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6"/>
  </p:notesMasterIdLst>
  <p:sldIdLst>
    <p:sldId id="298" r:id="rId3"/>
    <p:sldId id="268" r:id="rId4"/>
    <p:sldId id="291" r:id="rId5"/>
    <p:sldId id="263" r:id="rId6"/>
    <p:sldId id="265" r:id="rId7"/>
    <p:sldId id="267" r:id="rId8"/>
    <p:sldId id="277" r:id="rId9"/>
    <p:sldId id="281" r:id="rId10"/>
    <p:sldId id="288" r:id="rId11"/>
    <p:sldId id="285" r:id="rId12"/>
    <p:sldId id="292" r:id="rId13"/>
    <p:sldId id="260" r:id="rId14"/>
    <p:sldId id="264" r:id="rId15"/>
    <p:sldId id="269" r:id="rId16"/>
    <p:sldId id="280" r:id="rId17"/>
    <p:sldId id="293" r:id="rId18"/>
    <p:sldId id="257" r:id="rId19"/>
    <p:sldId id="274" r:id="rId20"/>
    <p:sldId id="294" r:id="rId21"/>
    <p:sldId id="259" r:id="rId22"/>
    <p:sldId id="297" r:id="rId23"/>
    <p:sldId id="283" r:id="rId24"/>
    <p:sldId id="301" r:id="rId25"/>
  </p:sldIdLst>
  <p:sldSz cx="9144000" cy="6858000" type="screen4x3"/>
  <p:notesSz cx="6858000" cy="9144000"/>
  <p:defaultText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E Ferguson" initials="ME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00" autoAdjust="0"/>
  </p:normalViewPr>
  <p:slideViewPr>
    <p:cSldViewPr>
      <p:cViewPr varScale="1">
        <p:scale>
          <a:sx n="89" d="100"/>
          <a:sy n="89" d="100"/>
        </p:scale>
        <p:origin x="1686" y="90"/>
      </p:cViewPr>
      <p:guideLst>
        <p:guide orient="horz" pos="2160"/>
        <p:guide pos="2880"/>
      </p:guideLst>
    </p:cSldViewPr>
  </p:slideViewPr>
  <p:notesTextViewPr>
    <p:cViewPr>
      <p:scale>
        <a:sx n="1" d="1"/>
        <a:sy n="1" d="1"/>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88-452D-9003-F265D44E2415}"/>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88-452D-9003-F265D44E2415}"/>
            </c:ext>
          </c:extLst>
        </c:ser>
        <c:dLbls>
          <c:showLegendKey val="0"/>
          <c:showVal val="0"/>
          <c:showCatName val="0"/>
          <c:showSerName val="0"/>
          <c:showPercent val="0"/>
          <c:showBubbleSize val="0"/>
        </c:dLbls>
        <c:gapWidth val="150"/>
        <c:axId val="77502720"/>
        <c:axId val="77504512"/>
      </c:barChart>
      <c:lineChart>
        <c:grouping val="standard"/>
        <c:varyColors val="0"/>
        <c:ser>
          <c:idx val="2"/>
          <c:order val="2"/>
          <c:tx>
            <c:strRef>
              <c:f>Sheet1!$D$1</c:f>
              <c:strCache>
                <c:ptCount val="1"/>
                <c:pt idx="0">
                  <c:v>Series 3</c:v>
                </c:pt>
              </c:strCache>
            </c:strRef>
          </c:tx>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D88-452D-9003-F265D44E2415}"/>
            </c:ext>
          </c:extLst>
        </c:ser>
        <c:dLbls>
          <c:showLegendKey val="0"/>
          <c:showVal val="0"/>
          <c:showCatName val="0"/>
          <c:showSerName val="0"/>
          <c:showPercent val="0"/>
          <c:showBubbleSize val="0"/>
        </c:dLbls>
        <c:marker val="1"/>
        <c:smooth val="0"/>
        <c:axId val="1121270016"/>
        <c:axId val="1121277504"/>
      </c:lineChart>
      <c:catAx>
        <c:axId val="77502720"/>
        <c:scaling>
          <c:orientation val="minMax"/>
        </c:scaling>
        <c:delete val="0"/>
        <c:axPos val="b"/>
        <c:numFmt formatCode="General" sourceLinked="0"/>
        <c:majorTickMark val="out"/>
        <c:minorTickMark val="none"/>
        <c:tickLblPos val="nextTo"/>
        <c:crossAx val="77504512"/>
        <c:crosses val="autoZero"/>
        <c:auto val="1"/>
        <c:lblAlgn val="ctr"/>
        <c:lblOffset val="100"/>
        <c:noMultiLvlLbl val="0"/>
      </c:catAx>
      <c:valAx>
        <c:axId val="77504512"/>
        <c:scaling>
          <c:orientation val="minMax"/>
        </c:scaling>
        <c:delete val="0"/>
        <c:axPos val="l"/>
        <c:majorGridlines/>
        <c:numFmt formatCode="General" sourceLinked="1"/>
        <c:majorTickMark val="out"/>
        <c:minorTickMark val="none"/>
        <c:tickLblPos val="nextTo"/>
        <c:crossAx val="77502720"/>
        <c:crosses val="autoZero"/>
        <c:crossBetween val="between"/>
      </c:valAx>
      <c:valAx>
        <c:axId val="1121277504"/>
        <c:scaling>
          <c:orientation val="minMax"/>
        </c:scaling>
        <c:delete val="0"/>
        <c:axPos val="r"/>
        <c:numFmt formatCode="General" sourceLinked="1"/>
        <c:majorTickMark val="out"/>
        <c:minorTickMark val="none"/>
        <c:tickLblPos val="nextTo"/>
        <c:crossAx val="1121270016"/>
        <c:crosses val="max"/>
        <c:crossBetween val="between"/>
      </c:valAx>
      <c:catAx>
        <c:axId val="1121270016"/>
        <c:scaling>
          <c:orientation val="minMax"/>
        </c:scaling>
        <c:delete val="1"/>
        <c:axPos val="b"/>
        <c:numFmt formatCode="General" sourceLinked="1"/>
        <c:majorTickMark val="out"/>
        <c:minorTickMark val="none"/>
        <c:tickLblPos val="nextTo"/>
        <c:crossAx val="1121277504"/>
        <c:auto val="1"/>
        <c:lblAlgn val="ctr"/>
        <c:lblOffset val="100"/>
        <c:noMultiLvlLbl val="0"/>
      </c:catAx>
    </c:plotArea>
    <c:legend>
      <c:legendPos val="r"/>
      <c:layout/>
      <c:overlay val="0"/>
    </c:legend>
    <c:plotVisOnly val="1"/>
    <c:dispBlanksAs val="gap"/>
    <c:showDLblsOverMax val="0"/>
  </c:chart>
  <c:txPr>
    <a:bodyPr/>
    <a:lstStyle/>
    <a:p>
      <a:pPr>
        <a:defRPr sz="1800"/>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D8B-4B2E-A561-89A24F875A99}"/>
            </c:ext>
          </c:extLst>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D8B-4B2E-A561-89A24F875A99}"/>
            </c:ext>
          </c:extLst>
        </c:ser>
        <c:ser>
          <c:idx val="2"/>
          <c:order val="2"/>
          <c:tx>
            <c:strRef>
              <c:f>Sheet1!$D$1</c:f>
              <c:strCache>
                <c:ptCount val="1"/>
                <c:pt idx="0">
                  <c:v>Series 3</c:v>
                </c:pt>
              </c:strCache>
            </c:strRef>
          </c:tx>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D8B-4B2E-A561-89A24F875A99}"/>
            </c:ext>
          </c:extLst>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sr-Latn-R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36CEC6-08EC-4B78-822A-FCF47C9A380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E67A0A6-83FE-435A-8343-EADAD3184C47}">
      <dgm:prSet phldrT="[Text]"/>
      <dgm:spPr/>
      <dgm:t>
        <a:bodyPr/>
        <a:lstStyle/>
        <a:p>
          <a:r>
            <a:rPr lang="en-US" dirty="0" smtClean="0"/>
            <a:t>Word</a:t>
          </a:r>
          <a:endParaRPr lang="en-US" dirty="0"/>
        </a:p>
      </dgm:t>
    </dgm:pt>
    <dgm:pt modelId="{BE72EA06-DF52-4286-964D-561D3A224B02}" type="parTrans" cxnId="{B152F18B-20C3-474E-AEB2-495985E9354C}">
      <dgm:prSet/>
      <dgm:spPr/>
      <dgm:t>
        <a:bodyPr/>
        <a:lstStyle/>
        <a:p>
          <a:endParaRPr lang="en-US"/>
        </a:p>
      </dgm:t>
    </dgm:pt>
    <dgm:pt modelId="{9187001E-09DA-47F5-A369-7C6786C74C5E}" type="sibTrans" cxnId="{B152F18B-20C3-474E-AEB2-495985E9354C}">
      <dgm:prSet/>
      <dgm:spPr/>
      <dgm:t>
        <a:bodyPr/>
        <a:lstStyle/>
        <a:p>
          <a:endParaRPr lang="en-US"/>
        </a:p>
      </dgm:t>
    </dgm:pt>
    <dgm:pt modelId="{ECAFC9DC-820B-4D8E-9692-7EC4D905EEDC}">
      <dgm:prSet phldrT="[Text]"/>
      <dgm:spPr/>
      <dgm:t>
        <a:bodyPr/>
        <a:lstStyle/>
        <a:p>
          <a:r>
            <a:rPr lang="en-US" dirty="0" smtClean="0"/>
            <a:t>Excel</a:t>
          </a:r>
          <a:endParaRPr lang="en-US" dirty="0"/>
        </a:p>
      </dgm:t>
    </dgm:pt>
    <dgm:pt modelId="{0F641633-F828-4B87-A650-5A0C7D558579}" type="parTrans" cxnId="{B282BF2E-26F3-4D3A-870A-BD24F53FDBF8}">
      <dgm:prSet/>
      <dgm:spPr/>
      <dgm:t>
        <a:bodyPr/>
        <a:lstStyle/>
        <a:p>
          <a:endParaRPr lang="en-US"/>
        </a:p>
      </dgm:t>
    </dgm:pt>
    <dgm:pt modelId="{8F318770-AA1B-4A15-B9BE-DF28BBA9D3E8}" type="sibTrans" cxnId="{B282BF2E-26F3-4D3A-870A-BD24F53FDBF8}">
      <dgm:prSet/>
      <dgm:spPr/>
      <dgm:t>
        <a:bodyPr/>
        <a:lstStyle/>
        <a:p>
          <a:endParaRPr lang="en-US"/>
        </a:p>
      </dgm:t>
    </dgm:pt>
    <dgm:pt modelId="{F0C0E814-62D0-47AB-9BAF-7F5791B2102A}">
      <dgm:prSet phldrT="[Text]"/>
      <dgm:spPr/>
      <dgm:t>
        <a:bodyPr/>
        <a:lstStyle/>
        <a:p>
          <a:r>
            <a:rPr lang="en-US" dirty="0" smtClean="0"/>
            <a:t>PowerPoint</a:t>
          </a:r>
          <a:endParaRPr lang="en-US" dirty="0"/>
        </a:p>
      </dgm:t>
    </dgm:pt>
    <dgm:pt modelId="{2A33BC1B-093F-4781-8BF6-A15BA4B61546}" type="parTrans" cxnId="{9B39E2DF-B6E4-4E74-B314-D11865EAD1D0}">
      <dgm:prSet/>
      <dgm:spPr/>
      <dgm:t>
        <a:bodyPr/>
        <a:lstStyle/>
        <a:p>
          <a:endParaRPr lang="en-US"/>
        </a:p>
      </dgm:t>
    </dgm:pt>
    <dgm:pt modelId="{7CA71C63-FEBC-4474-AB5C-208AE71F7C1E}" type="sibTrans" cxnId="{9B39E2DF-B6E4-4E74-B314-D11865EAD1D0}">
      <dgm:prSet/>
      <dgm:spPr/>
      <dgm:t>
        <a:bodyPr/>
        <a:lstStyle/>
        <a:p>
          <a:endParaRPr lang="en-US"/>
        </a:p>
      </dgm:t>
    </dgm:pt>
    <dgm:pt modelId="{2B976754-ADB9-45C7-8E5C-F1A35ECBEB5D}">
      <dgm:prSet phldrT="[Text]"/>
      <dgm:spPr/>
      <dgm:t>
        <a:bodyPr/>
        <a:lstStyle/>
        <a:p>
          <a:r>
            <a:rPr lang="en-US" dirty="0" smtClean="0"/>
            <a:t>Access</a:t>
          </a:r>
          <a:endParaRPr lang="en-US" dirty="0"/>
        </a:p>
      </dgm:t>
    </dgm:pt>
    <dgm:pt modelId="{EE5470B7-CE78-40DD-A446-FBDB974FFEEB}" type="sibTrans" cxnId="{F316CD09-A4BA-4B54-9958-082EFD3A6AD1}">
      <dgm:prSet/>
      <dgm:spPr/>
      <dgm:t>
        <a:bodyPr/>
        <a:lstStyle/>
        <a:p>
          <a:endParaRPr lang="en-US"/>
        </a:p>
      </dgm:t>
    </dgm:pt>
    <dgm:pt modelId="{D504237C-84FE-438C-8281-4F9F86504353}" type="parTrans" cxnId="{F316CD09-A4BA-4B54-9958-082EFD3A6AD1}">
      <dgm:prSet/>
      <dgm:spPr/>
      <dgm:t>
        <a:bodyPr/>
        <a:lstStyle/>
        <a:p>
          <a:endParaRPr lang="en-US"/>
        </a:p>
      </dgm:t>
    </dgm:pt>
    <dgm:pt modelId="{A02A7DF6-B116-4F7F-8F83-A5DFEBCEA226}" type="pres">
      <dgm:prSet presAssocID="{0D36CEC6-08EC-4B78-822A-FCF47C9A3803}" presName="cycle" presStyleCnt="0">
        <dgm:presLayoutVars>
          <dgm:dir/>
          <dgm:resizeHandles val="exact"/>
        </dgm:presLayoutVars>
      </dgm:prSet>
      <dgm:spPr/>
      <dgm:t>
        <a:bodyPr/>
        <a:lstStyle/>
        <a:p>
          <a:endParaRPr lang="en-US"/>
        </a:p>
      </dgm:t>
    </dgm:pt>
    <dgm:pt modelId="{070B4C0E-5322-469E-8CE1-F4D80DB70187}" type="pres">
      <dgm:prSet presAssocID="{2E67A0A6-83FE-435A-8343-EADAD3184C47}" presName="dummy" presStyleCnt="0"/>
      <dgm:spPr/>
    </dgm:pt>
    <dgm:pt modelId="{E13C34DB-CA9C-425C-BBE0-0C5CAA052A62}" type="pres">
      <dgm:prSet presAssocID="{2E67A0A6-83FE-435A-8343-EADAD3184C47}" presName="node" presStyleLbl="revTx" presStyleIdx="0" presStyleCnt="4">
        <dgm:presLayoutVars>
          <dgm:bulletEnabled val="1"/>
        </dgm:presLayoutVars>
      </dgm:prSet>
      <dgm:spPr/>
      <dgm:t>
        <a:bodyPr/>
        <a:lstStyle/>
        <a:p>
          <a:endParaRPr lang="en-US"/>
        </a:p>
      </dgm:t>
    </dgm:pt>
    <dgm:pt modelId="{6B0F195F-0973-4356-9287-378B9A20DA13}" type="pres">
      <dgm:prSet presAssocID="{9187001E-09DA-47F5-A369-7C6786C74C5E}" presName="sibTrans" presStyleLbl="node1" presStyleIdx="0" presStyleCnt="4"/>
      <dgm:spPr/>
      <dgm:t>
        <a:bodyPr/>
        <a:lstStyle/>
        <a:p>
          <a:endParaRPr lang="en-US"/>
        </a:p>
      </dgm:t>
    </dgm:pt>
    <dgm:pt modelId="{B0D25612-AE18-43DE-8DF9-0D2F0F558294}" type="pres">
      <dgm:prSet presAssocID="{ECAFC9DC-820B-4D8E-9692-7EC4D905EEDC}" presName="dummy" presStyleCnt="0"/>
      <dgm:spPr/>
    </dgm:pt>
    <dgm:pt modelId="{7924E52C-11F4-4F8A-B655-B29BAC15A6DD}" type="pres">
      <dgm:prSet presAssocID="{ECAFC9DC-820B-4D8E-9692-7EC4D905EEDC}" presName="node" presStyleLbl="revTx" presStyleIdx="1" presStyleCnt="4">
        <dgm:presLayoutVars>
          <dgm:bulletEnabled val="1"/>
        </dgm:presLayoutVars>
      </dgm:prSet>
      <dgm:spPr/>
      <dgm:t>
        <a:bodyPr/>
        <a:lstStyle/>
        <a:p>
          <a:endParaRPr lang="en-US"/>
        </a:p>
      </dgm:t>
    </dgm:pt>
    <dgm:pt modelId="{D1B4B28B-CA26-45C8-BA67-4117B055417F}" type="pres">
      <dgm:prSet presAssocID="{8F318770-AA1B-4A15-B9BE-DF28BBA9D3E8}" presName="sibTrans" presStyleLbl="node1" presStyleIdx="1" presStyleCnt="4"/>
      <dgm:spPr/>
      <dgm:t>
        <a:bodyPr/>
        <a:lstStyle/>
        <a:p>
          <a:endParaRPr lang="en-US"/>
        </a:p>
      </dgm:t>
    </dgm:pt>
    <dgm:pt modelId="{9B0ACD64-0A39-4CC3-A895-81F81A84377E}" type="pres">
      <dgm:prSet presAssocID="{F0C0E814-62D0-47AB-9BAF-7F5791B2102A}" presName="dummy" presStyleCnt="0"/>
      <dgm:spPr/>
    </dgm:pt>
    <dgm:pt modelId="{B599C0F7-F81D-4720-A4EA-B9B4FE99C407}" type="pres">
      <dgm:prSet presAssocID="{F0C0E814-62D0-47AB-9BAF-7F5791B2102A}" presName="node" presStyleLbl="revTx" presStyleIdx="2" presStyleCnt="4">
        <dgm:presLayoutVars>
          <dgm:bulletEnabled val="1"/>
        </dgm:presLayoutVars>
      </dgm:prSet>
      <dgm:spPr/>
      <dgm:t>
        <a:bodyPr/>
        <a:lstStyle/>
        <a:p>
          <a:endParaRPr lang="en-US"/>
        </a:p>
      </dgm:t>
    </dgm:pt>
    <dgm:pt modelId="{7A60FDFC-7CC5-496F-8BA7-6D36157BBB4F}" type="pres">
      <dgm:prSet presAssocID="{7CA71C63-FEBC-4474-AB5C-208AE71F7C1E}" presName="sibTrans" presStyleLbl="node1" presStyleIdx="2" presStyleCnt="4"/>
      <dgm:spPr/>
      <dgm:t>
        <a:bodyPr/>
        <a:lstStyle/>
        <a:p>
          <a:endParaRPr lang="en-US"/>
        </a:p>
      </dgm:t>
    </dgm:pt>
    <dgm:pt modelId="{51B747A6-9886-44CD-A703-F3EC2DBAD595}" type="pres">
      <dgm:prSet presAssocID="{2B976754-ADB9-45C7-8E5C-F1A35ECBEB5D}" presName="dummy" presStyleCnt="0"/>
      <dgm:spPr/>
    </dgm:pt>
    <dgm:pt modelId="{0A03B138-2E88-41D3-9F4E-651DF418AA03}" type="pres">
      <dgm:prSet presAssocID="{2B976754-ADB9-45C7-8E5C-F1A35ECBEB5D}" presName="node" presStyleLbl="revTx" presStyleIdx="3" presStyleCnt="4">
        <dgm:presLayoutVars>
          <dgm:bulletEnabled val="1"/>
        </dgm:presLayoutVars>
      </dgm:prSet>
      <dgm:spPr/>
      <dgm:t>
        <a:bodyPr/>
        <a:lstStyle/>
        <a:p>
          <a:endParaRPr lang="en-US"/>
        </a:p>
      </dgm:t>
    </dgm:pt>
    <dgm:pt modelId="{BD4496A3-4C4A-4DC6-83CB-C18D04189FEC}" type="pres">
      <dgm:prSet presAssocID="{EE5470B7-CE78-40DD-A446-FBDB974FFEEB}" presName="sibTrans" presStyleLbl="node1" presStyleIdx="3" presStyleCnt="4"/>
      <dgm:spPr/>
      <dgm:t>
        <a:bodyPr/>
        <a:lstStyle/>
        <a:p>
          <a:endParaRPr lang="en-US"/>
        </a:p>
      </dgm:t>
    </dgm:pt>
  </dgm:ptLst>
  <dgm:cxnLst>
    <dgm:cxn modelId="{9ACADEFE-9E36-4F88-A99F-A0FE1EF946C4}" type="presOf" srcId="{ECAFC9DC-820B-4D8E-9692-7EC4D905EEDC}" destId="{7924E52C-11F4-4F8A-B655-B29BAC15A6DD}" srcOrd="0" destOrd="0" presId="urn:microsoft.com/office/officeart/2005/8/layout/cycle1"/>
    <dgm:cxn modelId="{CBD415BE-A943-41E5-9BBB-668E0BDA3818}" type="presOf" srcId="{8F318770-AA1B-4A15-B9BE-DF28BBA9D3E8}" destId="{D1B4B28B-CA26-45C8-BA67-4117B055417F}" srcOrd="0" destOrd="0" presId="urn:microsoft.com/office/officeart/2005/8/layout/cycle1"/>
    <dgm:cxn modelId="{F316CD09-A4BA-4B54-9958-082EFD3A6AD1}" srcId="{0D36CEC6-08EC-4B78-822A-FCF47C9A3803}" destId="{2B976754-ADB9-45C7-8E5C-F1A35ECBEB5D}" srcOrd="3" destOrd="0" parTransId="{D504237C-84FE-438C-8281-4F9F86504353}" sibTransId="{EE5470B7-CE78-40DD-A446-FBDB974FFEEB}"/>
    <dgm:cxn modelId="{B282BF2E-26F3-4D3A-870A-BD24F53FDBF8}" srcId="{0D36CEC6-08EC-4B78-822A-FCF47C9A3803}" destId="{ECAFC9DC-820B-4D8E-9692-7EC4D905EEDC}" srcOrd="1" destOrd="0" parTransId="{0F641633-F828-4B87-A650-5A0C7D558579}" sibTransId="{8F318770-AA1B-4A15-B9BE-DF28BBA9D3E8}"/>
    <dgm:cxn modelId="{DB251B35-9595-4947-B9C3-11FF0D5726DD}" type="presOf" srcId="{2E67A0A6-83FE-435A-8343-EADAD3184C47}" destId="{E13C34DB-CA9C-425C-BBE0-0C5CAA052A62}" srcOrd="0" destOrd="0" presId="urn:microsoft.com/office/officeart/2005/8/layout/cycle1"/>
    <dgm:cxn modelId="{9B39E2DF-B6E4-4E74-B314-D11865EAD1D0}" srcId="{0D36CEC6-08EC-4B78-822A-FCF47C9A3803}" destId="{F0C0E814-62D0-47AB-9BAF-7F5791B2102A}" srcOrd="2" destOrd="0" parTransId="{2A33BC1B-093F-4781-8BF6-A15BA4B61546}" sibTransId="{7CA71C63-FEBC-4474-AB5C-208AE71F7C1E}"/>
    <dgm:cxn modelId="{1B78B840-2A33-4B1A-B73B-68648C0B21E0}" type="presOf" srcId="{EE5470B7-CE78-40DD-A446-FBDB974FFEEB}" destId="{BD4496A3-4C4A-4DC6-83CB-C18D04189FEC}" srcOrd="0" destOrd="0" presId="urn:microsoft.com/office/officeart/2005/8/layout/cycle1"/>
    <dgm:cxn modelId="{B152F18B-20C3-474E-AEB2-495985E9354C}" srcId="{0D36CEC6-08EC-4B78-822A-FCF47C9A3803}" destId="{2E67A0A6-83FE-435A-8343-EADAD3184C47}" srcOrd="0" destOrd="0" parTransId="{BE72EA06-DF52-4286-964D-561D3A224B02}" sibTransId="{9187001E-09DA-47F5-A369-7C6786C74C5E}"/>
    <dgm:cxn modelId="{4B7E4D93-1EB5-4B53-BB20-F0A6B2C0250E}" type="presOf" srcId="{F0C0E814-62D0-47AB-9BAF-7F5791B2102A}" destId="{B599C0F7-F81D-4720-A4EA-B9B4FE99C407}" srcOrd="0" destOrd="0" presId="urn:microsoft.com/office/officeart/2005/8/layout/cycle1"/>
    <dgm:cxn modelId="{587C35C9-C38F-48FA-BC42-69743CA8281E}" type="presOf" srcId="{7CA71C63-FEBC-4474-AB5C-208AE71F7C1E}" destId="{7A60FDFC-7CC5-496F-8BA7-6D36157BBB4F}" srcOrd="0" destOrd="0" presId="urn:microsoft.com/office/officeart/2005/8/layout/cycle1"/>
    <dgm:cxn modelId="{19582150-5CF6-4D9C-8416-B48A836CF3BD}" type="presOf" srcId="{0D36CEC6-08EC-4B78-822A-FCF47C9A3803}" destId="{A02A7DF6-B116-4F7F-8F83-A5DFEBCEA226}" srcOrd="0" destOrd="0" presId="urn:microsoft.com/office/officeart/2005/8/layout/cycle1"/>
    <dgm:cxn modelId="{2B75E065-2902-411A-85D7-35FDC6000D4B}" type="presOf" srcId="{9187001E-09DA-47F5-A369-7C6786C74C5E}" destId="{6B0F195F-0973-4356-9287-378B9A20DA13}" srcOrd="0" destOrd="0" presId="urn:microsoft.com/office/officeart/2005/8/layout/cycle1"/>
    <dgm:cxn modelId="{08635DA4-0E5B-43D7-BF90-B6C3F7A962E5}" type="presOf" srcId="{2B976754-ADB9-45C7-8E5C-F1A35ECBEB5D}" destId="{0A03B138-2E88-41D3-9F4E-651DF418AA03}" srcOrd="0" destOrd="0" presId="urn:microsoft.com/office/officeart/2005/8/layout/cycle1"/>
    <dgm:cxn modelId="{6F31C672-DDD5-441C-9302-94547AD1DB49}" type="presParOf" srcId="{A02A7DF6-B116-4F7F-8F83-A5DFEBCEA226}" destId="{070B4C0E-5322-469E-8CE1-F4D80DB70187}" srcOrd="0" destOrd="0" presId="urn:microsoft.com/office/officeart/2005/8/layout/cycle1"/>
    <dgm:cxn modelId="{C0B7F8C2-1908-4C5B-9215-77BE454EDD22}" type="presParOf" srcId="{A02A7DF6-B116-4F7F-8F83-A5DFEBCEA226}" destId="{E13C34DB-CA9C-425C-BBE0-0C5CAA052A62}" srcOrd="1" destOrd="0" presId="urn:microsoft.com/office/officeart/2005/8/layout/cycle1"/>
    <dgm:cxn modelId="{3A3C0E2B-4AC2-488C-B75A-64F72F5F903C}" type="presParOf" srcId="{A02A7DF6-B116-4F7F-8F83-A5DFEBCEA226}" destId="{6B0F195F-0973-4356-9287-378B9A20DA13}" srcOrd="2" destOrd="0" presId="urn:microsoft.com/office/officeart/2005/8/layout/cycle1"/>
    <dgm:cxn modelId="{9E20CF61-DA7B-4F27-AEA3-3158F6193AC6}" type="presParOf" srcId="{A02A7DF6-B116-4F7F-8F83-A5DFEBCEA226}" destId="{B0D25612-AE18-43DE-8DF9-0D2F0F558294}" srcOrd="3" destOrd="0" presId="urn:microsoft.com/office/officeart/2005/8/layout/cycle1"/>
    <dgm:cxn modelId="{2656F7A4-5057-4E55-ADFF-4E1CC12694EF}" type="presParOf" srcId="{A02A7DF6-B116-4F7F-8F83-A5DFEBCEA226}" destId="{7924E52C-11F4-4F8A-B655-B29BAC15A6DD}" srcOrd="4" destOrd="0" presId="urn:microsoft.com/office/officeart/2005/8/layout/cycle1"/>
    <dgm:cxn modelId="{4DEC680F-6381-4C6B-BFE7-1AA7946102B6}" type="presParOf" srcId="{A02A7DF6-B116-4F7F-8F83-A5DFEBCEA226}" destId="{D1B4B28B-CA26-45C8-BA67-4117B055417F}" srcOrd="5" destOrd="0" presId="urn:microsoft.com/office/officeart/2005/8/layout/cycle1"/>
    <dgm:cxn modelId="{6E78FD06-5B78-46E0-B5A7-C2A76FA62BD9}" type="presParOf" srcId="{A02A7DF6-B116-4F7F-8F83-A5DFEBCEA226}" destId="{9B0ACD64-0A39-4CC3-A895-81F81A84377E}" srcOrd="6" destOrd="0" presId="urn:microsoft.com/office/officeart/2005/8/layout/cycle1"/>
    <dgm:cxn modelId="{76E8FE60-FA58-4983-A648-04B7055DA6D5}" type="presParOf" srcId="{A02A7DF6-B116-4F7F-8F83-A5DFEBCEA226}" destId="{B599C0F7-F81D-4720-A4EA-B9B4FE99C407}" srcOrd="7" destOrd="0" presId="urn:microsoft.com/office/officeart/2005/8/layout/cycle1"/>
    <dgm:cxn modelId="{556B3057-715C-49F8-A91A-476709C0B852}" type="presParOf" srcId="{A02A7DF6-B116-4F7F-8F83-A5DFEBCEA226}" destId="{7A60FDFC-7CC5-496F-8BA7-6D36157BBB4F}" srcOrd="8" destOrd="0" presId="urn:microsoft.com/office/officeart/2005/8/layout/cycle1"/>
    <dgm:cxn modelId="{B4DB843F-DFA0-46AD-892B-B9F764DB10E2}" type="presParOf" srcId="{A02A7DF6-B116-4F7F-8F83-A5DFEBCEA226}" destId="{51B747A6-9886-44CD-A703-F3EC2DBAD595}" srcOrd="9" destOrd="0" presId="urn:microsoft.com/office/officeart/2005/8/layout/cycle1"/>
    <dgm:cxn modelId="{9A7FF011-6113-48D7-8C26-1F60F0D08E2F}" type="presParOf" srcId="{A02A7DF6-B116-4F7F-8F83-A5DFEBCEA226}" destId="{0A03B138-2E88-41D3-9F4E-651DF418AA03}" srcOrd="10" destOrd="0" presId="urn:microsoft.com/office/officeart/2005/8/layout/cycle1"/>
    <dgm:cxn modelId="{642BCD6E-C7F6-4CCA-AFFC-279DF58B6D94}" type="presParOf" srcId="{A02A7DF6-B116-4F7F-8F83-A5DFEBCEA226}" destId="{BD4496A3-4C4A-4DC6-83CB-C18D04189FEC}"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3C34DB-CA9C-425C-BBE0-0C5CAA052A62}">
      <dsp:nvSpPr>
        <dsp:cNvPr id="0" name=""/>
        <dsp:cNvSpPr/>
      </dsp:nvSpPr>
      <dsp:spPr>
        <a:xfrm>
          <a:off x="4749776" y="97408"/>
          <a:ext cx="1559966" cy="155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Word</a:t>
          </a:r>
          <a:endParaRPr lang="en-US" sz="2400" kern="1200" dirty="0"/>
        </a:p>
      </dsp:txBody>
      <dsp:txXfrm>
        <a:off x="4749776" y="97408"/>
        <a:ext cx="1559966" cy="1559966"/>
      </dsp:txXfrm>
    </dsp:sp>
    <dsp:sp modelId="{6B0F195F-0973-4356-9287-378B9A20DA13}">
      <dsp:nvSpPr>
        <dsp:cNvPr id="0" name=""/>
        <dsp:cNvSpPr/>
      </dsp:nvSpPr>
      <dsp:spPr>
        <a:xfrm>
          <a:off x="1998824" y="-1423"/>
          <a:ext cx="4409750" cy="4409750"/>
        </a:xfrm>
        <a:prstGeom prst="circularArrow">
          <a:avLst>
            <a:gd name="adj1" fmla="val 6898"/>
            <a:gd name="adj2" fmla="val 465046"/>
            <a:gd name="adj3" fmla="val 550705"/>
            <a:gd name="adj4" fmla="val 20584250"/>
            <a:gd name="adj5" fmla="val 804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24E52C-11F4-4F8A-B655-B29BAC15A6DD}">
      <dsp:nvSpPr>
        <dsp:cNvPr id="0" name=""/>
        <dsp:cNvSpPr/>
      </dsp:nvSpPr>
      <dsp:spPr>
        <a:xfrm>
          <a:off x="4749776" y="2749528"/>
          <a:ext cx="1559966" cy="155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Excel</a:t>
          </a:r>
          <a:endParaRPr lang="en-US" sz="2400" kern="1200" dirty="0"/>
        </a:p>
      </dsp:txBody>
      <dsp:txXfrm>
        <a:off x="4749776" y="2749528"/>
        <a:ext cx="1559966" cy="1559966"/>
      </dsp:txXfrm>
    </dsp:sp>
    <dsp:sp modelId="{D1B4B28B-CA26-45C8-BA67-4117B055417F}">
      <dsp:nvSpPr>
        <dsp:cNvPr id="0" name=""/>
        <dsp:cNvSpPr/>
      </dsp:nvSpPr>
      <dsp:spPr>
        <a:xfrm>
          <a:off x="1998824" y="-1423"/>
          <a:ext cx="4409750" cy="4409750"/>
        </a:xfrm>
        <a:prstGeom prst="circularArrow">
          <a:avLst>
            <a:gd name="adj1" fmla="val 6898"/>
            <a:gd name="adj2" fmla="val 465046"/>
            <a:gd name="adj3" fmla="val 5950705"/>
            <a:gd name="adj4" fmla="val 4384250"/>
            <a:gd name="adj5" fmla="val 804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9C0F7-F81D-4720-A4EA-B9B4FE99C407}">
      <dsp:nvSpPr>
        <dsp:cNvPr id="0" name=""/>
        <dsp:cNvSpPr/>
      </dsp:nvSpPr>
      <dsp:spPr>
        <a:xfrm>
          <a:off x="2097656" y="2749528"/>
          <a:ext cx="1559966" cy="155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PowerPoint</a:t>
          </a:r>
          <a:endParaRPr lang="en-US" sz="2400" kern="1200" dirty="0"/>
        </a:p>
      </dsp:txBody>
      <dsp:txXfrm>
        <a:off x="2097656" y="2749528"/>
        <a:ext cx="1559966" cy="1559966"/>
      </dsp:txXfrm>
    </dsp:sp>
    <dsp:sp modelId="{7A60FDFC-7CC5-496F-8BA7-6D36157BBB4F}">
      <dsp:nvSpPr>
        <dsp:cNvPr id="0" name=""/>
        <dsp:cNvSpPr/>
      </dsp:nvSpPr>
      <dsp:spPr>
        <a:xfrm>
          <a:off x="1998824" y="-1423"/>
          <a:ext cx="4409750" cy="4409750"/>
        </a:xfrm>
        <a:prstGeom prst="circularArrow">
          <a:avLst>
            <a:gd name="adj1" fmla="val 6898"/>
            <a:gd name="adj2" fmla="val 465046"/>
            <a:gd name="adj3" fmla="val 11350705"/>
            <a:gd name="adj4" fmla="val 9784250"/>
            <a:gd name="adj5" fmla="val 804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03B138-2E88-41D3-9F4E-651DF418AA03}">
      <dsp:nvSpPr>
        <dsp:cNvPr id="0" name=""/>
        <dsp:cNvSpPr/>
      </dsp:nvSpPr>
      <dsp:spPr>
        <a:xfrm>
          <a:off x="2097656" y="97408"/>
          <a:ext cx="1559966" cy="1559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Access</a:t>
          </a:r>
          <a:endParaRPr lang="en-US" sz="2400" kern="1200" dirty="0"/>
        </a:p>
      </dsp:txBody>
      <dsp:txXfrm>
        <a:off x="2097656" y="97408"/>
        <a:ext cx="1559966" cy="1559966"/>
      </dsp:txXfrm>
    </dsp:sp>
    <dsp:sp modelId="{BD4496A3-4C4A-4DC6-83CB-C18D04189FEC}">
      <dsp:nvSpPr>
        <dsp:cNvPr id="0" name=""/>
        <dsp:cNvSpPr/>
      </dsp:nvSpPr>
      <dsp:spPr>
        <a:xfrm>
          <a:off x="1998824" y="-1423"/>
          <a:ext cx="4409750" cy="4409750"/>
        </a:xfrm>
        <a:prstGeom prst="circularArrow">
          <a:avLst>
            <a:gd name="adj1" fmla="val 6898"/>
            <a:gd name="adj2" fmla="val 465046"/>
            <a:gd name="adj3" fmla="val 16750705"/>
            <a:gd name="adj4" fmla="val 15184250"/>
            <a:gd name="adj5" fmla="val 804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50697-232B-4E18-9AAB-B0CA0C7E607F}"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30C99-EFF6-4502-82DF-F7ACC6734094}" type="slidenum">
              <a:rPr lang="en-US" smtClean="0"/>
              <a:t>‹#›</a:t>
            </a:fld>
            <a:endParaRPr lang="en-US"/>
          </a:p>
        </p:txBody>
      </p:sp>
    </p:spTree>
    <p:extLst>
      <p:ext uri="{BB962C8B-B14F-4D97-AF65-F5344CB8AC3E}">
        <p14:creationId xmlns:p14="http://schemas.microsoft.com/office/powerpoint/2010/main" val="2109078212"/>
      </p:ext>
    </p:extLst>
  </p:cSld>
  <p:clrMap bg1="lt1" tx1="dk1" bg2="lt2" tx2="dk2" accent1="accent1" accent2="accent2" accent3="accent3" accent4="accent4" accent5="accent5" accent6="accent6" hlink="hlink" folHlink="folHlink"/>
  <p:notesStyle>
    <a:lvl1pPr marL="0" algn="l" defTabSz="914226" rtl="0" eaLnBrk="1" latinLnBrk="0" hangingPunct="1">
      <a:defRPr sz="1200" kern="1200">
        <a:solidFill>
          <a:schemeClr val="tx1"/>
        </a:solidFill>
        <a:latin typeface="+mn-lt"/>
        <a:ea typeface="+mn-ea"/>
        <a:cs typeface="+mn-cs"/>
      </a:defRPr>
    </a:lvl1pPr>
    <a:lvl2pPr marL="457113" algn="l" defTabSz="914226" rtl="0" eaLnBrk="1" latinLnBrk="0" hangingPunct="1">
      <a:defRPr sz="1200" kern="1200">
        <a:solidFill>
          <a:schemeClr val="tx1"/>
        </a:solidFill>
        <a:latin typeface="+mn-lt"/>
        <a:ea typeface="+mn-ea"/>
        <a:cs typeface="+mn-cs"/>
      </a:defRPr>
    </a:lvl2pPr>
    <a:lvl3pPr marL="914226" algn="l" defTabSz="914226" rtl="0" eaLnBrk="1" latinLnBrk="0" hangingPunct="1">
      <a:defRPr sz="1200" kern="1200">
        <a:solidFill>
          <a:schemeClr val="tx1"/>
        </a:solidFill>
        <a:latin typeface="+mn-lt"/>
        <a:ea typeface="+mn-ea"/>
        <a:cs typeface="+mn-cs"/>
      </a:defRPr>
    </a:lvl3pPr>
    <a:lvl4pPr marL="1371341" algn="l" defTabSz="914226" rtl="0" eaLnBrk="1" latinLnBrk="0" hangingPunct="1">
      <a:defRPr sz="1200" kern="1200">
        <a:solidFill>
          <a:schemeClr val="tx1"/>
        </a:solidFill>
        <a:latin typeface="+mn-lt"/>
        <a:ea typeface="+mn-ea"/>
        <a:cs typeface="+mn-cs"/>
      </a:defRPr>
    </a:lvl4pPr>
    <a:lvl5pPr marL="1828453" algn="l" defTabSz="914226" rtl="0" eaLnBrk="1" latinLnBrk="0" hangingPunct="1">
      <a:defRPr sz="1200" kern="1200">
        <a:solidFill>
          <a:schemeClr val="tx1"/>
        </a:solidFill>
        <a:latin typeface="+mn-lt"/>
        <a:ea typeface="+mn-ea"/>
        <a:cs typeface="+mn-cs"/>
      </a:defRPr>
    </a:lvl5pPr>
    <a:lvl6pPr marL="2285566" algn="l" defTabSz="914226" rtl="0" eaLnBrk="1" latinLnBrk="0" hangingPunct="1">
      <a:defRPr sz="1200" kern="1200">
        <a:solidFill>
          <a:schemeClr val="tx1"/>
        </a:solidFill>
        <a:latin typeface="+mn-lt"/>
        <a:ea typeface="+mn-ea"/>
        <a:cs typeface="+mn-cs"/>
      </a:defRPr>
    </a:lvl6pPr>
    <a:lvl7pPr marL="2742679" algn="l" defTabSz="914226" rtl="0" eaLnBrk="1" latinLnBrk="0" hangingPunct="1">
      <a:defRPr sz="1200" kern="1200">
        <a:solidFill>
          <a:schemeClr val="tx1"/>
        </a:solidFill>
        <a:latin typeface="+mn-lt"/>
        <a:ea typeface="+mn-ea"/>
        <a:cs typeface="+mn-cs"/>
      </a:defRPr>
    </a:lvl7pPr>
    <a:lvl8pPr marL="3199794" algn="l" defTabSz="914226" rtl="0" eaLnBrk="1" latinLnBrk="0" hangingPunct="1">
      <a:defRPr sz="1200" kern="1200">
        <a:solidFill>
          <a:schemeClr val="tx1"/>
        </a:solidFill>
        <a:latin typeface="+mn-lt"/>
        <a:ea typeface="+mn-ea"/>
        <a:cs typeface="+mn-cs"/>
      </a:defRPr>
    </a:lvl8pPr>
    <a:lvl9pPr marL="3656907" algn="l" defTabSz="9142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05230C99-EFF6-4502-82DF-F7ACC6734094}" type="slidenum">
              <a:rPr lang="en-US" smtClean="0"/>
              <a:t>1</a:t>
            </a:fld>
            <a:endParaRPr lang="en-US"/>
          </a:p>
        </p:txBody>
      </p:sp>
    </p:spTree>
    <p:extLst>
      <p:ext uri="{BB962C8B-B14F-4D97-AF65-F5344CB8AC3E}">
        <p14:creationId xmlns:p14="http://schemas.microsoft.com/office/powerpoint/2010/main" val="146806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Ubacite bilo koju sliku</a:t>
            </a:r>
            <a:r>
              <a:rPr lang="sr-Latn-RS" baseline="0" dirty="0" smtClean="0"/>
              <a:t> sa interneta da bude iza </a:t>
            </a:r>
            <a:r>
              <a:rPr lang="sr-Latn-RS" baseline="0" dirty="0" smtClean="0"/>
              <a:t>teksta</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10</a:t>
            </a:fld>
            <a:endParaRPr lang="en-US"/>
          </a:p>
        </p:txBody>
      </p:sp>
    </p:spTree>
    <p:extLst>
      <p:ext uri="{BB962C8B-B14F-4D97-AF65-F5344CB8AC3E}">
        <p14:creationId xmlns:p14="http://schemas.microsoft.com/office/powerpoint/2010/main" val="3576665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Napravite SmartArt</a:t>
            </a:r>
            <a:r>
              <a:rPr lang="sr-Latn-RS" baseline="0" dirty="0" smtClean="0"/>
              <a:t> dijagram da bude ciklično prikazan i zamenite reč Outlook sa Access</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12</a:t>
            </a:fld>
            <a:endParaRPr lang="en-US"/>
          </a:p>
        </p:txBody>
      </p:sp>
    </p:spTree>
    <p:extLst>
      <p:ext uri="{BB962C8B-B14F-4D97-AF65-F5344CB8AC3E}">
        <p14:creationId xmlns:p14="http://schemas.microsoft.com/office/powerpoint/2010/main" val="3066383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Izmenite audio klip tako da se automatski reprodukuje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13</a:t>
            </a:fld>
            <a:endParaRPr lang="en-US"/>
          </a:p>
        </p:txBody>
      </p:sp>
    </p:spTree>
    <p:extLst>
      <p:ext uri="{BB962C8B-B14F-4D97-AF65-F5344CB8AC3E}">
        <p14:creationId xmlns:p14="http://schemas.microsoft.com/office/powerpoint/2010/main" val="3889434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Dodajte umetničke efekte</a:t>
            </a:r>
            <a:r>
              <a:rPr lang="sr-Latn-RS" baseline="0" dirty="0" smtClean="0"/>
              <a:t> slici </a:t>
            </a:r>
            <a:r>
              <a:rPr lang="sr-Latn-RS" dirty="0" smtClean="0"/>
              <a:t>Pastels Smooth</a:t>
            </a:r>
            <a:endParaRPr lang="en-US" dirty="0" smtClean="0"/>
          </a:p>
        </p:txBody>
      </p:sp>
      <p:sp>
        <p:nvSpPr>
          <p:cNvPr id="4" name="Slide Number Placeholder 3"/>
          <p:cNvSpPr>
            <a:spLocks noGrp="1"/>
          </p:cNvSpPr>
          <p:nvPr>
            <p:ph type="sldNum" sz="quarter" idx="10"/>
          </p:nvPr>
        </p:nvSpPr>
        <p:spPr/>
        <p:txBody>
          <a:bodyPr/>
          <a:lstStyle/>
          <a:p>
            <a:fld id="{05230C99-EFF6-4502-82DF-F7ACC6734094}" type="slidenum">
              <a:rPr lang="en-US" smtClean="0"/>
              <a:t>14</a:t>
            </a:fld>
            <a:endParaRPr lang="en-US"/>
          </a:p>
        </p:txBody>
      </p:sp>
    </p:spTree>
    <p:extLst>
      <p:ext uri="{BB962C8B-B14F-4D97-AF65-F5344CB8AC3E}">
        <p14:creationId xmlns:p14="http://schemas.microsoft.com/office/powerpoint/2010/main" val="137042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Rotirajte sliku za 90 stepeni</a:t>
            </a:r>
            <a:r>
              <a:rPr lang="sr-Latn-RS" baseline="0" dirty="0" smtClean="0"/>
              <a:t> u desno</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15</a:t>
            </a:fld>
            <a:endParaRPr lang="en-US"/>
          </a:p>
        </p:txBody>
      </p:sp>
    </p:spTree>
    <p:extLst>
      <p:ext uri="{BB962C8B-B14F-4D97-AF65-F5344CB8AC3E}">
        <p14:creationId xmlns:p14="http://schemas.microsoft.com/office/powerpoint/2010/main" val="232565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Promenite stil grafikona</a:t>
            </a:r>
            <a:r>
              <a:rPr lang="sr-Latn-RS" baseline="0" dirty="0" smtClean="0"/>
              <a:t> da bude Combo sa Series 3 na sekundarnoj osi</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17</a:t>
            </a:fld>
            <a:endParaRPr lang="en-US"/>
          </a:p>
        </p:txBody>
      </p:sp>
    </p:spTree>
    <p:extLst>
      <p:ext uri="{BB962C8B-B14F-4D97-AF65-F5344CB8AC3E}">
        <p14:creationId xmlns:p14="http://schemas.microsoft.com/office/powerpoint/2010/main" val="1545323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Promenite</a:t>
            </a:r>
            <a:r>
              <a:rPr lang="sr-Latn-RS" baseline="0" dirty="0" smtClean="0"/>
              <a:t> grafikon u Pie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18</a:t>
            </a:fld>
            <a:endParaRPr lang="en-US"/>
          </a:p>
        </p:txBody>
      </p:sp>
    </p:spTree>
    <p:extLst>
      <p:ext uri="{BB962C8B-B14F-4D97-AF65-F5344CB8AC3E}">
        <p14:creationId xmlns:p14="http://schemas.microsoft.com/office/powerpoint/2010/main" val="4268062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Primenite</a:t>
            </a:r>
            <a:r>
              <a:rPr lang="sr-Latn-RS" baseline="0" dirty="0" smtClean="0"/>
              <a:t> </a:t>
            </a:r>
            <a:r>
              <a:rPr lang="en-US" baseline="0" dirty="0" smtClean="0"/>
              <a:t>“Split”</a:t>
            </a:r>
            <a:r>
              <a:rPr lang="sr-Latn-RS" baseline="0" dirty="0" smtClean="0"/>
              <a:t> animaciju na teze</a:t>
            </a:r>
          </a:p>
          <a:p>
            <a:r>
              <a:rPr lang="sr-Latn-RS" baseline="0" dirty="0" smtClean="0"/>
              <a:t>Spojite Word i Excel da se prikazuju prvo pa zatim Access, PowerPoint i Outlook</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20</a:t>
            </a:fld>
            <a:endParaRPr lang="en-US"/>
          </a:p>
        </p:txBody>
      </p:sp>
    </p:spTree>
    <p:extLst>
      <p:ext uri="{BB962C8B-B14F-4D97-AF65-F5344CB8AC3E}">
        <p14:creationId xmlns:p14="http://schemas.microsoft.com/office/powerpoint/2010/main" val="249075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Sačuvajte prezentaciju pod nazivom Prezentacija</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22</a:t>
            </a:fld>
            <a:endParaRPr lang="en-US"/>
          </a:p>
        </p:txBody>
      </p:sp>
    </p:spTree>
    <p:extLst>
      <p:ext uri="{BB962C8B-B14F-4D97-AF65-F5344CB8AC3E}">
        <p14:creationId xmlns:p14="http://schemas.microsoft.com/office/powerpoint/2010/main" val="3350743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Pogledajte prezentaciju kao</a:t>
            </a:r>
            <a:r>
              <a:rPr lang="sr-Latn-RS" baseline="0" dirty="0" smtClean="0"/>
              <a:t> slide show. </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23</a:t>
            </a:fld>
            <a:endParaRPr lang="en-US"/>
          </a:p>
        </p:txBody>
      </p:sp>
    </p:spTree>
    <p:extLst>
      <p:ext uri="{BB962C8B-B14F-4D97-AF65-F5344CB8AC3E}">
        <p14:creationId xmlns:p14="http://schemas.microsoft.com/office/powerpoint/2010/main" val="29305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Podesite uvećavanje na 110 procenata</a:t>
            </a:r>
            <a:endParaRPr lang="en-US" baseline="0" dirty="0" smtClean="0"/>
          </a:p>
          <a:p>
            <a:r>
              <a:rPr lang="sr-Latn-RS" dirty="0" smtClean="0"/>
              <a:t>U Sorter</a:t>
            </a:r>
            <a:r>
              <a:rPr lang="sr-Latn-RS" baseline="0" dirty="0" smtClean="0"/>
              <a:t> View prikazu, prikažite slajdove da budu veličine 40 procenata </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2</a:t>
            </a:fld>
            <a:endParaRPr lang="en-US" dirty="0"/>
          </a:p>
        </p:txBody>
      </p:sp>
    </p:spTree>
    <p:extLst>
      <p:ext uri="{BB962C8B-B14F-4D97-AF65-F5344CB8AC3E}">
        <p14:creationId xmlns:p14="http://schemas.microsoft.com/office/powerpoint/2010/main" val="305314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3</a:t>
            </a:fld>
            <a:endParaRPr lang="en-US" dirty="0"/>
          </a:p>
        </p:txBody>
      </p:sp>
    </p:spTree>
    <p:extLst>
      <p:ext uri="{BB962C8B-B14F-4D97-AF65-F5344CB8AC3E}">
        <p14:creationId xmlns:p14="http://schemas.microsoft.com/office/powerpoint/2010/main" val="3914941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Primenite </a:t>
            </a:r>
            <a:r>
              <a:rPr lang="en-US" dirty="0" smtClean="0"/>
              <a:t>“Intense</a:t>
            </a:r>
            <a:r>
              <a:rPr lang="en-US" baseline="0" dirty="0" smtClean="0"/>
              <a:t> Effect – Gray 50%, Accent 6” </a:t>
            </a:r>
            <a:r>
              <a:rPr lang="sr-Latn-RS" baseline="0" dirty="0" smtClean="0"/>
              <a:t>stil na textbox (u delu Format)</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4</a:t>
            </a:fld>
            <a:endParaRPr lang="en-US" dirty="0"/>
          </a:p>
        </p:txBody>
      </p:sp>
    </p:spTree>
    <p:extLst>
      <p:ext uri="{BB962C8B-B14F-4D97-AF65-F5344CB8AC3E}">
        <p14:creationId xmlns:p14="http://schemas.microsoft.com/office/powerpoint/2010/main" val="138682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Formatirajte tekst tako</a:t>
            </a:r>
            <a:r>
              <a:rPr lang="sr-Latn-RS" baseline="0" dirty="0" smtClean="0"/>
              <a:t> da bude u jednoj koloni</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5</a:t>
            </a:fld>
            <a:endParaRPr lang="en-US" dirty="0"/>
          </a:p>
        </p:txBody>
      </p:sp>
    </p:spTree>
    <p:extLst>
      <p:ext uri="{BB962C8B-B14F-4D97-AF65-F5344CB8AC3E}">
        <p14:creationId xmlns:p14="http://schemas.microsoft.com/office/powerpoint/2010/main" val="128897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Izmenite da nema tačaka</a:t>
            </a:r>
          </a:p>
          <a:p>
            <a:r>
              <a:rPr lang="sr-Latn-RS" dirty="0" smtClean="0"/>
              <a:t>Centirajte</a:t>
            </a:r>
            <a:r>
              <a:rPr lang="sr-Latn-RS" baseline="0" dirty="0" smtClean="0"/>
              <a:t> tekst da bude na sredini</a:t>
            </a:r>
          </a:p>
          <a:p>
            <a:r>
              <a:rPr lang="sr-Latn-RS" baseline="0" dirty="0" smtClean="0"/>
              <a:t>Podesite razmak da bude 2.0</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6</a:t>
            </a:fld>
            <a:endParaRPr lang="en-US" dirty="0"/>
          </a:p>
        </p:txBody>
      </p:sp>
    </p:spTree>
    <p:extLst>
      <p:ext uri="{BB962C8B-B14F-4D97-AF65-F5344CB8AC3E}">
        <p14:creationId xmlns:p14="http://schemas.microsoft.com/office/powerpoint/2010/main" val="227050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Poravnajte</a:t>
            </a:r>
            <a:r>
              <a:rPr lang="sr-Latn-RS" baseline="0" dirty="0" smtClean="0"/>
              <a:t> listu da bude na sredini</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7</a:t>
            </a:fld>
            <a:endParaRPr lang="en-US"/>
          </a:p>
        </p:txBody>
      </p:sp>
    </p:spTree>
    <p:extLst>
      <p:ext uri="{BB962C8B-B14F-4D97-AF65-F5344CB8AC3E}">
        <p14:creationId xmlns:p14="http://schemas.microsoft.com/office/powerpoint/2010/main" val="249075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sr-Latn-RS" dirty="0" smtClean="0"/>
              <a:t>Promenite</a:t>
            </a:r>
            <a:r>
              <a:rPr lang="sr-Latn-RS" baseline="0" dirty="0" smtClean="0"/>
              <a:t> temu prezentacije da bude Organic (ime teme)</a:t>
            </a:r>
          </a:p>
        </p:txBody>
      </p:sp>
      <p:sp>
        <p:nvSpPr>
          <p:cNvPr id="4" name="Slide Number Placeholder 3"/>
          <p:cNvSpPr>
            <a:spLocks noGrp="1"/>
          </p:cNvSpPr>
          <p:nvPr>
            <p:ph type="sldNum" sz="quarter" idx="10"/>
          </p:nvPr>
        </p:nvSpPr>
        <p:spPr/>
        <p:txBody>
          <a:bodyPr/>
          <a:lstStyle/>
          <a:p>
            <a:fld id="{05230C99-EFF6-4502-82DF-F7ACC6734094}" type="slidenum">
              <a:rPr lang="en-US" smtClean="0"/>
              <a:t>8</a:t>
            </a:fld>
            <a:endParaRPr lang="en-US"/>
          </a:p>
        </p:txBody>
      </p:sp>
    </p:spTree>
    <p:extLst>
      <p:ext uri="{BB962C8B-B14F-4D97-AF65-F5344CB8AC3E}">
        <p14:creationId xmlns:p14="http://schemas.microsoft.com/office/powerpoint/2010/main" val="81189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Stavite da</a:t>
            </a:r>
            <a:r>
              <a:rPr lang="sr-Latn-RS" baseline="0" dirty="0" smtClean="0"/>
              <a:t> slajd bude </a:t>
            </a:r>
            <a:r>
              <a:rPr lang="sr-Latn-RS" dirty="0" smtClean="0"/>
              <a:t>16:9</a:t>
            </a:r>
            <a:r>
              <a:rPr lang="sr-Latn-RS" baseline="0" dirty="0" smtClean="0"/>
              <a:t> veličine</a:t>
            </a:r>
            <a:endParaRPr lang="en-US" dirty="0"/>
          </a:p>
        </p:txBody>
      </p:sp>
      <p:sp>
        <p:nvSpPr>
          <p:cNvPr id="4" name="Slide Number Placeholder 3"/>
          <p:cNvSpPr>
            <a:spLocks noGrp="1"/>
          </p:cNvSpPr>
          <p:nvPr>
            <p:ph type="sldNum" sz="quarter" idx="10"/>
          </p:nvPr>
        </p:nvSpPr>
        <p:spPr/>
        <p:txBody>
          <a:bodyPr/>
          <a:lstStyle/>
          <a:p>
            <a:fld id="{05230C99-EFF6-4502-82DF-F7ACC6734094}" type="slidenum">
              <a:rPr lang="en-US" smtClean="0"/>
              <a:t>9</a:t>
            </a:fld>
            <a:endParaRPr lang="en-US"/>
          </a:p>
        </p:txBody>
      </p:sp>
    </p:spTree>
    <p:extLst>
      <p:ext uri="{BB962C8B-B14F-4D97-AF65-F5344CB8AC3E}">
        <p14:creationId xmlns:p14="http://schemas.microsoft.com/office/powerpoint/2010/main" val="137029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400"/>
            <a:ext cx="1981200" cy="655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113" indent="0" algn="ctr">
              <a:buNone/>
              <a:defRPr>
                <a:solidFill>
                  <a:schemeClr val="tx1">
                    <a:tint val="75000"/>
                  </a:schemeClr>
                </a:solidFill>
              </a:defRPr>
            </a:lvl2pPr>
            <a:lvl3pPr marL="914226" indent="0" algn="ctr">
              <a:buNone/>
              <a:defRPr>
                <a:solidFill>
                  <a:schemeClr val="tx1">
                    <a:tint val="75000"/>
                  </a:schemeClr>
                </a:solidFill>
              </a:defRPr>
            </a:lvl3pPr>
            <a:lvl4pPr marL="1371341" indent="0" algn="ctr">
              <a:buNone/>
              <a:defRPr>
                <a:solidFill>
                  <a:schemeClr val="tx1">
                    <a:tint val="75000"/>
                  </a:schemeClr>
                </a:solidFill>
              </a:defRPr>
            </a:lvl4pPr>
            <a:lvl5pPr marL="1828453" indent="0" algn="ctr">
              <a:buNone/>
              <a:defRPr>
                <a:solidFill>
                  <a:schemeClr val="tx1">
                    <a:tint val="75000"/>
                  </a:schemeClr>
                </a:solidFill>
              </a:defRPr>
            </a:lvl5pPr>
            <a:lvl6pPr marL="2285566" indent="0" algn="ctr">
              <a:buNone/>
              <a:defRPr>
                <a:solidFill>
                  <a:schemeClr val="tx1">
                    <a:tint val="75000"/>
                  </a:schemeClr>
                </a:solidFill>
              </a:defRPr>
            </a:lvl6pPr>
            <a:lvl7pPr marL="2742679" indent="0" algn="ctr">
              <a:buNone/>
              <a:defRPr>
                <a:solidFill>
                  <a:schemeClr val="tx1">
                    <a:tint val="75000"/>
                  </a:schemeClr>
                </a:solidFill>
              </a:defRPr>
            </a:lvl7pPr>
            <a:lvl8pPr marL="3199794" indent="0" algn="ctr">
              <a:buNone/>
              <a:defRPr>
                <a:solidFill>
                  <a:schemeClr val="tx1">
                    <a:tint val="75000"/>
                  </a:schemeClr>
                </a:solidFill>
              </a:defRPr>
            </a:lvl8pPr>
            <a:lvl9pPr marL="3656907"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4EDE50C-9231-4E6F-8B5A-EA754FFAB961}" type="datetimeFigureOut">
              <a:rPr lang="en-US" smtClean="0"/>
              <a:t>6/3/2019</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9078D061-5EF3-4ED6-8A02-DC39D7B0FAD1}"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3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22"/>
            <a:ext cx="6705600" cy="65562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8" name="Rectangle 7"/>
          <p:cNvSpPr/>
          <p:nvPr/>
        </p:nvSpPr>
        <p:spPr>
          <a:xfrm>
            <a:off x="7010401" y="147322"/>
            <a:ext cx="1956046" cy="65562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2" name="Vertical Title 1"/>
          <p:cNvSpPr>
            <a:spLocks noGrp="1"/>
          </p:cNvSpPr>
          <p:nvPr>
            <p:ph type="title" orient="vert"/>
          </p:nvPr>
        </p:nvSpPr>
        <p:spPr>
          <a:xfrm>
            <a:off x="7162800" y="274646"/>
            <a:ext cx="1676400" cy="585152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46"/>
            <a:ext cx="6019800" cy="5851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078D061-5EF3-4ED6-8A02-DC39D7B0FAD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9078D061-5EF3-4ED6-8A02-DC39D7B0FAD1}"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217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spTree>
    <p:extLst>
      <p:ext uri="{BB962C8B-B14F-4D97-AF65-F5344CB8AC3E}">
        <p14:creationId xmlns:p14="http://schemas.microsoft.com/office/powerpoint/2010/main" val="1146220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680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EDE50C-9231-4E6F-8B5A-EA754FFAB961}"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8D061-5EF3-4ED6-8A02-DC39D7B0FAD1}" type="slidenum">
              <a:rPr lang="en-US" smtClean="0"/>
              <a:t>‹#›</a:t>
            </a:fld>
            <a:endParaRPr lang="en-US"/>
          </a:p>
        </p:txBody>
      </p:sp>
    </p:spTree>
    <p:extLst>
      <p:ext uri="{BB962C8B-B14F-4D97-AF65-F5344CB8AC3E}">
        <p14:creationId xmlns:p14="http://schemas.microsoft.com/office/powerpoint/2010/main" val="2968238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EDE50C-9231-4E6F-8B5A-EA754FFAB961}"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8D061-5EF3-4ED6-8A02-DC39D7B0FAD1}"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7313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EDE50C-9231-4E6F-8B5A-EA754FFAB961}"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8D061-5EF3-4ED6-8A02-DC39D7B0FAD1}"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6389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DE50C-9231-4E6F-8B5A-EA754FFAB961}"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8D061-5EF3-4ED6-8A02-DC39D7B0FAD1}" type="slidenum">
              <a:rPr lang="en-US" smtClean="0"/>
              <a:t>‹#›</a:t>
            </a:fld>
            <a:endParaRPr lang="en-US"/>
          </a:p>
        </p:txBody>
      </p:sp>
    </p:spTree>
    <p:extLst>
      <p:ext uri="{BB962C8B-B14F-4D97-AF65-F5344CB8AC3E}">
        <p14:creationId xmlns:p14="http://schemas.microsoft.com/office/powerpoint/2010/main" val="1286642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4EDE50C-9231-4E6F-8B5A-EA754FFAB961}"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8D061-5EF3-4ED6-8A02-DC39D7B0FAD1}"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386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4EDE50C-9231-4E6F-8B5A-EA754FFAB961}"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8D061-5EF3-4ED6-8A02-DC39D7B0FAD1}" type="slidenum">
              <a:rPr lang="en-US" smtClean="0"/>
              <a:t>‹#›</a:t>
            </a:fld>
            <a:endParaRPr lang="en-US"/>
          </a:p>
        </p:txBody>
      </p:sp>
    </p:spTree>
    <p:extLst>
      <p:ext uri="{BB962C8B-B14F-4D97-AF65-F5344CB8AC3E}">
        <p14:creationId xmlns:p14="http://schemas.microsoft.com/office/powerpoint/2010/main" val="3219089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4EDE50C-9231-4E6F-8B5A-EA754FFAB961}"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8D061-5EF3-4ED6-8A02-DC39D7B0FAD1}" type="slidenum">
              <a:rPr lang="en-US" smtClean="0"/>
              <a:t>‹#›</a:t>
            </a:fld>
            <a:endParaRPr lang="en-US"/>
          </a:p>
        </p:txBody>
      </p:sp>
    </p:spTree>
    <p:extLst>
      <p:ext uri="{BB962C8B-B14F-4D97-AF65-F5344CB8AC3E}">
        <p14:creationId xmlns:p14="http://schemas.microsoft.com/office/powerpoint/2010/main" val="3943050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635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799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spTree>
    <p:extLst>
      <p:ext uri="{BB962C8B-B14F-4D97-AF65-F5344CB8AC3E}">
        <p14:creationId xmlns:p14="http://schemas.microsoft.com/office/powerpoint/2010/main" val="2770718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78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2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2079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EDE50C-9231-4E6F-8B5A-EA754FFAB961}"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8D061-5EF3-4ED6-8A02-DC39D7B0FAD1}"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76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400"/>
            <a:ext cx="1981200" cy="65562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3" name="Text Placeholder 2"/>
          <p:cNvSpPr>
            <a:spLocks noGrp="1"/>
          </p:cNvSpPr>
          <p:nvPr>
            <p:ph type="body" idx="1"/>
          </p:nvPr>
        </p:nvSpPr>
        <p:spPr>
          <a:xfrm>
            <a:off x="7162801" y="2892278"/>
            <a:ext cx="1600201" cy="1645920"/>
          </a:xfrm>
        </p:spPr>
        <p:txBody>
          <a:bodyPr anchor="ctr"/>
          <a:lstStyle>
            <a:lvl1pPr marL="0" indent="0">
              <a:buNone/>
              <a:defRPr sz="1900">
                <a:solidFill>
                  <a:schemeClr val="bg2"/>
                </a:solidFill>
              </a:defRPr>
            </a:lvl1pPr>
            <a:lvl2pPr marL="457113" indent="0">
              <a:buNone/>
              <a:defRPr sz="1700">
                <a:solidFill>
                  <a:schemeClr val="tx1">
                    <a:tint val="75000"/>
                  </a:schemeClr>
                </a:solidFill>
              </a:defRPr>
            </a:lvl2pPr>
            <a:lvl3pPr marL="914226" indent="0">
              <a:buNone/>
              <a:defRPr sz="1600">
                <a:solidFill>
                  <a:schemeClr val="tx1">
                    <a:tint val="75000"/>
                  </a:schemeClr>
                </a:solidFill>
              </a:defRPr>
            </a:lvl3pPr>
            <a:lvl4pPr marL="1371341" indent="0">
              <a:buNone/>
              <a:defRPr sz="1400">
                <a:solidFill>
                  <a:schemeClr val="tx1">
                    <a:tint val="75000"/>
                  </a:schemeClr>
                </a:solidFill>
              </a:defRPr>
            </a:lvl4pPr>
            <a:lvl5pPr marL="1828453" indent="0">
              <a:buNone/>
              <a:defRPr sz="1400">
                <a:solidFill>
                  <a:schemeClr val="tx1">
                    <a:tint val="75000"/>
                  </a:schemeClr>
                </a:solidFill>
              </a:defRPr>
            </a:lvl5pPr>
            <a:lvl6pPr marL="2285566" indent="0">
              <a:buNone/>
              <a:defRPr sz="1400">
                <a:solidFill>
                  <a:schemeClr val="tx1">
                    <a:tint val="75000"/>
                  </a:schemeClr>
                </a:solidFill>
              </a:defRPr>
            </a:lvl6pPr>
            <a:lvl7pPr marL="2742679" indent="0">
              <a:buNone/>
              <a:defRPr sz="1400">
                <a:solidFill>
                  <a:schemeClr val="tx1">
                    <a:tint val="75000"/>
                  </a:schemeClr>
                </a:solidFill>
              </a:defRPr>
            </a:lvl7pPr>
            <a:lvl8pPr marL="3199794" indent="0">
              <a:buNone/>
              <a:defRPr sz="1400">
                <a:solidFill>
                  <a:schemeClr val="tx1">
                    <a:tint val="75000"/>
                  </a:schemeClr>
                </a:solidFill>
              </a:defRPr>
            </a:lvl8pPr>
            <a:lvl9pPr marL="3656907"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54EDE50C-9231-4E6F-8B5A-EA754FFAB961}" type="datetimeFigureOut">
              <a:rPr lang="en-US" smtClean="0"/>
              <a:t>6/3/2019</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9078D061-5EF3-4ED6-8A02-DC39D7B0FAD1}"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8"/>
            <a:ext cx="6324600" cy="1645920"/>
          </a:xfrm>
        </p:spPr>
        <p:txBody>
          <a:bodyPr/>
          <a:lstStyle>
            <a:lvl1pPr algn="r">
              <a:defRPr sz="43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5"/>
            <a:ext cx="4038600" cy="440740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5"/>
            <a:ext cx="4038600" cy="4407405"/>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EDE50C-9231-4E6F-8B5A-EA754FFAB961}"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8D061-5EF3-4ED6-8A02-DC39D7B0FAD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5"/>
            <a:ext cx="4040188" cy="639765"/>
          </a:xfrm>
        </p:spPr>
        <p:txBody>
          <a:bodyPr anchor="b"/>
          <a:lstStyle>
            <a:lvl1pPr marL="0" indent="0" algn="ctr">
              <a:buNone/>
              <a:defRPr sz="2300" b="0">
                <a:solidFill>
                  <a:schemeClr val="tx2"/>
                </a:solidFill>
              </a:defRPr>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368776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5"/>
            <a:ext cx="4041775" cy="639765"/>
          </a:xfrm>
        </p:spPr>
        <p:txBody>
          <a:bodyPr anchor="b"/>
          <a:lstStyle>
            <a:lvl1pPr marL="0" indent="0" algn="ctr">
              <a:buNone/>
              <a:defRPr sz="2300" b="0">
                <a:solidFill>
                  <a:schemeClr val="tx2"/>
                </a:solidFill>
              </a:defRPr>
            </a:lvl1pPr>
            <a:lvl2pPr marL="457113" indent="0">
              <a:buNone/>
              <a:defRPr sz="1900" b="1"/>
            </a:lvl2pPr>
            <a:lvl3pPr marL="914226" indent="0">
              <a:buNone/>
              <a:defRPr sz="1700" b="1"/>
            </a:lvl3pPr>
            <a:lvl4pPr marL="1371341" indent="0">
              <a:buNone/>
              <a:defRPr sz="1600" b="1"/>
            </a:lvl4pPr>
            <a:lvl5pPr marL="1828453" indent="0">
              <a:buNone/>
              <a:defRPr sz="1600" b="1"/>
            </a:lvl5pPr>
            <a:lvl6pPr marL="2285566" indent="0">
              <a:buNone/>
              <a:defRPr sz="1600" b="1"/>
            </a:lvl6pPr>
            <a:lvl7pPr marL="2742679" indent="0">
              <a:buNone/>
              <a:defRPr sz="1600" b="1"/>
            </a:lvl7pPr>
            <a:lvl8pPr marL="3199794" indent="0">
              <a:buNone/>
              <a:defRPr sz="1600" b="1"/>
            </a:lvl8pPr>
            <a:lvl9pPr marL="365690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5"/>
          </a:xfrm>
        </p:spPr>
        <p:txBody>
          <a:bodyPr/>
          <a:lstStyle>
            <a:lvl1pPr>
              <a:defRPr sz="23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EDE50C-9231-4E6F-8B5A-EA754FFAB961}"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8D061-5EF3-4ED6-8A02-DC39D7B0FAD1}"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4EDE50C-9231-4E6F-8B5A-EA754FFAB961}"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8D061-5EF3-4ED6-8A02-DC39D7B0FAD1}"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23"/>
            <a:ext cx="8831803" cy="65562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2" name="Date Placeholder 1"/>
          <p:cNvSpPr>
            <a:spLocks noGrp="1"/>
          </p:cNvSpPr>
          <p:nvPr>
            <p:ph type="dt" sz="half" idx="10"/>
          </p:nvPr>
        </p:nvSpPr>
        <p:spPr/>
        <p:txBody>
          <a:bodyPr/>
          <a:lstStyle/>
          <a:p>
            <a:fld id="{54EDE50C-9231-4E6F-8B5A-EA754FFAB961}"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8D061-5EF3-4ED6-8A02-DC39D7B0FAD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8" name="Rectangle 7"/>
          <p:cNvSpPr/>
          <p:nvPr/>
        </p:nvSpPr>
        <p:spPr>
          <a:xfrm>
            <a:off x="7010400" y="150878"/>
            <a:ext cx="1981200" cy="655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3" name="Content Placeholder 2"/>
          <p:cNvSpPr>
            <a:spLocks noGrp="1"/>
          </p:cNvSpPr>
          <p:nvPr>
            <p:ph idx="1"/>
          </p:nvPr>
        </p:nvSpPr>
        <p:spPr>
          <a:xfrm>
            <a:off x="609600" y="304804"/>
            <a:ext cx="5867400"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1" y="2130548"/>
            <a:ext cx="1673353" cy="2816355"/>
          </a:xfrm>
        </p:spPr>
        <p:txBody>
          <a:bodyPr tIns="0"/>
          <a:lstStyle>
            <a:lvl1pPr marL="0" indent="0">
              <a:buNone/>
              <a:defRPr sz="1400">
                <a:solidFill>
                  <a:srgbClr val="FFFFFF"/>
                </a:solidFill>
              </a:defRPr>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DE50C-9231-4E6F-8B5A-EA754FFAB961}"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9078D061-5EF3-4ED6-8A02-DC39D7B0FAD1}" type="slidenum">
              <a:rPr lang="en-US" smtClean="0"/>
              <a:t>‹#›</a:t>
            </a:fld>
            <a:endParaRPr lang="en-US"/>
          </a:p>
        </p:txBody>
      </p:sp>
      <p:sp>
        <p:nvSpPr>
          <p:cNvPr id="11" name="Title 10"/>
          <p:cNvSpPr>
            <a:spLocks noGrp="1"/>
          </p:cNvSpPr>
          <p:nvPr>
            <p:ph type="title"/>
          </p:nvPr>
        </p:nvSpPr>
        <p:spPr>
          <a:xfrm>
            <a:off x="7159753" y="457200"/>
            <a:ext cx="1675660" cy="1673355"/>
          </a:xfrm>
        </p:spPr>
        <p:txBody>
          <a:bodyPr anchor="b"/>
          <a:lstStyle>
            <a:lvl1pPr algn="l">
              <a:defRPr sz="19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useBgFill="1">
        <p:nvSpPr>
          <p:cNvPr id="9" name="Rectangle 8"/>
          <p:cNvSpPr/>
          <p:nvPr/>
        </p:nvSpPr>
        <p:spPr>
          <a:xfrm>
            <a:off x="7010400" y="150878"/>
            <a:ext cx="1981200" cy="6556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100"/>
            </a:lvl1pPr>
            <a:lvl2pPr marL="457113" indent="0">
              <a:buNone/>
              <a:defRPr sz="2700"/>
            </a:lvl2pPr>
            <a:lvl3pPr marL="914226" indent="0">
              <a:buNone/>
              <a:defRPr sz="2300"/>
            </a:lvl3pPr>
            <a:lvl4pPr marL="1371341" indent="0">
              <a:buNone/>
              <a:defRPr sz="1900"/>
            </a:lvl4pPr>
            <a:lvl5pPr marL="1828453" indent="0">
              <a:buNone/>
              <a:defRPr sz="1900"/>
            </a:lvl5pPr>
            <a:lvl6pPr marL="2285566" indent="0">
              <a:buNone/>
              <a:defRPr sz="1900"/>
            </a:lvl6pPr>
            <a:lvl7pPr marL="2742679" indent="0">
              <a:buNone/>
              <a:defRPr sz="1900"/>
            </a:lvl7pPr>
            <a:lvl8pPr marL="3199794" indent="0">
              <a:buNone/>
              <a:defRPr sz="1900"/>
            </a:lvl8pPr>
            <a:lvl9pPr marL="3656907"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113" indent="0">
              <a:buNone/>
              <a:defRPr sz="1200"/>
            </a:lvl2pPr>
            <a:lvl3pPr marL="914226" indent="0">
              <a:buNone/>
              <a:defRPr sz="1000"/>
            </a:lvl3pPr>
            <a:lvl4pPr marL="1371341" indent="0">
              <a:buNone/>
              <a:defRPr sz="1000"/>
            </a:lvl4pPr>
            <a:lvl5pPr marL="1828453" indent="0">
              <a:buNone/>
              <a:defRPr sz="1000"/>
            </a:lvl5pPr>
            <a:lvl6pPr marL="2285566" indent="0">
              <a:buNone/>
              <a:defRPr sz="1000"/>
            </a:lvl6pPr>
            <a:lvl7pPr marL="2742679" indent="0">
              <a:buNone/>
              <a:defRPr sz="1000"/>
            </a:lvl7pPr>
            <a:lvl8pPr marL="3199794" indent="0">
              <a:buNone/>
              <a:defRPr sz="1000"/>
            </a:lvl8pPr>
            <a:lvl9pPr marL="36569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EDE50C-9231-4E6F-8B5A-EA754FFAB961}"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8D061-5EF3-4ED6-8A02-DC39D7B0FAD1}" type="slidenum">
              <a:rPr lang="en-US" smtClean="0"/>
              <a:t>‹#›</a:t>
            </a:fld>
            <a:endParaRPr lang="en-US"/>
          </a:p>
        </p:txBody>
      </p:sp>
      <p:sp>
        <p:nvSpPr>
          <p:cNvPr id="10" name="Title 9"/>
          <p:cNvSpPr>
            <a:spLocks noGrp="1"/>
          </p:cNvSpPr>
          <p:nvPr>
            <p:ph type="title"/>
          </p:nvPr>
        </p:nvSpPr>
        <p:spPr>
          <a:xfrm>
            <a:off x="7162800" y="460245"/>
            <a:ext cx="1676400" cy="1673355"/>
          </a:xfrm>
        </p:spPr>
        <p:txBody>
          <a:bodyPr anchor="b"/>
          <a:lstStyle>
            <a:lvl1pPr algn="l">
              <a:defRPr sz="19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0"/>
            <a:ext cx="8831803" cy="5045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8" name="Rectangle 7"/>
          <p:cNvSpPr/>
          <p:nvPr/>
        </p:nvSpPr>
        <p:spPr>
          <a:xfrm>
            <a:off x="152398" y="152400"/>
            <a:ext cx="8814048" cy="13464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p>
        </p:txBody>
      </p:sp>
      <p:sp>
        <p:nvSpPr>
          <p:cNvPr id="2" name="Title Placeholder 1"/>
          <p:cNvSpPr>
            <a:spLocks noGrp="1"/>
          </p:cNvSpPr>
          <p:nvPr>
            <p:ph type="title"/>
          </p:nvPr>
        </p:nvSpPr>
        <p:spPr>
          <a:xfrm>
            <a:off x="381000" y="355845"/>
            <a:ext cx="8381260" cy="1054395"/>
          </a:xfrm>
          <a:prstGeom prst="rect">
            <a:avLst/>
          </a:prstGeom>
        </p:spPr>
        <p:txBody>
          <a:bodyPr vert="horz" lIns="91422" tIns="45711" rIns="91422" bIns="45711"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075"/>
            <a:ext cx="8407893" cy="4407405"/>
          </a:xfrm>
          <a:prstGeom prst="rect">
            <a:avLst/>
          </a:prstGeom>
        </p:spPr>
        <p:txBody>
          <a:bodyPr vert="horz" lIns="91422" tIns="45711" rIns="91422" bIns="457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48"/>
            <a:ext cx="2133600" cy="274320"/>
          </a:xfrm>
          <a:prstGeom prst="rect">
            <a:avLst/>
          </a:prstGeom>
        </p:spPr>
        <p:txBody>
          <a:bodyPr vert="horz" lIns="91422" tIns="45711" rIns="91422" bIns="45711" rtlCol="0" anchor="ctr"/>
          <a:lstStyle>
            <a:lvl1pPr algn="l">
              <a:defRPr sz="1200">
                <a:solidFill>
                  <a:schemeClr val="tx2"/>
                </a:solidFill>
              </a:defRPr>
            </a:lvl1pPr>
          </a:lstStyle>
          <a:p>
            <a:fld id="{54EDE50C-9231-4E6F-8B5A-EA754FFAB961}" type="datetimeFigureOut">
              <a:rPr lang="en-US" smtClean="0"/>
              <a:t>6/3/2019</a:t>
            </a:fld>
            <a:endParaRPr lang="en-US"/>
          </a:p>
        </p:txBody>
      </p:sp>
      <p:sp>
        <p:nvSpPr>
          <p:cNvPr id="5" name="Footer Placeholder 4"/>
          <p:cNvSpPr>
            <a:spLocks noGrp="1"/>
          </p:cNvSpPr>
          <p:nvPr>
            <p:ph type="ftr" sz="quarter" idx="3"/>
          </p:nvPr>
        </p:nvSpPr>
        <p:spPr>
          <a:xfrm>
            <a:off x="3048000" y="6356348"/>
            <a:ext cx="3352800" cy="274320"/>
          </a:xfrm>
          <a:prstGeom prst="rect">
            <a:avLst/>
          </a:prstGeom>
        </p:spPr>
        <p:txBody>
          <a:bodyPr vert="horz" lIns="91422" tIns="45711" rIns="91422" bIns="45711"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8234681" y="6355080"/>
            <a:ext cx="582966" cy="274320"/>
          </a:xfrm>
          <a:prstGeom prst="rect">
            <a:avLst/>
          </a:prstGeom>
          <a:ln w="19050">
            <a:noFill/>
          </a:ln>
        </p:spPr>
        <p:txBody>
          <a:bodyPr vert="horz" lIns="91422" tIns="45711" rIns="91422" bIns="45711" rtlCol="0" anchor="ctr"/>
          <a:lstStyle>
            <a:lvl1pPr algn="ctr">
              <a:defRPr sz="1200">
                <a:solidFill>
                  <a:schemeClr val="tx2"/>
                </a:solidFill>
              </a:defRPr>
            </a:lvl1pPr>
          </a:lstStyle>
          <a:p>
            <a:fld id="{9078D061-5EF3-4ED6-8A02-DC39D7B0FAD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226" rtl="0" eaLnBrk="1" latinLnBrk="0" hangingPunct="1">
        <a:spcBef>
          <a:spcPct val="0"/>
        </a:spcBef>
        <a:buNone/>
        <a:defRPr sz="3100" kern="1200" cap="all" spc="200" baseline="0">
          <a:ln>
            <a:noFill/>
          </a:ln>
          <a:solidFill>
            <a:schemeClr val="bg1"/>
          </a:solidFill>
          <a:effectLst/>
          <a:latin typeface="+mj-lt"/>
          <a:ea typeface="+mj-ea"/>
          <a:cs typeface="+mj-cs"/>
        </a:defRPr>
      </a:lvl1pPr>
    </p:titleStyle>
    <p:bodyStyle>
      <a:lvl1pPr marL="274267" indent="-228556" algn="l" defTabSz="914226" rtl="0" eaLnBrk="1" latinLnBrk="0" hangingPunct="1">
        <a:spcBef>
          <a:spcPct val="20000"/>
        </a:spcBef>
        <a:buClr>
          <a:schemeClr val="accent1"/>
        </a:buClr>
        <a:buFont typeface="Wingdings 2" pitchFamily="18" charset="2"/>
        <a:buChar char=""/>
        <a:defRPr sz="1900" kern="1200" spc="150" baseline="0">
          <a:solidFill>
            <a:schemeClr val="tx2"/>
          </a:solidFill>
          <a:latin typeface="+mn-lt"/>
          <a:ea typeface="+mn-ea"/>
          <a:cs typeface="+mn-cs"/>
        </a:defRPr>
      </a:lvl1pPr>
      <a:lvl2pPr marL="548537" indent="-182846" algn="l" defTabSz="914226" rtl="0" eaLnBrk="1" latinLnBrk="0" hangingPunct="1">
        <a:spcBef>
          <a:spcPct val="20000"/>
        </a:spcBef>
        <a:buClr>
          <a:schemeClr val="accent2"/>
        </a:buClr>
        <a:buFont typeface="Wingdings" pitchFamily="2" charset="2"/>
        <a:buChar char="§"/>
        <a:defRPr sz="1700" kern="1200" spc="99" baseline="0">
          <a:solidFill>
            <a:schemeClr val="tx2"/>
          </a:solidFill>
          <a:latin typeface="+mn-lt"/>
          <a:ea typeface="+mn-ea"/>
          <a:cs typeface="+mn-cs"/>
        </a:defRPr>
      </a:lvl2pPr>
      <a:lvl3pPr marL="822804" indent="-182846" algn="l" defTabSz="914226" rtl="0" eaLnBrk="1" latinLnBrk="0" hangingPunct="1">
        <a:spcBef>
          <a:spcPct val="20000"/>
        </a:spcBef>
        <a:buClr>
          <a:schemeClr val="accent3"/>
        </a:buClr>
        <a:buFont typeface="Wingdings" pitchFamily="2" charset="2"/>
        <a:buChar char="§"/>
        <a:defRPr sz="1600" kern="1200" spc="99" baseline="0">
          <a:solidFill>
            <a:schemeClr val="tx2"/>
          </a:solidFill>
          <a:latin typeface="+mn-lt"/>
          <a:ea typeface="+mn-ea"/>
          <a:cs typeface="+mn-cs"/>
        </a:defRPr>
      </a:lvl3pPr>
      <a:lvl4pPr marL="1097071" indent="-182846" algn="l" defTabSz="914226"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79917" indent="-182846" algn="l" defTabSz="914226" rtl="0" eaLnBrk="1" latinLnBrk="0" hangingPunct="1">
        <a:spcBef>
          <a:spcPct val="20000"/>
        </a:spcBef>
        <a:buClr>
          <a:schemeClr val="accent6"/>
        </a:buClr>
        <a:buFont typeface="Wingdings" pitchFamily="2" charset="2"/>
        <a:buChar char="§"/>
        <a:defRPr sz="1400" kern="1200" spc="99" baseline="0">
          <a:solidFill>
            <a:schemeClr val="tx2"/>
          </a:solidFill>
          <a:latin typeface="+mn-lt"/>
          <a:ea typeface="+mn-ea"/>
          <a:cs typeface="+mn-cs"/>
        </a:defRPr>
      </a:lvl5pPr>
      <a:lvl6pPr marL="1554186" indent="-182846" algn="l" defTabSz="914226"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453" indent="-182846" algn="l" defTabSz="914226"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2721" indent="-182846" algn="l" defTabSz="914226"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6990" indent="-182846" algn="l" defTabSz="914226"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226" rtl="0" eaLnBrk="1" latinLnBrk="0" hangingPunct="1">
        <a:defRPr sz="1700" kern="1200">
          <a:solidFill>
            <a:schemeClr val="tx1"/>
          </a:solidFill>
          <a:latin typeface="+mn-lt"/>
          <a:ea typeface="+mn-ea"/>
          <a:cs typeface="+mn-cs"/>
        </a:defRPr>
      </a:lvl1pPr>
      <a:lvl2pPr marL="457113" algn="l" defTabSz="914226" rtl="0" eaLnBrk="1" latinLnBrk="0" hangingPunct="1">
        <a:defRPr sz="1700" kern="1200">
          <a:solidFill>
            <a:schemeClr val="tx1"/>
          </a:solidFill>
          <a:latin typeface="+mn-lt"/>
          <a:ea typeface="+mn-ea"/>
          <a:cs typeface="+mn-cs"/>
        </a:defRPr>
      </a:lvl2pPr>
      <a:lvl3pPr marL="914226" algn="l" defTabSz="914226" rtl="0" eaLnBrk="1" latinLnBrk="0" hangingPunct="1">
        <a:defRPr sz="1700" kern="1200">
          <a:solidFill>
            <a:schemeClr val="tx1"/>
          </a:solidFill>
          <a:latin typeface="+mn-lt"/>
          <a:ea typeface="+mn-ea"/>
          <a:cs typeface="+mn-cs"/>
        </a:defRPr>
      </a:lvl3pPr>
      <a:lvl4pPr marL="1371341" algn="l" defTabSz="914226" rtl="0" eaLnBrk="1" latinLnBrk="0" hangingPunct="1">
        <a:defRPr sz="1700" kern="1200">
          <a:solidFill>
            <a:schemeClr val="tx1"/>
          </a:solidFill>
          <a:latin typeface="+mn-lt"/>
          <a:ea typeface="+mn-ea"/>
          <a:cs typeface="+mn-cs"/>
        </a:defRPr>
      </a:lvl4pPr>
      <a:lvl5pPr marL="1828453" algn="l" defTabSz="914226" rtl="0" eaLnBrk="1" latinLnBrk="0" hangingPunct="1">
        <a:defRPr sz="1700" kern="1200">
          <a:solidFill>
            <a:schemeClr val="tx1"/>
          </a:solidFill>
          <a:latin typeface="+mn-lt"/>
          <a:ea typeface="+mn-ea"/>
          <a:cs typeface="+mn-cs"/>
        </a:defRPr>
      </a:lvl5pPr>
      <a:lvl6pPr marL="2285566" algn="l" defTabSz="914226" rtl="0" eaLnBrk="1" latinLnBrk="0" hangingPunct="1">
        <a:defRPr sz="1700" kern="1200">
          <a:solidFill>
            <a:schemeClr val="tx1"/>
          </a:solidFill>
          <a:latin typeface="+mn-lt"/>
          <a:ea typeface="+mn-ea"/>
          <a:cs typeface="+mn-cs"/>
        </a:defRPr>
      </a:lvl6pPr>
      <a:lvl7pPr marL="2742679" algn="l" defTabSz="914226" rtl="0" eaLnBrk="1" latinLnBrk="0" hangingPunct="1">
        <a:defRPr sz="1700" kern="1200">
          <a:solidFill>
            <a:schemeClr val="tx1"/>
          </a:solidFill>
          <a:latin typeface="+mn-lt"/>
          <a:ea typeface="+mn-ea"/>
          <a:cs typeface="+mn-cs"/>
        </a:defRPr>
      </a:lvl7pPr>
      <a:lvl8pPr marL="3199794" algn="l" defTabSz="914226" rtl="0" eaLnBrk="1" latinLnBrk="0" hangingPunct="1">
        <a:defRPr sz="1700" kern="1200">
          <a:solidFill>
            <a:schemeClr val="tx1"/>
          </a:solidFill>
          <a:latin typeface="+mn-lt"/>
          <a:ea typeface="+mn-ea"/>
          <a:cs typeface="+mn-cs"/>
        </a:defRPr>
      </a:lvl8pPr>
      <a:lvl9pPr marL="3656907" algn="l" defTabSz="914226"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EDE50C-9231-4E6F-8B5A-EA754FFAB961}" type="datetimeFigureOut">
              <a:rPr lang="en-US" smtClean="0"/>
              <a:t>6/3/2019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78D061-5EF3-4ED6-8A02-DC39D7B0FAD1}" type="slidenum">
              <a:rPr lang="en-US" smtClean="0"/>
              <a:t>‹#›</a:t>
            </a:fld>
            <a:endParaRPr lang="en-US"/>
          </a:p>
        </p:txBody>
      </p:sp>
    </p:spTree>
    <p:extLst>
      <p:ext uri="{BB962C8B-B14F-4D97-AF65-F5344CB8AC3E}">
        <p14:creationId xmlns:p14="http://schemas.microsoft.com/office/powerpoint/2010/main" val="20072024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ertiport.com/Portal/desktopdefault.aspx?page=common/pagelibrary/mos_academic.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certiport.com/Portal/desktopdefault.aspx?page=common/pagelibrary/mos_workforce.html" TargetMode="External"/><Relationship Id="rId4" Type="http://schemas.openxmlformats.org/officeDocument/2006/relationships/hyperlink" Target="http://www.certiport.com/Portal/desktopdefault.aspx?page=common/pagelibrary/mos_corporate.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ertiport.com/Portal/desktopdefault.aspx?page=common/pagelibrary/mos_academic.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certiport.com/Portal/desktopdefault.aspx?page=common/pagelibrary/mos_workforce.html" TargetMode="External"/><Relationship Id="rId4" Type="http://schemas.openxmlformats.org/officeDocument/2006/relationships/hyperlink" Target="http://www.certiport.com/Portal/desktopdefault.aspx?page=common/pagelibrary/mos_corporate.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sr-Latn-RS" dirty="0" smtClean="0"/>
              <a:t>DOMAĆI ZADATAK</a:t>
            </a:r>
            <a:endParaRPr lang="en-US" dirty="0"/>
          </a:p>
        </p:txBody>
      </p:sp>
    </p:spTree>
    <p:extLst>
      <p:ext uri="{BB962C8B-B14F-4D97-AF65-F5344CB8AC3E}">
        <p14:creationId xmlns:p14="http://schemas.microsoft.com/office/powerpoint/2010/main" val="333227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Business presentation byVectorOpenStock.jp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839861"/>
            <a:ext cx="7010400" cy="3628623"/>
          </a:xfrm>
          <a:prstGeom prst="rect">
            <a:avLst/>
          </a:prstGeom>
        </p:spPr>
      </p:pic>
      <p:sp>
        <p:nvSpPr>
          <p:cNvPr id="2" name="Content Placeholder 1"/>
          <p:cNvSpPr>
            <a:spLocks noGrp="1"/>
          </p:cNvSpPr>
          <p:nvPr>
            <p:ph idx="1"/>
          </p:nvPr>
        </p:nvSpPr>
        <p:spPr>
          <a:noFill/>
        </p:spPr>
        <p:txBody>
          <a:bodyPr/>
          <a:lstStyle/>
          <a:p>
            <a:endParaRPr lang="en-US" dirty="0" smtClean="0"/>
          </a:p>
          <a:p>
            <a:endParaRPr lang="en-US" dirty="0"/>
          </a:p>
          <a:p>
            <a:endParaRPr lang="en-US" dirty="0" smtClean="0"/>
          </a:p>
          <a:p>
            <a:endParaRPr lang="en-US" dirty="0"/>
          </a:p>
          <a:p>
            <a:r>
              <a:rPr lang="sr-Latn-RS" dirty="0" smtClean="0"/>
              <a:t>Ubacivanje </a:t>
            </a:r>
            <a:r>
              <a:rPr lang="sr-Latn-RS" dirty="0"/>
              <a:t>slike u prezentaciju</a:t>
            </a:r>
            <a:endParaRPr lang="en-US" dirty="0"/>
          </a:p>
          <a:p>
            <a:endParaRPr lang="en-US" dirty="0"/>
          </a:p>
        </p:txBody>
      </p:sp>
      <p:sp>
        <p:nvSpPr>
          <p:cNvPr id="3" name="Title 2"/>
          <p:cNvSpPr>
            <a:spLocks noGrp="1"/>
          </p:cNvSpPr>
          <p:nvPr>
            <p:ph type="title"/>
          </p:nvPr>
        </p:nvSpPr>
        <p:spPr/>
        <p:txBody>
          <a:bodyPr/>
          <a:lstStyle/>
          <a:p>
            <a:r>
              <a:rPr lang="sr-Latn-RS" dirty="0" smtClean="0"/>
              <a:t>UBACIVANJE SLIKA</a:t>
            </a:r>
            <a:endParaRPr lang="en-US" dirty="0"/>
          </a:p>
        </p:txBody>
      </p:sp>
    </p:spTree>
    <p:extLst>
      <p:ext uri="{BB962C8B-B14F-4D97-AF65-F5344CB8AC3E}">
        <p14:creationId xmlns:p14="http://schemas.microsoft.com/office/powerpoint/2010/main" val="1665652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sr-Latn-RS" dirty="0" smtClean="0"/>
              <a:t>GRAFIČKI I MULTIMEDIJALNI ELEMENTI</a:t>
            </a:r>
            <a:endParaRPr lang="en-US" dirty="0"/>
          </a:p>
        </p:txBody>
      </p:sp>
    </p:spTree>
    <p:extLst>
      <p:ext uri="{BB962C8B-B14F-4D97-AF65-F5344CB8AC3E}">
        <p14:creationId xmlns:p14="http://schemas.microsoft.com/office/powerpoint/2010/main" val="208266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1865634"/>
              </p:ext>
            </p:extLst>
          </p:nvPr>
        </p:nvGraphicFramePr>
        <p:xfrm>
          <a:off x="381000" y="1719266"/>
          <a:ext cx="8407400" cy="4406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sr-Latn-RS" dirty="0" smtClean="0"/>
              <a:t>SMARTART</a:t>
            </a:r>
            <a:endParaRPr lang="en-US" dirty="0"/>
          </a:p>
        </p:txBody>
      </p:sp>
    </p:spTree>
    <p:extLst>
      <p:ext uri="{BB962C8B-B14F-4D97-AF65-F5344CB8AC3E}">
        <p14:creationId xmlns:p14="http://schemas.microsoft.com/office/powerpoint/2010/main" val="2692405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S900388375[1].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stretch>
            <a:fillRect/>
          </a:stretch>
        </p:blipFill>
        <p:spPr>
          <a:xfrm>
            <a:off x="4279900" y="3617910"/>
            <a:ext cx="609600" cy="609600"/>
          </a:xfrm>
        </p:spPr>
      </p:pic>
      <p:sp>
        <p:nvSpPr>
          <p:cNvPr id="3" name="Title 2"/>
          <p:cNvSpPr>
            <a:spLocks noGrp="1"/>
          </p:cNvSpPr>
          <p:nvPr>
            <p:ph type="title"/>
          </p:nvPr>
        </p:nvSpPr>
        <p:spPr/>
        <p:txBody>
          <a:bodyPr/>
          <a:lstStyle/>
          <a:p>
            <a:r>
              <a:rPr lang="en-US" dirty="0" smtClean="0"/>
              <a:t>Format</a:t>
            </a:r>
            <a:r>
              <a:rPr lang="sr-Latn-RS" dirty="0" smtClean="0"/>
              <a:t>IRANJE </a:t>
            </a:r>
            <a:r>
              <a:rPr lang="en-US" dirty="0" smtClean="0"/>
              <a:t> Audio</a:t>
            </a:r>
            <a:r>
              <a:rPr lang="sr-Latn-RS" dirty="0" smtClean="0"/>
              <a:t> ZAPISA</a:t>
            </a:r>
            <a:endParaRPr lang="en-US" dirty="0"/>
          </a:p>
        </p:txBody>
      </p:sp>
    </p:spTree>
    <p:extLst>
      <p:ext uri="{BB962C8B-B14F-4D97-AF65-F5344CB8AC3E}">
        <p14:creationId xmlns:p14="http://schemas.microsoft.com/office/powerpoint/2010/main" val="4038368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ferguson\AppData\Local\Microsoft\Windows\Temporary Internet Files\Content.IE5\OUJ1VOUY\MP900405386[1].jpg"/>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tretch>
            <a:fillRect/>
          </a:stretch>
        </p:blipFill>
        <p:spPr bwMode="auto">
          <a:xfrm>
            <a:off x="1499870" y="1719266"/>
            <a:ext cx="6169660" cy="4406903"/>
          </a:xfrm>
          <a:prstGeom prst="rect">
            <a:avLst/>
          </a:prstGeom>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smtClean="0"/>
              <a:t>Format</a:t>
            </a:r>
            <a:r>
              <a:rPr lang="sr-Latn-RS" dirty="0" smtClean="0"/>
              <a:t>IRANJE</a:t>
            </a:r>
            <a:r>
              <a:rPr lang="en-US" dirty="0" smtClean="0"/>
              <a:t> </a:t>
            </a:r>
            <a:r>
              <a:rPr lang="sr-Latn-RS" dirty="0" smtClean="0"/>
              <a:t>SLIKA</a:t>
            </a:r>
            <a:endParaRPr lang="en-US" dirty="0"/>
          </a:p>
        </p:txBody>
      </p:sp>
    </p:spTree>
    <p:extLst>
      <p:ext uri="{BB962C8B-B14F-4D97-AF65-F5344CB8AC3E}">
        <p14:creationId xmlns:p14="http://schemas.microsoft.com/office/powerpoint/2010/main" val="29297001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ferguson\AppData\Local\Microsoft\Windows\Temporary Internet Files\Content.IE5\ECWMTUOG\MC900439601[1].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rot="5400000">
            <a:off x="2403475" y="2022473"/>
            <a:ext cx="4362450" cy="38004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sr-Latn-RS" dirty="0" smtClean="0"/>
              <a:t>SLIKE</a:t>
            </a:r>
            <a:endParaRPr lang="en-US" dirty="0"/>
          </a:p>
        </p:txBody>
      </p:sp>
    </p:spTree>
    <p:extLst>
      <p:ext uri="{BB962C8B-B14F-4D97-AF65-F5344CB8AC3E}">
        <p14:creationId xmlns:p14="http://schemas.microsoft.com/office/powerpoint/2010/main" val="396359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sr-Latn-RS" dirty="0" smtClean="0"/>
              <a:t>GRAFIKONI</a:t>
            </a:r>
            <a:endParaRPr lang="en-US" dirty="0"/>
          </a:p>
        </p:txBody>
      </p:sp>
    </p:spTree>
    <p:extLst>
      <p:ext uri="{BB962C8B-B14F-4D97-AF65-F5344CB8AC3E}">
        <p14:creationId xmlns:p14="http://schemas.microsoft.com/office/powerpoint/2010/main" val="293120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0723750"/>
              </p:ext>
            </p:extLst>
          </p:nvPr>
        </p:nvGraphicFramePr>
        <p:xfrm>
          <a:off x="381000" y="1752604"/>
          <a:ext cx="8407400" cy="440690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sr-Latn-RS" dirty="0" smtClean="0"/>
              <a:t>Stil grafikona</a:t>
            </a:r>
            <a:endParaRPr lang="en-US" dirty="0"/>
          </a:p>
        </p:txBody>
      </p:sp>
    </p:spTree>
    <p:extLst>
      <p:ext uri="{BB962C8B-B14F-4D97-AF65-F5344CB8AC3E}">
        <p14:creationId xmlns:p14="http://schemas.microsoft.com/office/powerpoint/2010/main" val="1739436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67658315"/>
              </p:ext>
            </p:extLst>
          </p:nvPr>
        </p:nvGraphicFramePr>
        <p:xfrm>
          <a:off x="381000" y="1719266"/>
          <a:ext cx="8407400" cy="440690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sr-Latn-RS" dirty="0" smtClean="0"/>
              <a:t>TIP GRAFIKONA</a:t>
            </a:r>
            <a:endParaRPr lang="en-US" dirty="0"/>
          </a:p>
        </p:txBody>
      </p:sp>
    </p:spTree>
    <p:extLst>
      <p:ext uri="{BB962C8B-B14F-4D97-AF65-F5344CB8AC3E}">
        <p14:creationId xmlns:p14="http://schemas.microsoft.com/office/powerpoint/2010/main" val="1283425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sr-Latn-RS" dirty="0" smtClean="0"/>
              <a:t>ANIMACIJE I TRANZICIJE</a:t>
            </a:r>
            <a:endParaRPr lang="en-US" dirty="0"/>
          </a:p>
        </p:txBody>
      </p:sp>
    </p:spTree>
    <p:extLst>
      <p:ext uri="{BB962C8B-B14F-4D97-AF65-F5344CB8AC3E}">
        <p14:creationId xmlns:p14="http://schemas.microsoft.com/office/powerpoint/2010/main" val="717630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sr-Latn-RS" dirty="0" smtClean="0"/>
              <a:t>PODESITE UVEĆAVANJE</a:t>
            </a:r>
            <a:endParaRPr lang="en-US" dirty="0"/>
          </a:p>
        </p:txBody>
      </p:sp>
    </p:spTree>
    <p:extLst>
      <p:ext uri="{BB962C8B-B14F-4D97-AF65-F5344CB8AC3E}">
        <p14:creationId xmlns:p14="http://schemas.microsoft.com/office/powerpoint/2010/main" val="3388764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Word</a:t>
            </a:r>
          </a:p>
          <a:p>
            <a:pPr lvl="0"/>
            <a:r>
              <a:rPr lang="en-US" dirty="0"/>
              <a:t>Excel </a:t>
            </a:r>
          </a:p>
          <a:p>
            <a:pPr lvl="0"/>
            <a:r>
              <a:rPr lang="en-US" dirty="0"/>
              <a:t>Access </a:t>
            </a:r>
          </a:p>
          <a:p>
            <a:pPr lvl="0"/>
            <a:r>
              <a:rPr lang="en-US" dirty="0"/>
              <a:t>PowerPoint</a:t>
            </a:r>
          </a:p>
          <a:p>
            <a:pPr lvl="0"/>
            <a:r>
              <a:rPr lang="en-US" dirty="0" smtClean="0"/>
              <a:t>Outlook</a:t>
            </a:r>
            <a:endParaRPr lang="en-US" dirty="0"/>
          </a:p>
        </p:txBody>
      </p:sp>
      <p:sp>
        <p:nvSpPr>
          <p:cNvPr id="3" name="Title 2"/>
          <p:cNvSpPr>
            <a:spLocks noGrp="1"/>
          </p:cNvSpPr>
          <p:nvPr>
            <p:ph type="title"/>
          </p:nvPr>
        </p:nvSpPr>
        <p:spPr/>
        <p:txBody>
          <a:bodyPr/>
          <a:lstStyle/>
          <a:p>
            <a:r>
              <a:rPr lang="sr-Latn-RS" dirty="0" smtClean="0"/>
              <a:t>Uvodna animacija</a:t>
            </a:r>
            <a:endParaRPr lang="en-US" dirty="0"/>
          </a:p>
        </p:txBody>
      </p:sp>
    </p:spTree>
    <p:extLst>
      <p:ext uri="{BB962C8B-B14F-4D97-AF65-F5344CB8AC3E}">
        <p14:creationId xmlns:p14="http://schemas.microsoft.com/office/powerpoint/2010/main" val="3502336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barn(inVertical)">
                                      <p:cBhvr>
                                        <p:cTn id="14" dur="500"/>
                                        <p:tgtEl>
                                          <p:spTgt spid="2">
                                            <p:txEl>
                                              <p:pRg st="2" end="2"/>
                                            </p:txEl>
                                          </p:spTgt>
                                        </p:tgtEl>
                                      </p:cBhvr>
                                    </p:animEffect>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sr-Latn-RS" dirty="0" smtClean="0"/>
              <a:t>DOSTAVLJANJE PREZENTACIJE</a:t>
            </a:r>
            <a:endParaRPr lang="en-US" dirty="0"/>
          </a:p>
        </p:txBody>
      </p:sp>
    </p:spTree>
    <p:extLst>
      <p:ext uri="{BB962C8B-B14F-4D97-AF65-F5344CB8AC3E}">
        <p14:creationId xmlns:p14="http://schemas.microsoft.com/office/powerpoint/2010/main" val="3094321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PowerPoint Show</a:t>
            </a:r>
            <a:endParaRPr lang="en-US" dirty="0"/>
          </a:p>
        </p:txBody>
      </p:sp>
    </p:spTree>
    <p:extLst>
      <p:ext uri="{BB962C8B-B14F-4D97-AF65-F5344CB8AC3E}">
        <p14:creationId xmlns:p14="http://schemas.microsoft.com/office/powerpoint/2010/main" val="92598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sr-Latn-RS" dirty="0" smtClean="0"/>
              <a:t>PREGLEDANJE PREZENTACIJE</a:t>
            </a:r>
            <a:endParaRPr lang="en-US" dirty="0"/>
          </a:p>
        </p:txBody>
      </p:sp>
    </p:spTree>
    <p:extLst>
      <p:ext uri="{BB962C8B-B14F-4D97-AF65-F5344CB8AC3E}">
        <p14:creationId xmlns:p14="http://schemas.microsoft.com/office/powerpoint/2010/main" val="3047443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sr-Latn-RS" dirty="0" smtClean="0"/>
              <a:t>PRAVLJENJE PREZENTACIJE</a:t>
            </a:r>
            <a:endParaRPr lang="en-US" dirty="0"/>
          </a:p>
        </p:txBody>
      </p:sp>
    </p:spTree>
    <p:extLst>
      <p:ext uri="{BB962C8B-B14F-4D97-AF65-F5344CB8AC3E}">
        <p14:creationId xmlns:p14="http://schemas.microsoft.com/office/powerpoint/2010/main" val="3098087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Format Textbox</a:t>
            </a:r>
            <a:endParaRPr lang="en-US" dirty="0"/>
          </a:p>
        </p:txBody>
      </p:sp>
      <p:sp>
        <p:nvSpPr>
          <p:cNvPr id="5" name="TextBox 4"/>
          <p:cNvSpPr txBox="1"/>
          <p:nvPr/>
        </p:nvSpPr>
        <p:spPr>
          <a:xfrm>
            <a:off x="1600200" y="2590804"/>
            <a:ext cx="5638800" cy="353925"/>
          </a:xfrm>
          <a:prstGeom prst="rect">
            <a:avLst/>
          </a:prstGeom>
          <a:ln/>
        </p:spPr>
        <p:style>
          <a:lnRef idx="2">
            <a:schemeClr val="accent6"/>
          </a:lnRef>
          <a:fillRef idx="1">
            <a:schemeClr val="lt1"/>
          </a:fillRef>
          <a:effectRef idx="0">
            <a:schemeClr val="accent6"/>
          </a:effectRef>
          <a:fontRef idx="minor">
            <a:schemeClr val="dk1"/>
          </a:fontRef>
        </p:style>
        <p:txBody>
          <a:bodyPr wrap="square" lIns="91422" tIns="45711" rIns="91422" bIns="45711" rtlCol="0">
            <a:spAutoFit/>
          </a:bodyPr>
          <a:lstStyle/>
          <a:p>
            <a:pPr algn="ctr"/>
            <a:r>
              <a:rPr lang="en-US" dirty="0" smtClean="0"/>
              <a:t>Microsoft Office Specialist</a:t>
            </a:r>
            <a:endParaRPr lang="en-US" dirty="0"/>
          </a:p>
        </p:txBody>
      </p:sp>
    </p:spTree>
    <p:extLst>
      <p:ext uri="{BB962C8B-B14F-4D97-AF65-F5344CB8AC3E}">
        <p14:creationId xmlns:p14="http://schemas.microsoft.com/office/powerpoint/2010/main" val="8331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a:normAutofit/>
          </a:bodyPr>
          <a:lstStyle/>
          <a:p>
            <a:r>
              <a:rPr lang="en-US" dirty="0"/>
              <a:t>Microsoft Office Specialist (MOS) is the credential required by academia and business, recognized globally as the premier credential chosen by individuals seeking to validate their knowledge, skills and abilities relating to the Microsoft Office applications.</a:t>
            </a:r>
          </a:p>
          <a:p>
            <a:r>
              <a:rPr lang="en-US" dirty="0"/>
              <a:t>In </a:t>
            </a:r>
            <a:r>
              <a:rPr lang="en-US" b="1" i="1" dirty="0">
                <a:hlinkClick r:id="rId3" tooltip="Microsoft Office Specialist (MOS) for Academic Insitutions"/>
              </a:rPr>
              <a:t>academia</a:t>
            </a:r>
            <a:r>
              <a:rPr lang="en-US" dirty="0"/>
              <a:t>, MOS promotes success in the classroom for students (and instructors), builds individual distinction, and prepares students for an increasingly competitive workforce</a:t>
            </a:r>
          </a:p>
          <a:p>
            <a:r>
              <a:rPr lang="en-US" dirty="0"/>
              <a:t>For </a:t>
            </a:r>
            <a:r>
              <a:rPr lang="en-US" b="1" i="1" dirty="0">
                <a:hlinkClick r:id="rId4" tooltip="Microsoft Office Specialist (MOS) for Businesses"/>
              </a:rPr>
              <a:t>business</a:t>
            </a:r>
            <a:r>
              <a:rPr lang="en-US" dirty="0"/>
              <a:t>, MOS maximizes office productivity and efficiency for the organization and increases job satisfaction and heightens career achievement among employees</a:t>
            </a:r>
          </a:p>
          <a:p>
            <a:r>
              <a:rPr lang="en-US" dirty="0"/>
              <a:t>In </a:t>
            </a:r>
            <a:r>
              <a:rPr lang="en-US" b="1" i="1" dirty="0">
                <a:hlinkClick r:id="rId5" tooltip="Microsoft Office Specialist (MOS) for Workforce Development"/>
              </a:rPr>
              <a:t>workforce development</a:t>
            </a:r>
            <a:r>
              <a:rPr lang="en-US" dirty="0"/>
              <a:t>, MOS prepares and places job candidates, ensuring they possess the skills employers require</a:t>
            </a:r>
          </a:p>
        </p:txBody>
      </p:sp>
      <p:sp>
        <p:nvSpPr>
          <p:cNvPr id="3" name="Title 2"/>
          <p:cNvSpPr>
            <a:spLocks noGrp="1"/>
          </p:cNvSpPr>
          <p:nvPr>
            <p:ph type="title"/>
          </p:nvPr>
        </p:nvSpPr>
        <p:spPr/>
        <p:txBody>
          <a:bodyPr/>
          <a:lstStyle/>
          <a:p>
            <a:r>
              <a:rPr lang="sr-Latn-RS" dirty="0" smtClean="0"/>
              <a:t>FORMATIRANJE TEKSTA</a:t>
            </a:r>
            <a:endParaRPr lang="en-US" dirty="0"/>
          </a:p>
        </p:txBody>
      </p:sp>
    </p:spTree>
    <p:extLst>
      <p:ext uri="{BB962C8B-B14F-4D97-AF65-F5344CB8AC3E}">
        <p14:creationId xmlns:p14="http://schemas.microsoft.com/office/powerpoint/2010/main" val="4157772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45711" indent="0" algn="ctr">
              <a:lnSpc>
                <a:spcPct val="220000"/>
              </a:lnSpc>
              <a:buNone/>
            </a:pPr>
            <a:r>
              <a:rPr lang="en-US" dirty="0"/>
              <a:t>Microsoft Office Specialist (MOS) is the credential required by academia and business, recognized globally as the premier credential chosen by individuals seeking to validate their knowledge, skills and abilities relating to the Microsoft Office applications</a:t>
            </a:r>
            <a:r>
              <a:rPr lang="en-US" dirty="0" smtClean="0"/>
              <a:t>.</a:t>
            </a:r>
          </a:p>
          <a:p>
            <a:pPr marL="45711" indent="0" algn="ctr">
              <a:lnSpc>
                <a:spcPct val="220000"/>
              </a:lnSpc>
              <a:buNone/>
            </a:pPr>
            <a:r>
              <a:rPr lang="en-US" dirty="0" smtClean="0"/>
              <a:t>In </a:t>
            </a:r>
            <a:r>
              <a:rPr lang="en-US" b="1" i="1" dirty="0" smtClean="0">
                <a:hlinkClick r:id="rId3" tooltip="Microsoft Office Specialist (MOS) for Academic Insitutions"/>
              </a:rPr>
              <a:t>academia</a:t>
            </a:r>
            <a:r>
              <a:rPr lang="en-US" dirty="0" smtClean="0"/>
              <a:t>, MOS promotes success in the classroom for students (and instructors), builds individual distinction, and prepares students for an increasingly competitive workforce</a:t>
            </a:r>
          </a:p>
          <a:p>
            <a:pPr marL="45711" indent="0" algn="ctr">
              <a:lnSpc>
                <a:spcPct val="220000"/>
              </a:lnSpc>
              <a:buNone/>
            </a:pPr>
            <a:r>
              <a:rPr lang="en-US" dirty="0" smtClean="0"/>
              <a:t>For </a:t>
            </a:r>
            <a:r>
              <a:rPr lang="en-US" b="1" i="1" dirty="0" smtClean="0">
                <a:hlinkClick r:id="rId4" tooltip="Microsoft Office Specialist (MOS) for Businesses"/>
              </a:rPr>
              <a:t>business</a:t>
            </a:r>
            <a:r>
              <a:rPr lang="en-US" dirty="0" smtClean="0"/>
              <a:t>, MOS maximizes office productivity and efficiency for the organization and increases job satisfaction and heightens career achievement among employees</a:t>
            </a:r>
          </a:p>
          <a:p>
            <a:pPr marL="45711" indent="0" algn="ctr">
              <a:lnSpc>
                <a:spcPct val="220000"/>
              </a:lnSpc>
              <a:buNone/>
            </a:pPr>
            <a:r>
              <a:rPr lang="en-US" dirty="0" smtClean="0"/>
              <a:t>In </a:t>
            </a:r>
            <a:r>
              <a:rPr lang="en-US" b="1" i="1" dirty="0" smtClean="0">
                <a:hlinkClick r:id="rId5" tooltip="Microsoft Office Specialist (MOS) for Workforce Development"/>
              </a:rPr>
              <a:t>workforce development</a:t>
            </a:r>
            <a:r>
              <a:rPr lang="en-US" dirty="0" smtClean="0"/>
              <a:t>, MOS prepares and places job candidates, ensuring they possess the skills employers require</a:t>
            </a:r>
            <a:endParaRPr lang="en-US" dirty="0"/>
          </a:p>
        </p:txBody>
      </p:sp>
      <p:sp>
        <p:nvSpPr>
          <p:cNvPr id="3" name="Title 2"/>
          <p:cNvSpPr>
            <a:spLocks noGrp="1"/>
          </p:cNvSpPr>
          <p:nvPr>
            <p:ph type="title"/>
          </p:nvPr>
        </p:nvSpPr>
        <p:spPr/>
        <p:txBody>
          <a:bodyPr/>
          <a:lstStyle/>
          <a:p>
            <a:r>
              <a:rPr lang="sr-Latn-RS" dirty="0" smtClean="0"/>
              <a:t>FORMATIRANJE TEKSTA</a:t>
            </a:r>
            <a:endParaRPr lang="en-US" dirty="0"/>
          </a:p>
        </p:txBody>
      </p:sp>
    </p:spTree>
    <p:extLst>
      <p:ext uri="{BB962C8B-B14F-4D97-AF65-F5344CB8AC3E}">
        <p14:creationId xmlns:p14="http://schemas.microsoft.com/office/powerpoint/2010/main" val="198929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lgn="ctr"/>
            <a:r>
              <a:rPr lang="en-US" dirty="0"/>
              <a:t>Word</a:t>
            </a:r>
          </a:p>
          <a:p>
            <a:pPr lvl="0" algn="ctr"/>
            <a:r>
              <a:rPr lang="en-US" dirty="0"/>
              <a:t>Excel </a:t>
            </a:r>
          </a:p>
          <a:p>
            <a:pPr lvl="0" algn="ctr"/>
            <a:r>
              <a:rPr lang="en-US" dirty="0"/>
              <a:t>Access </a:t>
            </a:r>
          </a:p>
          <a:p>
            <a:pPr lvl="0" algn="ctr"/>
            <a:r>
              <a:rPr lang="en-US" dirty="0"/>
              <a:t>PowerPoint</a:t>
            </a:r>
          </a:p>
          <a:p>
            <a:pPr lvl="0" algn="ctr"/>
            <a:r>
              <a:rPr lang="en-US" dirty="0" smtClean="0"/>
              <a:t>Outlook</a:t>
            </a:r>
            <a:endParaRPr lang="en-US" dirty="0"/>
          </a:p>
        </p:txBody>
      </p:sp>
      <p:sp>
        <p:nvSpPr>
          <p:cNvPr id="3" name="Title 2"/>
          <p:cNvSpPr>
            <a:spLocks noGrp="1"/>
          </p:cNvSpPr>
          <p:nvPr>
            <p:ph type="title"/>
          </p:nvPr>
        </p:nvSpPr>
        <p:spPr/>
        <p:txBody>
          <a:bodyPr/>
          <a:lstStyle/>
          <a:p>
            <a:r>
              <a:rPr lang="sr-Latn-RS" dirty="0" smtClean="0"/>
              <a:t>PORAVNAVANJE</a:t>
            </a:r>
            <a:endParaRPr lang="en-US" dirty="0"/>
          </a:p>
        </p:txBody>
      </p:sp>
    </p:spTree>
    <p:extLst>
      <p:ext uri="{BB962C8B-B14F-4D97-AF65-F5344CB8AC3E}">
        <p14:creationId xmlns:p14="http://schemas.microsoft.com/office/powerpoint/2010/main" val="235704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r-Latn-RS" dirty="0" smtClean="0"/>
              <a:t>IZMENA TEME PREZENTACIJE</a:t>
            </a:r>
            <a:endParaRPr lang="en-US" dirty="0"/>
          </a:p>
        </p:txBody>
      </p:sp>
      <p:sp>
        <p:nvSpPr>
          <p:cNvPr id="2" name="Content Placeholder 1"/>
          <p:cNvSpPr>
            <a:spLocks noGrp="1"/>
          </p:cNvSpPr>
          <p:nvPr>
            <p:ph idx="1"/>
          </p:nvPr>
        </p:nvSpPr>
        <p:spPr/>
        <p:txBody>
          <a:bodyPr/>
          <a:lstStyle/>
          <a:p>
            <a:endParaRPr lang="en-US" dirty="0"/>
          </a:p>
        </p:txBody>
      </p:sp>
    </p:spTree>
    <p:extLst>
      <p:ext uri="{BB962C8B-B14F-4D97-AF65-F5344CB8AC3E}">
        <p14:creationId xmlns:p14="http://schemas.microsoft.com/office/powerpoint/2010/main" val="3987473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sr-Latn-RS" dirty="0" smtClean="0"/>
              <a:t>VELIČINA SLAJDA</a:t>
            </a:r>
            <a:endParaRPr lang="en-US" dirty="0"/>
          </a:p>
        </p:txBody>
      </p:sp>
    </p:spTree>
    <p:extLst>
      <p:ext uri="{BB962C8B-B14F-4D97-AF65-F5344CB8AC3E}">
        <p14:creationId xmlns:p14="http://schemas.microsoft.com/office/powerpoint/2010/main" val="3847897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483</TotalTime>
  <Words>347</Words>
  <Application>Microsoft Office PowerPoint</Application>
  <PresentationFormat>On-screen Show (4:3)</PresentationFormat>
  <Paragraphs>92</Paragraphs>
  <Slides>23</Slides>
  <Notes>19</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Franklin Gothic Medium</vt:lpstr>
      <vt:lpstr>Garamond</vt:lpstr>
      <vt:lpstr>Wingdings</vt:lpstr>
      <vt:lpstr>Wingdings 2</vt:lpstr>
      <vt:lpstr>Grid</vt:lpstr>
      <vt:lpstr>Organic</vt:lpstr>
      <vt:lpstr>DOMAĆI ZADATAK</vt:lpstr>
      <vt:lpstr>PODESITE UVEĆAVANJE</vt:lpstr>
      <vt:lpstr>PRAVLJENJE PREZENTACIJE</vt:lpstr>
      <vt:lpstr>Format Textbox</vt:lpstr>
      <vt:lpstr>FORMATIRANJE TEKSTA</vt:lpstr>
      <vt:lpstr>FORMATIRANJE TEKSTA</vt:lpstr>
      <vt:lpstr>PORAVNAVANJE</vt:lpstr>
      <vt:lpstr>IZMENA TEME PREZENTACIJE</vt:lpstr>
      <vt:lpstr>VELIČINA SLAJDA</vt:lpstr>
      <vt:lpstr>UBACIVANJE SLIKA</vt:lpstr>
      <vt:lpstr>GRAFIČKI I MULTIMEDIJALNI ELEMENTI</vt:lpstr>
      <vt:lpstr>SMARTART</vt:lpstr>
      <vt:lpstr>FormatIRANJE  Audio ZAPISA</vt:lpstr>
      <vt:lpstr>FormatIRANJE SLIKA</vt:lpstr>
      <vt:lpstr>SLIKE</vt:lpstr>
      <vt:lpstr>GRAFIKONI</vt:lpstr>
      <vt:lpstr>Stil grafikona</vt:lpstr>
      <vt:lpstr>TIP GRAFIKONA</vt:lpstr>
      <vt:lpstr>ANIMACIJE I TRANZICIJE</vt:lpstr>
      <vt:lpstr>Uvodna animacija</vt:lpstr>
      <vt:lpstr>DOSTAVLJANJE PREZENTACIJE</vt:lpstr>
      <vt:lpstr>PowerPoint Show</vt:lpstr>
      <vt:lpstr>PREGLEDANJE PREZENTACIJE</vt:lpstr>
    </vt:vector>
  </TitlesOfParts>
  <Company>Chicago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E Ferguson</dc:creator>
  <cp:lastModifiedBy>Katarina Jočić</cp:lastModifiedBy>
  <cp:revision>32</cp:revision>
  <dcterms:created xsi:type="dcterms:W3CDTF">2013-02-26T18:06:05Z</dcterms:created>
  <dcterms:modified xsi:type="dcterms:W3CDTF">2019-06-03T11:05:19Z</dcterms:modified>
</cp:coreProperties>
</file>