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notesSlides/notesSlide16.xml" ContentType="application/vnd.openxmlformats-officedocument.presentationml.notesSlide+xml"/>
  <Override PartName="/ppt/charts/chart2.xml" ContentType="application/vnd.openxmlformats-officedocument.drawingml.chart+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5"/>
  </p:notesMasterIdLst>
  <p:sldIdLst>
    <p:sldId id="298" r:id="rId2"/>
    <p:sldId id="268" r:id="rId3"/>
    <p:sldId id="291" r:id="rId4"/>
    <p:sldId id="263" r:id="rId5"/>
    <p:sldId id="265" r:id="rId6"/>
    <p:sldId id="267" r:id="rId7"/>
    <p:sldId id="277" r:id="rId8"/>
    <p:sldId id="281" r:id="rId9"/>
    <p:sldId id="288" r:id="rId10"/>
    <p:sldId id="285" r:id="rId11"/>
    <p:sldId id="292" r:id="rId12"/>
    <p:sldId id="260" r:id="rId13"/>
    <p:sldId id="264" r:id="rId14"/>
    <p:sldId id="269" r:id="rId15"/>
    <p:sldId id="280" r:id="rId16"/>
    <p:sldId id="293" r:id="rId17"/>
    <p:sldId id="257" r:id="rId18"/>
    <p:sldId id="274" r:id="rId19"/>
    <p:sldId id="294" r:id="rId20"/>
    <p:sldId id="259" r:id="rId21"/>
    <p:sldId id="297" r:id="rId22"/>
    <p:sldId id="283" r:id="rId23"/>
    <p:sldId id="301" r:id="rId24"/>
  </p:sldIdLst>
  <p:sldSz cx="9144000" cy="6858000" type="screen4x3"/>
  <p:notesSz cx="6858000" cy="9144000"/>
  <p:defaultTextStyle>
    <a:defPPr>
      <a:defRPr lang="en-US"/>
    </a:defPPr>
    <a:lvl1pPr marL="0" algn="l" defTabSz="914226" rtl="0" eaLnBrk="1" latinLnBrk="0" hangingPunct="1">
      <a:defRPr sz="1700" kern="1200">
        <a:solidFill>
          <a:schemeClr val="tx1"/>
        </a:solidFill>
        <a:latin typeface="+mn-lt"/>
        <a:ea typeface="+mn-ea"/>
        <a:cs typeface="+mn-cs"/>
      </a:defRPr>
    </a:lvl1pPr>
    <a:lvl2pPr marL="457113" algn="l" defTabSz="914226" rtl="0" eaLnBrk="1" latinLnBrk="0" hangingPunct="1">
      <a:defRPr sz="1700" kern="1200">
        <a:solidFill>
          <a:schemeClr val="tx1"/>
        </a:solidFill>
        <a:latin typeface="+mn-lt"/>
        <a:ea typeface="+mn-ea"/>
        <a:cs typeface="+mn-cs"/>
      </a:defRPr>
    </a:lvl2pPr>
    <a:lvl3pPr marL="914226" algn="l" defTabSz="914226" rtl="0" eaLnBrk="1" latinLnBrk="0" hangingPunct="1">
      <a:defRPr sz="1700" kern="1200">
        <a:solidFill>
          <a:schemeClr val="tx1"/>
        </a:solidFill>
        <a:latin typeface="+mn-lt"/>
        <a:ea typeface="+mn-ea"/>
        <a:cs typeface="+mn-cs"/>
      </a:defRPr>
    </a:lvl3pPr>
    <a:lvl4pPr marL="1371341" algn="l" defTabSz="914226" rtl="0" eaLnBrk="1" latinLnBrk="0" hangingPunct="1">
      <a:defRPr sz="1700" kern="1200">
        <a:solidFill>
          <a:schemeClr val="tx1"/>
        </a:solidFill>
        <a:latin typeface="+mn-lt"/>
        <a:ea typeface="+mn-ea"/>
        <a:cs typeface="+mn-cs"/>
      </a:defRPr>
    </a:lvl4pPr>
    <a:lvl5pPr marL="1828453" algn="l" defTabSz="914226" rtl="0" eaLnBrk="1" latinLnBrk="0" hangingPunct="1">
      <a:defRPr sz="1700" kern="1200">
        <a:solidFill>
          <a:schemeClr val="tx1"/>
        </a:solidFill>
        <a:latin typeface="+mn-lt"/>
        <a:ea typeface="+mn-ea"/>
        <a:cs typeface="+mn-cs"/>
      </a:defRPr>
    </a:lvl5pPr>
    <a:lvl6pPr marL="2285566" algn="l" defTabSz="914226" rtl="0" eaLnBrk="1" latinLnBrk="0" hangingPunct="1">
      <a:defRPr sz="1700" kern="1200">
        <a:solidFill>
          <a:schemeClr val="tx1"/>
        </a:solidFill>
        <a:latin typeface="+mn-lt"/>
        <a:ea typeface="+mn-ea"/>
        <a:cs typeface="+mn-cs"/>
      </a:defRPr>
    </a:lvl6pPr>
    <a:lvl7pPr marL="2742679" algn="l" defTabSz="914226" rtl="0" eaLnBrk="1" latinLnBrk="0" hangingPunct="1">
      <a:defRPr sz="1700" kern="1200">
        <a:solidFill>
          <a:schemeClr val="tx1"/>
        </a:solidFill>
        <a:latin typeface="+mn-lt"/>
        <a:ea typeface="+mn-ea"/>
        <a:cs typeface="+mn-cs"/>
      </a:defRPr>
    </a:lvl7pPr>
    <a:lvl8pPr marL="3199794" algn="l" defTabSz="914226" rtl="0" eaLnBrk="1" latinLnBrk="0" hangingPunct="1">
      <a:defRPr sz="1700" kern="1200">
        <a:solidFill>
          <a:schemeClr val="tx1"/>
        </a:solidFill>
        <a:latin typeface="+mn-lt"/>
        <a:ea typeface="+mn-ea"/>
        <a:cs typeface="+mn-cs"/>
      </a:defRPr>
    </a:lvl8pPr>
    <a:lvl9pPr marL="3656907" algn="l" defTabSz="914226" rtl="0" eaLnBrk="1" latinLnBrk="0" hangingPunct="1">
      <a:defRPr sz="1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chelle E Ferguson" initials="MEF"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600" autoAdjust="0"/>
  </p:normalViewPr>
  <p:slideViewPr>
    <p:cSldViewPr>
      <p:cViewPr varScale="1">
        <p:scale>
          <a:sx n="98" d="100"/>
          <a:sy n="98" d="100"/>
        </p:scale>
        <p:origin x="1974" y="90"/>
      </p:cViewPr>
      <p:guideLst>
        <p:guide orient="horz" pos="2160"/>
        <p:guide pos="2880"/>
      </p:guideLst>
    </p:cSldViewPr>
  </p:slideViewPr>
  <p:notesTextViewPr>
    <p:cViewPr>
      <p:scale>
        <a:sx n="1" d="1"/>
        <a:sy n="1" d="1"/>
      </p:scale>
      <p:origin x="0" y="0"/>
    </p:cViewPr>
  </p:notesTextViewPr>
  <p:sorterViewPr>
    <p:cViewPr>
      <p:scale>
        <a:sx n="49" d="100"/>
        <a:sy n="4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6D88-452D-9003-F265D44E2415}"/>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6D88-452D-9003-F265D44E2415}"/>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6D88-452D-9003-F265D44E2415}"/>
            </c:ext>
          </c:extLst>
        </c:ser>
        <c:dLbls>
          <c:showLegendKey val="0"/>
          <c:showVal val="0"/>
          <c:showCatName val="0"/>
          <c:showSerName val="0"/>
          <c:showPercent val="0"/>
          <c:showBubbleSize val="0"/>
        </c:dLbls>
        <c:gapWidth val="150"/>
        <c:axId val="77502720"/>
        <c:axId val="77504512"/>
      </c:barChart>
      <c:catAx>
        <c:axId val="77502720"/>
        <c:scaling>
          <c:orientation val="minMax"/>
        </c:scaling>
        <c:delete val="0"/>
        <c:axPos val="b"/>
        <c:numFmt formatCode="General" sourceLinked="0"/>
        <c:majorTickMark val="out"/>
        <c:minorTickMark val="none"/>
        <c:tickLblPos val="nextTo"/>
        <c:crossAx val="77504512"/>
        <c:crosses val="autoZero"/>
        <c:auto val="1"/>
        <c:lblAlgn val="ctr"/>
        <c:lblOffset val="100"/>
        <c:noMultiLvlLbl val="0"/>
      </c:catAx>
      <c:valAx>
        <c:axId val="77504512"/>
        <c:scaling>
          <c:orientation val="minMax"/>
        </c:scaling>
        <c:delete val="0"/>
        <c:axPos val="l"/>
        <c:majorGridlines/>
        <c:numFmt formatCode="General" sourceLinked="1"/>
        <c:majorTickMark val="out"/>
        <c:minorTickMark val="none"/>
        <c:tickLblPos val="nextTo"/>
        <c:crossAx val="77502720"/>
        <c:crosses val="autoZero"/>
        <c:crossBetween val="between"/>
      </c:valAx>
    </c:plotArea>
    <c:legend>
      <c:legendPos val="r"/>
      <c:layout/>
      <c:overlay val="0"/>
    </c:legend>
    <c:plotVisOnly val="1"/>
    <c:dispBlanksAs val="gap"/>
    <c:showDLblsOverMax val="0"/>
  </c:chart>
  <c:txPr>
    <a:bodyPr/>
    <a:lstStyle/>
    <a:p>
      <a:pPr>
        <a:defRPr sz="1800"/>
      </a:pPr>
      <a:endParaRPr lang="sr-Latn-R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DD8B-4B2E-A561-89A24F875A99}"/>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DD8B-4B2E-A561-89A24F875A99}"/>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DD8B-4B2E-A561-89A24F875A99}"/>
            </c:ext>
          </c:extLst>
        </c:ser>
        <c:dLbls>
          <c:showLegendKey val="0"/>
          <c:showVal val="0"/>
          <c:showCatName val="0"/>
          <c:showSerName val="0"/>
          <c:showPercent val="0"/>
          <c:showBubbleSize val="0"/>
        </c:dLbls>
        <c:gapWidth val="150"/>
        <c:shape val="pyramid"/>
        <c:axId val="78208384"/>
        <c:axId val="78214272"/>
        <c:axId val="0"/>
      </c:bar3DChart>
      <c:catAx>
        <c:axId val="78208384"/>
        <c:scaling>
          <c:orientation val="minMax"/>
        </c:scaling>
        <c:delete val="0"/>
        <c:axPos val="b"/>
        <c:numFmt formatCode="General" sourceLinked="0"/>
        <c:majorTickMark val="out"/>
        <c:minorTickMark val="none"/>
        <c:tickLblPos val="nextTo"/>
        <c:crossAx val="78214272"/>
        <c:crosses val="autoZero"/>
        <c:auto val="1"/>
        <c:lblAlgn val="ctr"/>
        <c:lblOffset val="100"/>
        <c:noMultiLvlLbl val="0"/>
      </c:catAx>
      <c:valAx>
        <c:axId val="78214272"/>
        <c:scaling>
          <c:orientation val="minMax"/>
        </c:scaling>
        <c:delete val="0"/>
        <c:axPos val="l"/>
        <c:majorGridlines/>
        <c:numFmt formatCode="General" sourceLinked="1"/>
        <c:majorTickMark val="out"/>
        <c:minorTickMark val="none"/>
        <c:tickLblPos val="nextTo"/>
        <c:crossAx val="78208384"/>
        <c:crosses val="autoZero"/>
        <c:crossBetween val="between"/>
      </c:valAx>
    </c:plotArea>
    <c:legend>
      <c:legendPos val="r"/>
      <c:layout/>
      <c:overlay val="0"/>
    </c:legend>
    <c:plotVisOnly val="1"/>
    <c:dispBlanksAs val="gap"/>
    <c:showDLblsOverMax val="0"/>
  </c:chart>
  <c:txPr>
    <a:bodyPr/>
    <a:lstStyle/>
    <a:p>
      <a:pPr>
        <a:defRPr sz="1800"/>
      </a:pPr>
      <a:endParaRPr lang="sr-Latn-R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36CEC6-08EC-4B78-822A-FCF47C9A380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2E67A0A6-83FE-435A-8343-EADAD3184C47}">
      <dgm:prSet phldrT="[Text]"/>
      <dgm:spPr/>
      <dgm:t>
        <a:bodyPr/>
        <a:lstStyle/>
        <a:p>
          <a:r>
            <a:rPr lang="en-US" dirty="0" smtClean="0"/>
            <a:t>Word</a:t>
          </a:r>
          <a:endParaRPr lang="en-US" dirty="0"/>
        </a:p>
      </dgm:t>
    </dgm:pt>
    <dgm:pt modelId="{BE72EA06-DF52-4286-964D-561D3A224B02}" type="parTrans" cxnId="{B152F18B-20C3-474E-AEB2-495985E9354C}">
      <dgm:prSet/>
      <dgm:spPr/>
      <dgm:t>
        <a:bodyPr/>
        <a:lstStyle/>
        <a:p>
          <a:endParaRPr lang="en-US"/>
        </a:p>
      </dgm:t>
    </dgm:pt>
    <dgm:pt modelId="{9187001E-09DA-47F5-A369-7C6786C74C5E}" type="sibTrans" cxnId="{B152F18B-20C3-474E-AEB2-495985E9354C}">
      <dgm:prSet/>
      <dgm:spPr/>
      <dgm:t>
        <a:bodyPr/>
        <a:lstStyle/>
        <a:p>
          <a:endParaRPr lang="en-US"/>
        </a:p>
      </dgm:t>
    </dgm:pt>
    <dgm:pt modelId="{ECAFC9DC-820B-4D8E-9692-7EC4D905EEDC}">
      <dgm:prSet phldrT="[Text]"/>
      <dgm:spPr/>
      <dgm:t>
        <a:bodyPr/>
        <a:lstStyle/>
        <a:p>
          <a:r>
            <a:rPr lang="en-US" dirty="0" smtClean="0"/>
            <a:t>Excel</a:t>
          </a:r>
          <a:endParaRPr lang="en-US" dirty="0"/>
        </a:p>
      </dgm:t>
    </dgm:pt>
    <dgm:pt modelId="{0F641633-F828-4B87-A650-5A0C7D558579}" type="parTrans" cxnId="{B282BF2E-26F3-4D3A-870A-BD24F53FDBF8}">
      <dgm:prSet/>
      <dgm:spPr/>
      <dgm:t>
        <a:bodyPr/>
        <a:lstStyle/>
        <a:p>
          <a:endParaRPr lang="en-US"/>
        </a:p>
      </dgm:t>
    </dgm:pt>
    <dgm:pt modelId="{8F318770-AA1B-4A15-B9BE-DF28BBA9D3E8}" type="sibTrans" cxnId="{B282BF2E-26F3-4D3A-870A-BD24F53FDBF8}">
      <dgm:prSet/>
      <dgm:spPr/>
      <dgm:t>
        <a:bodyPr/>
        <a:lstStyle/>
        <a:p>
          <a:endParaRPr lang="en-US"/>
        </a:p>
      </dgm:t>
    </dgm:pt>
    <dgm:pt modelId="{F0C0E814-62D0-47AB-9BAF-7F5791B2102A}">
      <dgm:prSet phldrT="[Text]"/>
      <dgm:spPr/>
      <dgm:t>
        <a:bodyPr/>
        <a:lstStyle/>
        <a:p>
          <a:r>
            <a:rPr lang="en-US" dirty="0" smtClean="0"/>
            <a:t>PowerPoint</a:t>
          </a:r>
          <a:endParaRPr lang="en-US" dirty="0"/>
        </a:p>
      </dgm:t>
    </dgm:pt>
    <dgm:pt modelId="{2A33BC1B-093F-4781-8BF6-A15BA4B61546}" type="parTrans" cxnId="{9B39E2DF-B6E4-4E74-B314-D11865EAD1D0}">
      <dgm:prSet/>
      <dgm:spPr/>
      <dgm:t>
        <a:bodyPr/>
        <a:lstStyle/>
        <a:p>
          <a:endParaRPr lang="en-US"/>
        </a:p>
      </dgm:t>
    </dgm:pt>
    <dgm:pt modelId="{7CA71C63-FEBC-4474-AB5C-208AE71F7C1E}" type="sibTrans" cxnId="{9B39E2DF-B6E4-4E74-B314-D11865EAD1D0}">
      <dgm:prSet/>
      <dgm:spPr/>
      <dgm:t>
        <a:bodyPr/>
        <a:lstStyle/>
        <a:p>
          <a:endParaRPr lang="en-US"/>
        </a:p>
      </dgm:t>
    </dgm:pt>
    <dgm:pt modelId="{2B976754-ADB9-45C7-8E5C-F1A35ECBEB5D}">
      <dgm:prSet phldrT="[Text]"/>
      <dgm:spPr/>
      <dgm:t>
        <a:bodyPr/>
        <a:lstStyle/>
        <a:p>
          <a:r>
            <a:rPr lang="en-US" dirty="0" smtClean="0"/>
            <a:t>Outlook</a:t>
          </a:r>
          <a:endParaRPr lang="en-US" dirty="0"/>
        </a:p>
      </dgm:t>
    </dgm:pt>
    <dgm:pt modelId="{EE5470B7-CE78-40DD-A446-FBDB974FFEEB}" type="sibTrans" cxnId="{F316CD09-A4BA-4B54-9958-082EFD3A6AD1}">
      <dgm:prSet/>
      <dgm:spPr/>
      <dgm:t>
        <a:bodyPr/>
        <a:lstStyle/>
        <a:p>
          <a:endParaRPr lang="en-US"/>
        </a:p>
      </dgm:t>
    </dgm:pt>
    <dgm:pt modelId="{D504237C-84FE-438C-8281-4F9F86504353}" type="parTrans" cxnId="{F316CD09-A4BA-4B54-9958-082EFD3A6AD1}">
      <dgm:prSet/>
      <dgm:spPr/>
      <dgm:t>
        <a:bodyPr/>
        <a:lstStyle/>
        <a:p>
          <a:endParaRPr lang="en-US"/>
        </a:p>
      </dgm:t>
    </dgm:pt>
    <dgm:pt modelId="{236A5DF2-9B32-4E81-BFD5-5733A1EC54EF}" type="pres">
      <dgm:prSet presAssocID="{0D36CEC6-08EC-4B78-822A-FCF47C9A3803}" presName="diagram" presStyleCnt="0">
        <dgm:presLayoutVars>
          <dgm:dir/>
          <dgm:resizeHandles val="exact"/>
        </dgm:presLayoutVars>
      </dgm:prSet>
      <dgm:spPr/>
      <dgm:t>
        <a:bodyPr/>
        <a:lstStyle/>
        <a:p>
          <a:endParaRPr lang="en-US"/>
        </a:p>
      </dgm:t>
    </dgm:pt>
    <dgm:pt modelId="{1FCC63CA-BFAE-4A19-84D4-79DBB729DE24}" type="pres">
      <dgm:prSet presAssocID="{2E67A0A6-83FE-435A-8343-EADAD3184C47}" presName="node" presStyleLbl="node1" presStyleIdx="0" presStyleCnt="4">
        <dgm:presLayoutVars>
          <dgm:bulletEnabled val="1"/>
        </dgm:presLayoutVars>
      </dgm:prSet>
      <dgm:spPr/>
      <dgm:t>
        <a:bodyPr/>
        <a:lstStyle/>
        <a:p>
          <a:endParaRPr lang="en-US"/>
        </a:p>
      </dgm:t>
    </dgm:pt>
    <dgm:pt modelId="{30BA4DF1-D3A0-45BF-8CA5-2C1AF4EF1059}" type="pres">
      <dgm:prSet presAssocID="{9187001E-09DA-47F5-A369-7C6786C74C5E}" presName="sibTrans" presStyleCnt="0"/>
      <dgm:spPr/>
    </dgm:pt>
    <dgm:pt modelId="{DE37C323-5CB0-4585-99D0-22DD5DF134A3}" type="pres">
      <dgm:prSet presAssocID="{ECAFC9DC-820B-4D8E-9692-7EC4D905EEDC}" presName="node" presStyleLbl="node1" presStyleIdx="1" presStyleCnt="4">
        <dgm:presLayoutVars>
          <dgm:bulletEnabled val="1"/>
        </dgm:presLayoutVars>
      </dgm:prSet>
      <dgm:spPr/>
      <dgm:t>
        <a:bodyPr/>
        <a:lstStyle/>
        <a:p>
          <a:endParaRPr lang="en-US"/>
        </a:p>
      </dgm:t>
    </dgm:pt>
    <dgm:pt modelId="{E4BD4EBE-43DE-4A34-8528-FBDE25E3C64F}" type="pres">
      <dgm:prSet presAssocID="{8F318770-AA1B-4A15-B9BE-DF28BBA9D3E8}" presName="sibTrans" presStyleCnt="0"/>
      <dgm:spPr/>
    </dgm:pt>
    <dgm:pt modelId="{8F29FC6B-C973-405F-A538-33113298D2C3}" type="pres">
      <dgm:prSet presAssocID="{F0C0E814-62D0-47AB-9BAF-7F5791B2102A}" presName="node" presStyleLbl="node1" presStyleIdx="2" presStyleCnt="4">
        <dgm:presLayoutVars>
          <dgm:bulletEnabled val="1"/>
        </dgm:presLayoutVars>
      </dgm:prSet>
      <dgm:spPr/>
      <dgm:t>
        <a:bodyPr/>
        <a:lstStyle/>
        <a:p>
          <a:endParaRPr lang="en-US"/>
        </a:p>
      </dgm:t>
    </dgm:pt>
    <dgm:pt modelId="{2EFBC27F-1B58-40AE-9541-15224D9B5ADE}" type="pres">
      <dgm:prSet presAssocID="{7CA71C63-FEBC-4474-AB5C-208AE71F7C1E}" presName="sibTrans" presStyleCnt="0"/>
      <dgm:spPr/>
    </dgm:pt>
    <dgm:pt modelId="{12853182-302F-4BC5-A565-39C885304986}" type="pres">
      <dgm:prSet presAssocID="{2B976754-ADB9-45C7-8E5C-F1A35ECBEB5D}" presName="node" presStyleLbl="node1" presStyleIdx="3" presStyleCnt="4">
        <dgm:presLayoutVars>
          <dgm:bulletEnabled val="1"/>
        </dgm:presLayoutVars>
      </dgm:prSet>
      <dgm:spPr/>
      <dgm:t>
        <a:bodyPr/>
        <a:lstStyle/>
        <a:p>
          <a:endParaRPr lang="en-US"/>
        </a:p>
      </dgm:t>
    </dgm:pt>
  </dgm:ptLst>
  <dgm:cxnLst>
    <dgm:cxn modelId="{43FD6917-9CE2-4D00-A5FD-225C91656FDF}" type="presOf" srcId="{2E67A0A6-83FE-435A-8343-EADAD3184C47}" destId="{1FCC63CA-BFAE-4A19-84D4-79DBB729DE24}" srcOrd="0" destOrd="0" presId="urn:microsoft.com/office/officeart/2005/8/layout/default"/>
    <dgm:cxn modelId="{B152F18B-20C3-474E-AEB2-495985E9354C}" srcId="{0D36CEC6-08EC-4B78-822A-FCF47C9A3803}" destId="{2E67A0A6-83FE-435A-8343-EADAD3184C47}" srcOrd="0" destOrd="0" parTransId="{BE72EA06-DF52-4286-964D-561D3A224B02}" sibTransId="{9187001E-09DA-47F5-A369-7C6786C74C5E}"/>
    <dgm:cxn modelId="{32FB739C-22B3-4E95-91D6-DA1F144FEE4A}" type="presOf" srcId="{ECAFC9DC-820B-4D8E-9692-7EC4D905EEDC}" destId="{DE37C323-5CB0-4585-99D0-22DD5DF134A3}" srcOrd="0" destOrd="0" presId="urn:microsoft.com/office/officeart/2005/8/layout/default"/>
    <dgm:cxn modelId="{B282BF2E-26F3-4D3A-870A-BD24F53FDBF8}" srcId="{0D36CEC6-08EC-4B78-822A-FCF47C9A3803}" destId="{ECAFC9DC-820B-4D8E-9692-7EC4D905EEDC}" srcOrd="1" destOrd="0" parTransId="{0F641633-F828-4B87-A650-5A0C7D558579}" sibTransId="{8F318770-AA1B-4A15-B9BE-DF28BBA9D3E8}"/>
    <dgm:cxn modelId="{F316CD09-A4BA-4B54-9958-082EFD3A6AD1}" srcId="{0D36CEC6-08EC-4B78-822A-FCF47C9A3803}" destId="{2B976754-ADB9-45C7-8E5C-F1A35ECBEB5D}" srcOrd="3" destOrd="0" parTransId="{D504237C-84FE-438C-8281-4F9F86504353}" sibTransId="{EE5470B7-CE78-40DD-A446-FBDB974FFEEB}"/>
    <dgm:cxn modelId="{36BAB31C-3282-4A64-B01C-0DF27DD1A39D}" type="presOf" srcId="{0D36CEC6-08EC-4B78-822A-FCF47C9A3803}" destId="{236A5DF2-9B32-4E81-BFD5-5733A1EC54EF}" srcOrd="0" destOrd="0" presId="urn:microsoft.com/office/officeart/2005/8/layout/default"/>
    <dgm:cxn modelId="{9B39E2DF-B6E4-4E74-B314-D11865EAD1D0}" srcId="{0D36CEC6-08EC-4B78-822A-FCF47C9A3803}" destId="{F0C0E814-62D0-47AB-9BAF-7F5791B2102A}" srcOrd="2" destOrd="0" parTransId="{2A33BC1B-093F-4781-8BF6-A15BA4B61546}" sibTransId="{7CA71C63-FEBC-4474-AB5C-208AE71F7C1E}"/>
    <dgm:cxn modelId="{5CE3BC1E-E2AE-4254-8E5A-3E59D08C95D8}" type="presOf" srcId="{F0C0E814-62D0-47AB-9BAF-7F5791B2102A}" destId="{8F29FC6B-C973-405F-A538-33113298D2C3}" srcOrd="0" destOrd="0" presId="urn:microsoft.com/office/officeart/2005/8/layout/default"/>
    <dgm:cxn modelId="{22BEB572-1786-4997-8057-74998B7E1356}" type="presOf" srcId="{2B976754-ADB9-45C7-8E5C-F1A35ECBEB5D}" destId="{12853182-302F-4BC5-A565-39C885304986}" srcOrd="0" destOrd="0" presId="urn:microsoft.com/office/officeart/2005/8/layout/default"/>
    <dgm:cxn modelId="{546BBA4B-95F0-4202-9FB5-1EFBED8A8B76}" type="presParOf" srcId="{236A5DF2-9B32-4E81-BFD5-5733A1EC54EF}" destId="{1FCC63CA-BFAE-4A19-84D4-79DBB729DE24}" srcOrd="0" destOrd="0" presId="urn:microsoft.com/office/officeart/2005/8/layout/default"/>
    <dgm:cxn modelId="{995AF5FA-8E90-4DFE-838A-D00E2A44AC1D}" type="presParOf" srcId="{236A5DF2-9B32-4E81-BFD5-5733A1EC54EF}" destId="{30BA4DF1-D3A0-45BF-8CA5-2C1AF4EF1059}" srcOrd="1" destOrd="0" presId="urn:microsoft.com/office/officeart/2005/8/layout/default"/>
    <dgm:cxn modelId="{3700AA0E-BC1D-49DC-AFDF-5AD3699CA9D4}" type="presParOf" srcId="{236A5DF2-9B32-4E81-BFD5-5733A1EC54EF}" destId="{DE37C323-5CB0-4585-99D0-22DD5DF134A3}" srcOrd="2" destOrd="0" presId="urn:microsoft.com/office/officeart/2005/8/layout/default"/>
    <dgm:cxn modelId="{99E40544-EA18-4FAE-AE82-AFA42936A895}" type="presParOf" srcId="{236A5DF2-9B32-4E81-BFD5-5733A1EC54EF}" destId="{E4BD4EBE-43DE-4A34-8528-FBDE25E3C64F}" srcOrd="3" destOrd="0" presId="urn:microsoft.com/office/officeart/2005/8/layout/default"/>
    <dgm:cxn modelId="{D7E5F950-7918-4FF4-AEA8-F39AEA50CF02}" type="presParOf" srcId="{236A5DF2-9B32-4E81-BFD5-5733A1EC54EF}" destId="{8F29FC6B-C973-405F-A538-33113298D2C3}" srcOrd="4" destOrd="0" presId="urn:microsoft.com/office/officeart/2005/8/layout/default"/>
    <dgm:cxn modelId="{BE4EE526-2DEA-4DC6-BF62-30C141A05350}" type="presParOf" srcId="{236A5DF2-9B32-4E81-BFD5-5733A1EC54EF}" destId="{2EFBC27F-1B58-40AE-9541-15224D9B5ADE}" srcOrd="5" destOrd="0" presId="urn:microsoft.com/office/officeart/2005/8/layout/default"/>
    <dgm:cxn modelId="{3C341515-1C87-40C8-B838-7254A4FD78E0}" type="presParOf" srcId="{236A5DF2-9B32-4E81-BFD5-5733A1EC54EF}" destId="{12853182-302F-4BC5-A565-39C885304986}"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CC63CA-BFAE-4A19-84D4-79DBB729DE24}">
      <dsp:nvSpPr>
        <dsp:cNvPr id="0" name=""/>
        <dsp:cNvSpPr/>
      </dsp:nvSpPr>
      <dsp:spPr>
        <a:xfrm>
          <a:off x="647591" y="2050"/>
          <a:ext cx="3386770" cy="203206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ctr" defTabSz="2133600">
            <a:lnSpc>
              <a:spcPct val="90000"/>
            </a:lnSpc>
            <a:spcBef>
              <a:spcPct val="0"/>
            </a:spcBef>
            <a:spcAft>
              <a:spcPct val="35000"/>
            </a:spcAft>
          </a:pPr>
          <a:r>
            <a:rPr lang="en-US" sz="4800" kern="1200" dirty="0" smtClean="0"/>
            <a:t>Word</a:t>
          </a:r>
          <a:endParaRPr lang="en-US" sz="4800" kern="1200" dirty="0"/>
        </a:p>
      </dsp:txBody>
      <dsp:txXfrm>
        <a:off x="647591" y="2050"/>
        <a:ext cx="3386770" cy="2032062"/>
      </dsp:txXfrm>
    </dsp:sp>
    <dsp:sp modelId="{DE37C323-5CB0-4585-99D0-22DD5DF134A3}">
      <dsp:nvSpPr>
        <dsp:cNvPr id="0" name=""/>
        <dsp:cNvSpPr/>
      </dsp:nvSpPr>
      <dsp:spPr>
        <a:xfrm>
          <a:off x="4373038" y="2050"/>
          <a:ext cx="3386770" cy="203206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ctr" defTabSz="2133600">
            <a:lnSpc>
              <a:spcPct val="90000"/>
            </a:lnSpc>
            <a:spcBef>
              <a:spcPct val="0"/>
            </a:spcBef>
            <a:spcAft>
              <a:spcPct val="35000"/>
            </a:spcAft>
          </a:pPr>
          <a:r>
            <a:rPr lang="en-US" sz="4800" kern="1200" dirty="0" smtClean="0"/>
            <a:t>Excel</a:t>
          </a:r>
          <a:endParaRPr lang="en-US" sz="4800" kern="1200" dirty="0"/>
        </a:p>
      </dsp:txBody>
      <dsp:txXfrm>
        <a:off x="4373038" y="2050"/>
        <a:ext cx="3386770" cy="2032062"/>
      </dsp:txXfrm>
    </dsp:sp>
    <dsp:sp modelId="{8F29FC6B-C973-405F-A538-33113298D2C3}">
      <dsp:nvSpPr>
        <dsp:cNvPr id="0" name=""/>
        <dsp:cNvSpPr/>
      </dsp:nvSpPr>
      <dsp:spPr>
        <a:xfrm>
          <a:off x="647591" y="2372790"/>
          <a:ext cx="3386770" cy="203206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ctr" defTabSz="2133600">
            <a:lnSpc>
              <a:spcPct val="90000"/>
            </a:lnSpc>
            <a:spcBef>
              <a:spcPct val="0"/>
            </a:spcBef>
            <a:spcAft>
              <a:spcPct val="35000"/>
            </a:spcAft>
          </a:pPr>
          <a:r>
            <a:rPr lang="en-US" sz="4800" kern="1200" dirty="0" smtClean="0"/>
            <a:t>PowerPoint</a:t>
          </a:r>
          <a:endParaRPr lang="en-US" sz="4800" kern="1200" dirty="0"/>
        </a:p>
      </dsp:txBody>
      <dsp:txXfrm>
        <a:off x="647591" y="2372790"/>
        <a:ext cx="3386770" cy="2032062"/>
      </dsp:txXfrm>
    </dsp:sp>
    <dsp:sp modelId="{12853182-302F-4BC5-A565-39C885304986}">
      <dsp:nvSpPr>
        <dsp:cNvPr id="0" name=""/>
        <dsp:cNvSpPr/>
      </dsp:nvSpPr>
      <dsp:spPr>
        <a:xfrm>
          <a:off x="4373038" y="2372790"/>
          <a:ext cx="3386770" cy="203206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ctr" defTabSz="2133600">
            <a:lnSpc>
              <a:spcPct val="90000"/>
            </a:lnSpc>
            <a:spcBef>
              <a:spcPct val="0"/>
            </a:spcBef>
            <a:spcAft>
              <a:spcPct val="35000"/>
            </a:spcAft>
          </a:pPr>
          <a:r>
            <a:rPr lang="en-US" sz="4800" kern="1200" dirty="0" smtClean="0"/>
            <a:t>Outlook</a:t>
          </a:r>
          <a:endParaRPr lang="en-US" sz="4800" kern="1200" dirty="0"/>
        </a:p>
      </dsp:txBody>
      <dsp:txXfrm>
        <a:off x="4373038" y="2372790"/>
        <a:ext cx="3386770" cy="203206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450697-232B-4E18-9AAB-B0CA0C7E607F}" type="datetimeFigureOut">
              <a:rPr lang="en-US" smtClean="0"/>
              <a:t>6/3/2019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230C99-EFF6-4502-82DF-F7ACC6734094}" type="slidenum">
              <a:rPr lang="en-US" smtClean="0"/>
              <a:t>‹#›</a:t>
            </a:fld>
            <a:endParaRPr lang="en-US"/>
          </a:p>
        </p:txBody>
      </p:sp>
    </p:spTree>
    <p:extLst>
      <p:ext uri="{BB962C8B-B14F-4D97-AF65-F5344CB8AC3E}">
        <p14:creationId xmlns:p14="http://schemas.microsoft.com/office/powerpoint/2010/main" val="2109078212"/>
      </p:ext>
    </p:extLst>
  </p:cSld>
  <p:clrMap bg1="lt1" tx1="dk1" bg2="lt2" tx2="dk2" accent1="accent1" accent2="accent2" accent3="accent3" accent4="accent4" accent5="accent5" accent6="accent6" hlink="hlink" folHlink="folHlink"/>
  <p:notesStyle>
    <a:lvl1pPr marL="0" algn="l" defTabSz="914226" rtl="0" eaLnBrk="1" latinLnBrk="0" hangingPunct="1">
      <a:defRPr sz="1200" kern="1200">
        <a:solidFill>
          <a:schemeClr val="tx1"/>
        </a:solidFill>
        <a:latin typeface="+mn-lt"/>
        <a:ea typeface="+mn-ea"/>
        <a:cs typeface="+mn-cs"/>
      </a:defRPr>
    </a:lvl1pPr>
    <a:lvl2pPr marL="457113" algn="l" defTabSz="914226" rtl="0" eaLnBrk="1" latinLnBrk="0" hangingPunct="1">
      <a:defRPr sz="1200" kern="1200">
        <a:solidFill>
          <a:schemeClr val="tx1"/>
        </a:solidFill>
        <a:latin typeface="+mn-lt"/>
        <a:ea typeface="+mn-ea"/>
        <a:cs typeface="+mn-cs"/>
      </a:defRPr>
    </a:lvl2pPr>
    <a:lvl3pPr marL="914226" algn="l" defTabSz="914226" rtl="0" eaLnBrk="1" latinLnBrk="0" hangingPunct="1">
      <a:defRPr sz="1200" kern="1200">
        <a:solidFill>
          <a:schemeClr val="tx1"/>
        </a:solidFill>
        <a:latin typeface="+mn-lt"/>
        <a:ea typeface="+mn-ea"/>
        <a:cs typeface="+mn-cs"/>
      </a:defRPr>
    </a:lvl3pPr>
    <a:lvl4pPr marL="1371341" algn="l" defTabSz="914226" rtl="0" eaLnBrk="1" latinLnBrk="0" hangingPunct="1">
      <a:defRPr sz="1200" kern="1200">
        <a:solidFill>
          <a:schemeClr val="tx1"/>
        </a:solidFill>
        <a:latin typeface="+mn-lt"/>
        <a:ea typeface="+mn-ea"/>
        <a:cs typeface="+mn-cs"/>
      </a:defRPr>
    </a:lvl4pPr>
    <a:lvl5pPr marL="1828453" algn="l" defTabSz="914226" rtl="0" eaLnBrk="1" latinLnBrk="0" hangingPunct="1">
      <a:defRPr sz="1200" kern="1200">
        <a:solidFill>
          <a:schemeClr val="tx1"/>
        </a:solidFill>
        <a:latin typeface="+mn-lt"/>
        <a:ea typeface="+mn-ea"/>
        <a:cs typeface="+mn-cs"/>
      </a:defRPr>
    </a:lvl5pPr>
    <a:lvl6pPr marL="2285566" algn="l" defTabSz="914226" rtl="0" eaLnBrk="1" latinLnBrk="0" hangingPunct="1">
      <a:defRPr sz="1200" kern="1200">
        <a:solidFill>
          <a:schemeClr val="tx1"/>
        </a:solidFill>
        <a:latin typeface="+mn-lt"/>
        <a:ea typeface="+mn-ea"/>
        <a:cs typeface="+mn-cs"/>
      </a:defRPr>
    </a:lvl6pPr>
    <a:lvl7pPr marL="2742679" algn="l" defTabSz="914226" rtl="0" eaLnBrk="1" latinLnBrk="0" hangingPunct="1">
      <a:defRPr sz="1200" kern="1200">
        <a:solidFill>
          <a:schemeClr val="tx1"/>
        </a:solidFill>
        <a:latin typeface="+mn-lt"/>
        <a:ea typeface="+mn-ea"/>
        <a:cs typeface="+mn-cs"/>
      </a:defRPr>
    </a:lvl7pPr>
    <a:lvl8pPr marL="3199794" algn="l" defTabSz="914226" rtl="0" eaLnBrk="1" latinLnBrk="0" hangingPunct="1">
      <a:defRPr sz="1200" kern="1200">
        <a:solidFill>
          <a:schemeClr val="tx1"/>
        </a:solidFill>
        <a:latin typeface="+mn-lt"/>
        <a:ea typeface="+mn-ea"/>
        <a:cs typeface="+mn-cs"/>
      </a:defRPr>
    </a:lvl8pPr>
    <a:lvl9pPr marL="3656907" algn="l" defTabSz="91422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dirty="0"/>
          </a:p>
        </p:txBody>
      </p:sp>
      <p:sp>
        <p:nvSpPr>
          <p:cNvPr id="4" name="Slide Number Placeholder 3"/>
          <p:cNvSpPr>
            <a:spLocks noGrp="1"/>
          </p:cNvSpPr>
          <p:nvPr>
            <p:ph type="sldNum" sz="quarter" idx="10"/>
          </p:nvPr>
        </p:nvSpPr>
        <p:spPr/>
        <p:txBody>
          <a:bodyPr/>
          <a:lstStyle/>
          <a:p>
            <a:fld id="{05230C99-EFF6-4502-82DF-F7ACC6734094}" type="slidenum">
              <a:rPr lang="en-US" smtClean="0"/>
              <a:t>1</a:t>
            </a:fld>
            <a:endParaRPr lang="en-US"/>
          </a:p>
        </p:txBody>
      </p:sp>
    </p:spTree>
    <p:extLst>
      <p:ext uri="{BB962C8B-B14F-4D97-AF65-F5344CB8AC3E}">
        <p14:creationId xmlns:p14="http://schemas.microsoft.com/office/powerpoint/2010/main" val="14680631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sr-Latn-RS" dirty="0" smtClean="0"/>
              <a:t>Ubacite bilo koju sliku</a:t>
            </a:r>
            <a:r>
              <a:rPr lang="sr-Latn-RS" baseline="0" dirty="0" smtClean="0"/>
              <a:t> sa interneta da bude iza teksta </a:t>
            </a:r>
            <a:r>
              <a:rPr lang="en-US" dirty="0" smtClean="0"/>
              <a:t>Insert</a:t>
            </a:r>
            <a:r>
              <a:rPr lang="en-US" baseline="0" dirty="0" smtClean="0"/>
              <a:t> </a:t>
            </a:r>
            <a:r>
              <a:rPr lang="en-US" baseline="0" dirty="0" smtClean="0"/>
              <a:t>any image from the pictures folder, so that it is behind the text</a:t>
            </a:r>
            <a:endParaRPr lang="en-US" dirty="0"/>
          </a:p>
        </p:txBody>
      </p:sp>
      <p:sp>
        <p:nvSpPr>
          <p:cNvPr id="4" name="Slide Number Placeholder 3"/>
          <p:cNvSpPr>
            <a:spLocks noGrp="1"/>
          </p:cNvSpPr>
          <p:nvPr>
            <p:ph type="sldNum" sz="quarter" idx="10"/>
          </p:nvPr>
        </p:nvSpPr>
        <p:spPr/>
        <p:txBody>
          <a:bodyPr/>
          <a:lstStyle/>
          <a:p>
            <a:fld id="{05230C99-EFF6-4502-82DF-F7ACC6734094}" type="slidenum">
              <a:rPr lang="en-US" smtClean="0"/>
              <a:t>10</a:t>
            </a:fld>
            <a:endParaRPr lang="en-US"/>
          </a:p>
        </p:txBody>
      </p:sp>
    </p:spTree>
    <p:extLst>
      <p:ext uri="{BB962C8B-B14F-4D97-AF65-F5344CB8AC3E}">
        <p14:creationId xmlns:p14="http://schemas.microsoft.com/office/powerpoint/2010/main" val="35766656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sr-Latn-RS" dirty="0" smtClean="0"/>
              <a:t>Napravite SmartArt</a:t>
            </a:r>
            <a:r>
              <a:rPr lang="sr-Latn-RS" baseline="0" dirty="0" smtClean="0"/>
              <a:t> dijagram da bude ciklično prikazan i zamenite reč Outlook sa Access</a:t>
            </a:r>
            <a:endParaRPr lang="en-US" dirty="0"/>
          </a:p>
        </p:txBody>
      </p:sp>
      <p:sp>
        <p:nvSpPr>
          <p:cNvPr id="4" name="Slide Number Placeholder 3"/>
          <p:cNvSpPr>
            <a:spLocks noGrp="1"/>
          </p:cNvSpPr>
          <p:nvPr>
            <p:ph type="sldNum" sz="quarter" idx="10"/>
          </p:nvPr>
        </p:nvSpPr>
        <p:spPr/>
        <p:txBody>
          <a:bodyPr/>
          <a:lstStyle/>
          <a:p>
            <a:fld id="{05230C99-EFF6-4502-82DF-F7ACC6734094}" type="slidenum">
              <a:rPr lang="en-US" smtClean="0"/>
              <a:t>12</a:t>
            </a:fld>
            <a:endParaRPr lang="en-US"/>
          </a:p>
        </p:txBody>
      </p:sp>
    </p:spTree>
    <p:extLst>
      <p:ext uri="{BB962C8B-B14F-4D97-AF65-F5344CB8AC3E}">
        <p14:creationId xmlns:p14="http://schemas.microsoft.com/office/powerpoint/2010/main" val="30663839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sr-Latn-RS" dirty="0" smtClean="0"/>
              <a:t>Izmenite audio klip tako da se automatski reprodukuje</a:t>
            </a:r>
            <a:endParaRPr lang="en-US" dirty="0"/>
          </a:p>
        </p:txBody>
      </p:sp>
      <p:sp>
        <p:nvSpPr>
          <p:cNvPr id="4" name="Slide Number Placeholder 3"/>
          <p:cNvSpPr>
            <a:spLocks noGrp="1"/>
          </p:cNvSpPr>
          <p:nvPr>
            <p:ph type="sldNum" sz="quarter" idx="10"/>
          </p:nvPr>
        </p:nvSpPr>
        <p:spPr/>
        <p:txBody>
          <a:bodyPr/>
          <a:lstStyle/>
          <a:p>
            <a:fld id="{05230C99-EFF6-4502-82DF-F7ACC6734094}" type="slidenum">
              <a:rPr lang="en-US" smtClean="0"/>
              <a:t>13</a:t>
            </a:fld>
            <a:endParaRPr lang="en-US"/>
          </a:p>
        </p:txBody>
      </p:sp>
    </p:spTree>
    <p:extLst>
      <p:ext uri="{BB962C8B-B14F-4D97-AF65-F5344CB8AC3E}">
        <p14:creationId xmlns:p14="http://schemas.microsoft.com/office/powerpoint/2010/main" val="38894347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sr-Latn-RS" dirty="0" smtClean="0"/>
              <a:t>Dodajte umetničke efekte</a:t>
            </a:r>
            <a:r>
              <a:rPr lang="sr-Latn-RS" baseline="0" dirty="0" smtClean="0"/>
              <a:t> slici </a:t>
            </a:r>
            <a:r>
              <a:rPr lang="sr-Latn-RS" dirty="0" smtClean="0"/>
              <a:t>Pastels Smooth</a:t>
            </a:r>
            <a:endParaRPr lang="en-US" dirty="0" smtClean="0"/>
          </a:p>
        </p:txBody>
      </p:sp>
      <p:sp>
        <p:nvSpPr>
          <p:cNvPr id="4" name="Slide Number Placeholder 3"/>
          <p:cNvSpPr>
            <a:spLocks noGrp="1"/>
          </p:cNvSpPr>
          <p:nvPr>
            <p:ph type="sldNum" sz="quarter" idx="10"/>
          </p:nvPr>
        </p:nvSpPr>
        <p:spPr/>
        <p:txBody>
          <a:bodyPr/>
          <a:lstStyle/>
          <a:p>
            <a:fld id="{05230C99-EFF6-4502-82DF-F7ACC6734094}" type="slidenum">
              <a:rPr lang="en-US" smtClean="0"/>
              <a:t>14</a:t>
            </a:fld>
            <a:endParaRPr lang="en-US"/>
          </a:p>
        </p:txBody>
      </p:sp>
    </p:spTree>
    <p:extLst>
      <p:ext uri="{BB962C8B-B14F-4D97-AF65-F5344CB8AC3E}">
        <p14:creationId xmlns:p14="http://schemas.microsoft.com/office/powerpoint/2010/main" val="13704216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sr-Latn-RS" dirty="0" smtClean="0"/>
              <a:t>Rotirajte sliku za 90 stepeni</a:t>
            </a:r>
            <a:r>
              <a:rPr lang="sr-Latn-RS" baseline="0" dirty="0" smtClean="0"/>
              <a:t> u desno</a:t>
            </a:r>
            <a:endParaRPr lang="en-US" dirty="0"/>
          </a:p>
        </p:txBody>
      </p:sp>
      <p:sp>
        <p:nvSpPr>
          <p:cNvPr id="4" name="Slide Number Placeholder 3"/>
          <p:cNvSpPr>
            <a:spLocks noGrp="1"/>
          </p:cNvSpPr>
          <p:nvPr>
            <p:ph type="sldNum" sz="quarter" idx="10"/>
          </p:nvPr>
        </p:nvSpPr>
        <p:spPr/>
        <p:txBody>
          <a:bodyPr/>
          <a:lstStyle/>
          <a:p>
            <a:fld id="{05230C99-EFF6-4502-82DF-F7ACC6734094}" type="slidenum">
              <a:rPr lang="en-US" smtClean="0"/>
              <a:t>15</a:t>
            </a:fld>
            <a:endParaRPr lang="en-US"/>
          </a:p>
        </p:txBody>
      </p:sp>
    </p:spTree>
    <p:extLst>
      <p:ext uri="{BB962C8B-B14F-4D97-AF65-F5344CB8AC3E}">
        <p14:creationId xmlns:p14="http://schemas.microsoft.com/office/powerpoint/2010/main" val="23256595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sr-Latn-RS" dirty="0" smtClean="0"/>
              <a:t>Promenite stil grafikona</a:t>
            </a:r>
            <a:r>
              <a:rPr lang="sr-Latn-RS" baseline="0" dirty="0" smtClean="0"/>
              <a:t> da bude Combo sa Series 3 na sekundarnoj osi</a:t>
            </a:r>
            <a:endParaRPr lang="en-US" dirty="0"/>
          </a:p>
        </p:txBody>
      </p:sp>
      <p:sp>
        <p:nvSpPr>
          <p:cNvPr id="4" name="Slide Number Placeholder 3"/>
          <p:cNvSpPr>
            <a:spLocks noGrp="1"/>
          </p:cNvSpPr>
          <p:nvPr>
            <p:ph type="sldNum" sz="quarter" idx="10"/>
          </p:nvPr>
        </p:nvSpPr>
        <p:spPr/>
        <p:txBody>
          <a:bodyPr/>
          <a:lstStyle/>
          <a:p>
            <a:fld id="{05230C99-EFF6-4502-82DF-F7ACC6734094}" type="slidenum">
              <a:rPr lang="en-US" smtClean="0"/>
              <a:t>17</a:t>
            </a:fld>
            <a:endParaRPr lang="en-US"/>
          </a:p>
        </p:txBody>
      </p:sp>
    </p:spTree>
    <p:extLst>
      <p:ext uri="{BB962C8B-B14F-4D97-AF65-F5344CB8AC3E}">
        <p14:creationId xmlns:p14="http://schemas.microsoft.com/office/powerpoint/2010/main" val="15453239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sr-Latn-RS" dirty="0" smtClean="0"/>
              <a:t>Promenite</a:t>
            </a:r>
            <a:r>
              <a:rPr lang="sr-Latn-RS" baseline="0" dirty="0" smtClean="0"/>
              <a:t> grafikon u Pie</a:t>
            </a:r>
            <a:endParaRPr lang="en-US" dirty="0"/>
          </a:p>
        </p:txBody>
      </p:sp>
      <p:sp>
        <p:nvSpPr>
          <p:cNvPr id="4" name="Slide Number Placeholder 3"/>
          <p:cNvSpPr>
            <a:spLocks noGrp="1"/>
          </p:cNvSpPr>
          <p:nvPr>
            <p:ph type="sldNum" sz="quarter" idx="10"/>
          </p:nvPr>
        </p:nvSpPr>
        <p:spPr/>
        <p:txBody>
          <a:bodyPr/>
          <a:lstStyle/>
          <a:p>
            <a:fld id="{05230C99-EFF6-4502-82DF-F7ACC6734094}" type="slidenum">
              <a:rPr lang="en-US" smtClean="0"/>
              <a:t>18</a:t>
            </a:fld>
            <a:endParaRPr lang="en-US"/>
          </a:p>
        </p:txBody>
      </p:sp>
    </p:spTree>
    <p:extLst>
      <p:ext uri="{BB962C8B-B14F-4D97-AF65-F5344CB8AC3E}">
        <p14:creationId xmlns:p14="http://schemas.microsoft.com/office/powerpoint/2010/main" val="42680622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sr-Latn-RS" dirty="0" smtClean="0"/>
              <a:t>Primenite</a:t>
            </a:r>
            <a:r>
              <a:rPr lang="sr-Latn-RS" baseline="0" dirty="0" smtClean="0"/>
              <a:t> </a:t>
            </a:r>
            <a:r>
              <a:rPr lang="en-US" baseline="0" dirty="0" smtClean="0"/>
              <a:t>“</a:t>
            </a:r>
            <a:r>
              <a:rPr lang="en-US" baseline="0" dirty="0" smtClean="0"/>
              <a:t>Split</a:t>
            </a:r>
            <a:r>
              <a:rPr lang="en-US" baseline="0" dirty="0" smtClean="0"/>
              <a:t>”</a:t>
            </a:r>
            <a:r>
              <a:rPr lang="sr-Latn-RS" baseline="0" dirty="0" smtClean="0"/>
              <a:t> animaciju na teze</a:t>
            </a:r>
          </a:p>
          <a:p>
            <a:r>
              <a:rPr lang="sr-Latn-RS" baseline="0" dirty="0" smtClean="0"/>
              <a:t>Spojite Word i Excel da se prikazuju prvo pa zatim Access, PowerPoint i Outlook</a:t>
            </a:r>
            <a:endParaRPr lang="en-US" dirty="0"/>
          </a:p>
        </p:txBody>
      </p:sp>
      <p:sp>
        <p:nvSpPr>
          <p:cNvPr id="4" name="Slide Number Placeholder 3"/>
          <p:cNvSpPr>
            <a:spLocks noGrp="1"/>
          </p:cNvSpPr>
          <p:nvPr>
            <p:ph type="sldNum" sz="quarter" idx="10"/>
          </p:nvPr>
        </p:nvSpPr>
        <p:spPr/>
        <p:txBody>
          <a:bodyPr/>
          <a:lstStyle/>
          <a:p>
            <a:fld id="{05230C99-EFF6-4502-82DF-F7ACC6734094}" type="slidenum">
              <a:rPr lang="en-US" smtClean="0"/>
              <a:t>20</a:t>
            </a:fld>
            <a:endParaRPr lang="en-US"/>
          </a:p>
        </p:txBody>
      </p:sp>
    </p:spTree>
    <p:extLst>
      <p:ext uri="{BB962C8B-B14F-4D97-AF65-F5344CB8AC3E}">
        <p14:creationId xmlns:p14="http://schemas.microsoft.com/office/powerpoint/2010/main" val="2490757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sr-Latn-RS" dirty="0" smtClean="0"/>
              <a:t>Sačuvajte prezentaciju pod nazivom Prezentacija</a:t>
            </a:r>
            <a:endParaRPr lang="en-US" dirty="0"/>
          </a:p>
        </p:txBody>
      </p:sp>
      <p:sp>
        <p:nvSpPr>
          <p:cNvPr id="4" name="Slide Number Placeholder 3"/>
          <p:cNvSpPr>
            <a:spLocks noGrp="1"/>
          </p:cNvSpPr>
          <p:nvPr>
            <p:ph type="sldNum" sz="quarter" idx="10"/>
          </p:nvPr>
        </p:nvSpPr>
        <p:spPr/>
        <p:txBody>
          <a:bodyPr/>
          <a:lstStyle/>
          <a:p>
            <a:fld id="{05230C99-EFF6-4502-82DF-F7ACC6734094}" type="slidenum">
              <a:rPr lang="en-US" smtClean="0"/>
              <a:t>22</a:t>
            </a:fld>
            <a:endParaRPr lang="en-US"/>
          </a:p>
        </p:txBody>
      </p:sp>
    </p:spTree>
    <p:extLst>
      <p:ext uri="{BB962C8B-B14F-4D97-AF65-F5344CB8AC3E}">
        <p14:creationId xmlns:p14="http://schemas.microsoft.com/office/powerpoint/2010/main" val="33507432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r-Latn-RS" dirty="0" smtClean="0"/>
              <a:t>Pogledajte prezentaciju kao</a:t>
            </a:r>
            <a:r>
              <a:rPr lang="sr-Latn-RS" baseline="0" dirty="0" smtClean="0"/>
              <a:t> slide show. </a:t>
            </a:r>
            <a:endParaRPr lang="en-US" dirty="0"/>
          </a:p>
        </p:txBody>
      </p:sp>
      <p:sp>
        <p:nvSpPr>
          <p:cNvPr id="4" name="Slide Number Placeholder 3"/>
          <p:cNvSpPr>
            <a:spLocks noGrp="1"/>
          </p:cNvSpPr>
          <p:nvPr>
            <p:ph type="sldNum" sz="quarter" idx="10"/>
          </p:nvPr>
        </p:nvSpPr>
        <p:spPr/>
        <p:txBody>
          <a:bodyPr/>
          <a:lstStyle/>
          <a:p>
            <a:fld id="{05230C99-EFF6-4502-82DF-F7ACC6734094}" type="slidenum">
              <a:rPr lang="en-US" smtClean="0"/>
              <a:t>23</a:t>
            </a:fld>
            <a:endParaRPr lang="en-US"/>
          </a:p>
        </p:txBody>
      </p:sp>
    </p:spTree>
    <p:extLst>
      <p:ext uri="{BB962C8B-B14F-4D97-AF65-F5344CB8AC3E}">
        <p14:creationId xmlns:p14="http://schemas.microsoft.com/office/powerpoint/2010/main" val="293055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sr-Latn-RS" dirty="0" smtClean="0"/>
              <a:t>Podesite uvećavanje na 110 procenata</a:t>
            </a:r>
            <a:endParaRPr lang="en-US" baseline="0" dirty="0" smtClean="0"/>
          </a:p>
          <a:p>
            <a:r>
              <a:rPr lang="sr-Latn-RS" dirty="0" smtClean="0"/>
              <a:t>U Sorter</a:t>
            </a:r>
            <a:r>
              <a:rPr lang="sr-Latn-RS" baseline="0" dirty="0" smtClean="0"/>
              <a:t> View prikazu, prikažite slajdove da budu veličine 40 procenata </a:t>
            </a:r>
            <a:endParaRPr lang="en-US" dirty="0"/>
          </a:p>
        </p:txBody>
      </p:sp>
      <p:sp>
        <p:nvSpPr>
          <p:cNvPr id="4" name="Slide Number Placeholder 3"/>
          <p:cNvSpPr>
            <a:spLocks noGrp="1"/>
          </p:cNvSpPr>
          <p:nvPr>
            <p:ph type="sldNum" sz="quarter" idx="10"/>
          </p:nvPr>
        </p:nvSpPr>
        <p:spPr/>
        <p:txBody>
          <a:bodyPr/>
          <a:lstStyle/>
          <a:p>
            <a:fld id="{05230C99-EFF6-4502-82DF-F7ACC6734094}" type="slidenum">
              <a:rPr lang="en-US" smtClean="0"/>
              <a:t>2</a:t>
            </a:fld>
            <a:endParaRPr lang="en-US" dirty="0"/>
          </a:p>
        </p:txBody>
      </p:sp>
    </p:spTree>
    <p:extLst>
      <p:ext uri="{BB962C8B-B14F-4D97-AF65-F5344CB8AC3E}">
        <p14:creationId xmlns:p14="http://schemas.microsoft.com/office/powerpoint/2010/main" val="3053146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5230C99-EFF6-4502-82DF-F7ACC6734094}" type="slidenum">
              <a:rPr lang="en-US" smtClean="0"/>
              <a:t>3</a:t>
            </a:fld>
            <a:endParaRPr lang="en-US" dirty="0"/>
          </a:p>
        </p:txBody>
      </p:sp>
    </p:spTree>
    <p:extLst>
      <p:ext uri="{BB962C8B-B14F-4D97-AF65-F5344CB8AC3E}">
        <p14:creationId xmlns:p14="http://schemas.microsoft.com/office/powerpoint/2010/main" val="39149414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sr-Latn-RS" dirty="0" smtClean="0"/>
              <a:t>Primenite </a:t>
            </a:r>
            <a:r>
              <a:rPr lang="en-US" dirty="0" smtClean="0"/>
              <a:t>“</a:t>
            </a:r>
            <a:r>
              <a:rPr lang="en-US" dirty="0" smtClean="0"/>
              <a:t>Intense</a:t>
            </a:r>
            <a:r>
              <a:rPr lang="en-US" baseline="0" dirty="0" smtClean="0"/>
              <a:t> Effect – Gray 50%, Accent 6” </a:t>
            </a:r>
            <a:r>
              <a:rPr lang="sr-Latn-RS" baseline="0" dirty="0" smtClean="0"/>
              <a:t>stil na textbox (u delu Format)</a:t>
            </a:r>
            <a:endParaRPr lang="en-US" dirty="0"/>
          </a:p>
        </p:txBody>
      </p:sp>
      <p:sp>
        <p:nvSpPr>
          <p:cNvPr id="4" name="Slide Number Placeholder 3"/>
          <p:cNvSpPr>
            <a:spLocks noGrp="1"/>
          </p:cNvSpPr>
          <p:nvPr>
            <p:ph type="sldNum" sz="quarter" idx="10"/>
          </p:nvPr>
        </p:nvSpPr>
        <p:spPr/>
        <p:txBody>
          <a:bodyPr/>
          <a:lstStyle/>
          <a:p>
            <a:fld id="{05230C99-EFF6-4502-82DF-F7ACC6734094}" type="slidenum">
              <a:rPr lang="en-US" smtClean="0"/>
              <a:t>4</a:t>
            </a:fld>
            <a:endParaRPr lang="en-US" dirty="0"/>
          </a:p>
        </p:txBody>
      </p:sp>
    </p:spTree>
    <p:extLst>
      <p:ext uri="{BB962C8B-B14F-4D97-AF65-F5344CB8AC3E}">
        <p14:creationId xmlns:p14="http://schemas.microsoft.com/office/powerpoint/2010/main" val="13868226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sr-Latn-RS" dirty="0" smtClean="0"/>
              <a:t>Formatirajte tekst tako</a:t>
            </a:r>
            <a:r>
              <a:rPr lang="sr-Latn-RS" baseline="0" dirty="0" smtClean="0"/>
              <a:t> da bude u jednoj koloni</a:t>
            </a:r>
            <a:endParaRPr lang="en-US" dirty="0"/>
          </a:p>
        </p:txBody>
      </p:sp>
      <p:sp>
        <p:nvSpPr>
          <p:cNvPr id="4" name="Slide Number Placeholder 3"/>
          <p:cNvSpPr>
            <a:spLocks noGrp="1"/>
          </p:cNvSpPr>
          <p:nvPr>
            <p:ph type="sldNum" sz="quarter" idx="10"/>
          </p:nvPr>
        </p:nvSpPr>
        <p:spPr/>
        <p:txBody>
          <a:bodyPr/>
          <a:lstStyle/>
          <a:p>
            <a:fld id="{05230C99-EFF6-4502-82DF-F7ACC6734094}" type="slidenum">
              <a:rPr lang="en-US" smtClean="0"/>
              <a:t>5</a:t>
            </a:fld>
            <a:endParaRPr lang="en-US" dirty="0"/>
          </a:p>
        </p:txBody>
      </p:sp>
    </p:spTree>
    <p:extLst>
      <p:ext uri="{BB962C8B-B14F-4D97-AF65-F5344CB8AC3E}">
        <p14:creationId xmlns:p14="http://schemas.microsoft.com/office/powerpoint/2010/main" val="12889761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sr-Latn-RS" dirty="0" smtClean="0"/>
              <a:t>Izmenite da nema tačaka</a:t>
            </a:r>
          </a:p>
          <a:p>
            <a:r>
              <a:rPr lang="sr-Latn-RS" dirty="0" smtClean="0"/>
              <a:t>Centirajte</a:t>
            </a:r>
            <a:r>
              <a:rPr lang="sr-Latn-RS" baseline="0" dirty="0" smtClean="0"/>
              <a:t> tekst da bude na sredini</a:t>
            </a:r>
          </a:p>
          <a:p>
            <a:r>
              <a:rPr lang="sr-Latn-RS" baseline="0" dirty="0" smtClean="0"/>
              <a:t>Podesite razmak da bude 2.0</a:t>
            </a:r>
            <a:endParaRPr lang="en-US" dirty="0"/>
          </a:p>
        </p:txBody>
      </p:sp>
      <p:sp>
        <p:nvSpPr>
          <p:cNvPr id="4" name="Slide Number Placeholder 3"/>
          <p:cNvSpPr>
            <a:spLocks noGrp="1"/>
          </p:cNvSpPr>
          <p:nvPr>
            <p:ph type="sldNum" sz="quarter" idx="10"/>
          </p:nvPr>
        </p:nvSpPr>
        <p:spPr/>
        <p:txBody>
          <a:bodyPr/>
          <a:lstStyle/>
          <a:p>
            <a:fld id="{05230C99-EFF6-4502-82DF-F7ACC6734094}" type="slidenum">
              <a:rPr lang="en-US" smtClean="0"/>
              <a:t>6</a:t>
            </a:fld>
            <a:endParaRPr lang="en-US" dirty="0"/>
          </a:p>
        </p:txBody>
      </p:sp>
    </p:spTree>
    <p:extLst>
      <p:ext uri="{BB962C8B-B14F-4D97-AF65-F5344CB8AC3E}">
        <p14:creationId xmlns:p14="http://schemas.microsoft.com/office/powerpoint/2010/main" val="22705078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sr-Latn-RS" dirty="0" smtClean="0"/>
              <a:t>Poravnajte</a:t>
            </a:r>
            <a:r>
              <a:rPr lang="sr-Latn-RS" baseline="0" dirty="0" smtClean="0"/>
              <a:t> listu da bude na sredini</a:t>
            </a:r>
            <a:endParaRPr lang="en-US" dirty="0"/>
          </a:p>
        </p:txBody>
      </p:sp>
      <p:sp>
        <p:nvSpPr>
          <p:cNvPr id="4" name="Slide Number Placeholder 3"/>
          <p:cNvSpPr>
            <a:spLocks noGrp="1"/>
          </p:cNvSpPr>
          <p:nvPr>
            <p:ph type="sldNum" sz="quarter" idx="10"/>
          </p:nvPr>
        </p:nvSpPr>
        <p:spPr/>
        <p:txBody>
          <a:bodyPr/>
          <a:lstStyle/>
          <a:p>
            <a:fld id="{05230C99-EFF6-4502-82DF-F7ACC6734094}" type="slidenum">
              <a:rPr lang="en-US" smtClean="0"/>
              <a:t>7</a:t>
            </a:fld>
            <a:endParaRPr lang="en-US"/>
          </a:p>
        </p:txBody>
      </p:sp>
    </p:spTree>
    <p:extLst>
      <p:ext uri="{BB962C8B-B14F-4D97-AF65-F5344CB8AC3E}">
        <p14:creationId xmlns:p14="http://schemas.microsoft.com/office/powerpoint/2010/main" val="2490757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sr-Latn-RS" dirty="0" smtClean="0"/>
              <a:t>Promenite</a:t>
            </a:r>
            <a:r>
              <a:rPr lang="sr-Latn-RS" baseline="0" dirty="0" smtClean="0"/>
              <a:t> temu prezentacije da bude Organic (ime teme)</a:t>
            </a:r>
          </a:p>
        </p:txBody>
      </p:sp>
      <p:sp>
        <p:nvSpPr>
          <p:cNvPr id="4" name="Slide Number Placeholder 3"/>
          <p:cNvSpPr>
            <a:spLocks noGrp="1"/>
          </p:cNvSpPr>
          <p:nvPr>
            <p:ph type="sldNum" sz="quarter" idx="10"/>
          </p:nvPr>
        </p:nvSpPr>
        <p:spPr/>
        <p:txBody>
          <a:bodyPr/>
          <a:lstStyle/>
          <a:p>
            <a:fld id="{05230C99-EFF6-4502-82DF-F7ACC6734094}" type="slidenum">
              <a:rPr lang="en-US" smtClean="0"/>
              <a:t>8</a:t>
            </a:fld>
            <a:endParaRPr lang="en-US"/>
          </a:p>
        </p:txBody>
      </p:sp>
    </p:spTree>
    <p:extLst>
      <p:ext uri="{BB962C8B-B14F-4D97-AF65-F5344CB8AC3E}">
        <p14:creationId xmlns:p14="http://schemas.microsoft.com/office/powerpoint/2010/main" val="811890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r-Latn-RS" dirty="0" smtClean="0"/>
              <a:t>Stavite da</a:t>
            </a:r>
            <a:r>
              <a:rPr lang="sr-Latn-RS" baseline="0" dirty="0" smtClean="0"/>
              <a:t> slajd bude </a:t>
            </a:r>
            <a:r>
              <a:rPr lang="sr-Latn-RS" dirty="0" smtClean="0"/>
              <a:t>16:9</a:t>
            </a:r>
            <a:r>
              <a:rPr lang="sr-Latn-RS" baseline="0" dirty="0" smtClean="0"/>
              <a:t> veličine</a:t>
            </a:r>
            <a:endParaRPr lang="en-US" dirty="0"/>
          </a:p>
        </p:txBody>
      </p:sp>
      <p:sp>
        <p:nvSpPr>
          <p:cNvPr id="4" name="Slide Number Placeholder 3"/>
          <p:cNvSpPr>
            <a:spLocks noGrp="1"/>
          </p:cNvSpPr>
          <p:nvPr>
            <p:ph type="sldNum" sz="quarter" idx="10"/>
          </p:nvPr>
        </p:nvSpPr>
        <p:spPr/>
        <p:txBody>
          <a:bodyPr/>
          <a:lstStyle/>
          <a:p>
            <a:fld id="{05230C99-EFF6-4502-82DF-F7ACC6734094}" type="slidenum">
              <a:rPr lang="en-US" smtClean="0"/>
              <a:t>9</a:t>
            </a:fld>
            <a:endParaRPr lang="en-US"/>
          </a:p>
        </p:txBody>
      </p:sp>
    </p:spTree>
    <p:extLst>
      <p:ext uri="{BB962C8B-B14F-4D97-AF65-F5344CB8AC3E}">
        <p14:creationId xmlns:p14="http://schemas.microsoft.com/office/powerpoint/2010/main" val="1370291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400"/>
            <a:ext cx="1981200" cy="655624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113" indent="0" algn="ctr">
              <a:buNone/>
              <a:defRPr>
                <a:solidFill>
                  <a:schemeClr val="tx1">
                    <a:tint val="75000"/>
                  </a:schemeClr>
                </a:solidFill>
              </a:defRPr>
            </a:lvl2pPr>
            <a:lvl3pPr marL="914226" indent="0" algn="ctr">
              <a:buNone/>
              <a:defRPr>
                <a:solidFill>
                  <a:schemeClr val="tx1">
                    <a:tint val="75000"/>
                  </a:schemeClr>
                </a:solidFill>
              </a:defRPr>
            </a:lvl3pPr>
            <a:lvl4pPr marL="1371341" indent="0" algn="ctr">
              <a:buNone/>
              <a:defRPr>
                <a:solidFill>
                  <a:schemeClr val="tx1">
                    <a:tint val="75000"/>
                  </a:schemeClr>
                </a:solidFill>
              </a:defRPr>
            </a:lvl4pPr>
            <a:lvl5pPr marL="1828453" indent="0" algn="ctr">
              <a:buNone/>
              <a:defRPr>
                <a:solidFill>
                  <a:schemeClr val="tx1">
                    <a:tint val="75000"/>
                  </a:schemeClr>
                </a:solidFill>
              </a:defRPr>
            </a:lvl5pPr>
            <a:lvl6pPr marL="2285566" indent="0" algn="ctr">
              <a:buNone/>
              <a:defRPr>
                <a:solidFill>
                  <a:schemeClr val="tx1">
                    <a:tint val="75000"/>
                  </a:schemeClr>
                </a:solidFill>
              </a:defRPr>
            </a:lvl6pPr>
            <a:lvl7pPr marL="2742679" indent="0" algn="ctr">
              <a:buNone/>
              <a:defRPr>
                <a:solidFill>
                  <a:schemeClr val="tx1">
                    <a:tint val="75000"/>
                  </a:schemeClr>
                </a:solidFill>
              </a:defRPr>
            </a:lvl7pPr>
            <a:lvl8pPr marL="3199794" indent="0" algn="ctr">
              <a:buNone/>
              <a:defRPr>
                <a:solidFill>
                  <a:schemeClr val="tx1">
                    <a:tint val="75000"/>
                  </a:schemeClr>
                </a:solidFill>
              </a:defRPr>
            </a:lvl8pPr>
            <a:lvl9pPr marL="3656907"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54EDE50C-9231-4E6F-8B5A-EA754FFAB961}" type="datetimeFigureOut">
              <a:rPr lang="en-US" smtClean="0"/>
              <a:t>6/3/2019</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9078D061-5EF3-4ED6-8A02-DC39D7B0FAD1}"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3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EDE50C-9231-4E6F-8B5A-EA754FFAB961}"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78D061-5EF3-4ED6-8A02-DC39D7B0FAD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22"/>
            <a:ext cx="6705600" cy="655624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en-US"/>
          </a:p>
        </p:txBody>
      </p:sp>
      <p:sp>
        <p:nvSpPr>
          <p:cNvPr id="8" name="Rectangle 7"/>
          <p:cNvSpPr/>
          <p:nvPr/>
        </p:nvSpPr>
        <p:spPr>
          <a:xfrm>
            <a:off x="7010401" y="147322"/>
            <a:ext cx="1956046" cy="655624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en-US"/>
          </a:p>
        </p:txBody>
      </p:sp>
      <p:sp>
        <p:nvSpPr>
          <p:cNvPr id="2" name="Vertical Title 1"/>
          <p:cNvSpPr>
            <a:spLocks noGrp="1"/>
          </p:cNvSpPr>
          <p:nvPr>
            <p:ph type="title" orient="vert"/>
          </p:nvPr>
        </p:nvSpPr>
        <p:spPr>
          <a:xfrm>
            <a:off x="7162800" y="274646"/>
            <a:ext cx="1676400" cy="585152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46"/>
            <a:ext cx="6019800" cy="585152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EDE50C-9231-4E6F-8B5A-EA754FFAB961}"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9078D061-5EF3-4ED6-8A02-DC39D7B0FAD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EDE50C-9231-4E6F-8B5A-EA754FFAB961}"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78D061-5EF3-4ED6-8A02-DC39D7B0FAD1}"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400"/>
            <a:ext cx="1981200" cy="655624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en-US"/>
          </a:p>
        </p:txBody>
      </p:sp>
      <p:sp>
        <p:nvSpPr>
          <p:cNvPr id="3" name="Text Placeholder 2"/>
          <p:cNvSpPr>
            <a:spLocks noGrp="1"/>
          </p:cNvSpPr>
          <p:nvPr>
            <p:ph type="body" idx="1"/>
          </p:nvPr>
        </p:nvSpPr>
        <p:spPr>
          <a:xfrm>
            <a:off x="7162801" y="2892278"/>
            <a:ext cx="1600201" cy="1645920"/>
          </a:xfrm>
        </p:spPr>
        <p:txBody>
          <a:bodyPr anchor="ctr"/>
          <a:lstStyle>
            <a:lvl1pPr marL="0" indent="0">
              <a:buNone/>
              <a:defRPr sz="1900">
                <a:solidFill>
                  <a:schemeClr val="bg2"/>
                </a:solidFill>
              </a:defRPr>
            </a:lvl1pPr>
            <a:lvl2pPr marL="457113" indent="0">
              <a:buNone/>
              <a:defRPr sz="1700">
                <a:solidFill>
                  <a:schemeClr val="tx1">
                    <a:tint val="75000"/>
                  </a:schemeClr>
                </a:solidFill>
              </a:defRPr>
            </a:lvl2pPr>
            <a:lvl3pPr marL="914226" indent="0">
              <a:buNone/>
              <a:defRPr sz="1600">
                <a:solidFill>
                  <a:schemeClr val="tx1">
                    <a:tint val="75000"/>
                  </a:schemeClr>
                </a:solidFill>
              </a:defRPr>
            </a:lvl3pPr>
            <a:lvl4pPr marL="1371341" indent="0">
              <a:buNone/>
              <a:defRPr sz="1400">
                <a:solidFill>
                  <a:schemeClr val="tx1">
                    <a:tint val="75000"/>
                  </a:schemeClr>
                </a:solidFill>
              </a:defRPr>
            </a:lvl4pPr>
            <a:lvl5pPr marL="1828453" indent="0">
              <a:buNone/>
              <a:defRPr sz="1400">
                <a:solidFill>
                  <a:schemeClr val="tx1">
                    <a:tint val="75000"/>
                  </a:schemeClr>
                </a:solidFill>
              </a:defRPr>
            </a:lvl5pPr>
            <a:lvl6pPr marL="2285566" indent="0">
              <a:buNone/>
              <a:defRPr sz="1400">
                <a:solidFill>
                  <a:schemeClr val="tx1">
                    <a:tint val="75000"/>
                  </a:schemeClr>
                </a:solidFill>
              </a:defRPr>
            </a:lvl6pPr>
            <a:lvl7pPr marL="2742679" indent="0">
              <a:buNone/>
              <a:defRPr sz="1400">
                <a:solidFill>
                  <a:schemeClr val="tx1">
                    <a:tint val="75000"/>
                  </a:schemeClr>
                </a:solidFill>
              </a:defRPr>
            </a:lvl7pPr>
            <a:lvl8pPr marL="3199794" indent="0">
              <a:buNone/>
              <a:defRPr sz="1400">
                <a:solidFill>
                  <a:schemeClr val="tx1">
                    <a:tint val="75000"/>
                  </a:schemeClr>
                </a:solidFill>
              </a:defRPr>
            </a:lvl8pPr>
            <a:lvl9pPr marL="3656907"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54EDE50C-9231-4E6F-8B5A-EA754FFAB961}" type="datetimeFigureOut">
              <a:rPr lang="en-US" smtClean="0"/>
              <a:t>6/3/2019</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9078D061-5EF3-4ED6-8A02-DC39D7B0FAD1}"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8"/>
            <a:ext cx="6324600" cy="1645920"/>
          </a:xfrm>
        </p:spPr>
        <p:txBody>
          <a:bodyPr/>
          <a:lstStyle>
            <a:lvl1pPr algn="r">
              <a:defRPr sz="43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5"/>
            <a:ext cx="4038600" cy="4407405"/>
          </a:xfrm>
        </p:spPr>
        <p:txBody>
          <a:bodyPr/>
          <a:lstStyle>
            <a:lvl1pPr>
              <a:defRPr sz="27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5"/>
            <a:ext cx="4038600" cy="4407405"/>
          </a:xfrm>
        </p:spPr>
        <p:txBody>
          <a:bodyPr/>
          <a:lstStyle>
            <a:lvl1pPr>
              <a:defRPr sz="27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4EDE50C-9231-4E6F-8B5A-EA754FFAB961}" type="datetimeFigureOut">
              <a:rPr lang="en-US" smtClean="0"/>
              <a:t>6/3/2019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78D061-5EF3-4ED6-8A02-DC39D7B0FAD1}"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5"/>
            <a:ext cx="4040188" cy="639765"/>
          </a:xfrm>
        </p:spPr>
        <p:txBody>
          <a:bodyPr anchor="b"/>
          <a:lstStyle>
            <a:lvl1pPr marL="0" indent="0" algn="ctr">
              <a:buNone/>
              <a:defRPr sz="2300" b="0">
                <a:solidFill>
                  <a:schemeClr val="tx2"/>
                </a:solidFill>
              </a:defRPr>
            </a:lvl1pPr>
            <a:lvl2pPr marL="457113" indent="0">
              <a:buNone/>
              <a:defRPr sz="1900" b="1"/>
            </a:lvl2pPr>
            <a:lvl3pPr marL="914226" indent="0">
              <a:buNone/>
              <a:defRPr sz="1700" b="1"/>
            </a:lvl3pPr>
            <a:lvl4pPr marL="1371341" indent="0">
              <a:buNone/>
              <a:defRPr sz="1600" b="1"/>
            </a:lvl4pPr>
            <a:lvl5pPr marL="1828453" indent="0">
              <a:buNone/>
              <a:defRPr sz="1600" b="1"/>
            </a:lvl5pPr>
            <a:lvl6pPr marL="2285566" indent="0">
              <a:buNone/>
              <a:defRPr sz="1600" b="1"/>
            </a:lvl6pPr>
            <a:lvl7pPr marL="2742679" indent="0">
              <a:buNone/>
              <a:defRPr sz="1600" b="1"/>
            </a:lvl7pPr>
            <a:lvl8pPr marL="3199794" indent="0">
              <a:buNone/>
              <a:defRPr sz="1600" b="1"/>
            </a:lvl8pPr>
            <a:lvl9pPr marL="3656907"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4040188" cy="3687765"/>
          </a:xfrm>
        </p:spPr>
        <p:txBody>
          <a:bodyPr/>
          <a:lstStyle>
            <a:lvl1pPr>
              <a:defRPr sz="23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5"/>
            <a:ext cx="4041775" cy="639765"/>
          </a:xfrm>
        </p:spPr>
        <p:txBody>
          <a:bodyPr anchor="b"/>
          <a:lstStyle>
            <a:lvl1pPr marL="0" indent="0" algn="ctr">
              <a:buNone/>
              <a:defRPr sz="2300" b="0">
                <a:solidFill>
                  <a:schemeClr val="tx2"/>
                </a:solidFill>
              </a:defRPr>
            </a:lvl1pPr>
            <a:lvl2pPr marL="457113" indent="0">
              <a:buNone/>
              <a:defRPr sz="1900" b="1"/>
            </a:lvl2pPr>
            <a:lvl3pPr marL="914226" indent="0">
              <a:buNone/>
              <a:defRPr sz="1700" b="1"/>
            </a:lvl3pPr>
            <a:lvl4pPr marL="1371341" indent="0">
              <a:buNone/>
              <a:defRPr sz="1600" b="1"/>
            </a:lvl4pPr>
            <a:lvl5pPr marL="1828453" indent="0">
              <a:buNone/>
              <a:defRPr sz="1600" b="1"/>
            </a:lvl5pPr>
            <a:lvl6pPr marL="2285566" indent="0">
              <a:buNone/>
              <a:defRPr sz="1600" b="1"/>
            </a:lvl6pPr>
            <a:lvl7pPr marL="2742679" indent="0">
              <a:buNone/>
              <a:defRPr sz="1600" b="1"/>
            </a:lvl7pPr>
            <a:lvl8pPr marL="3199794" indent="0">
              <a:buNone/>
              <a:defRPr sz="1600" b="1"/>
            </a:lvl8pPr>
            <a:lvl9pPr marL="3656907"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5"/>
          </a:xfrm>
        </p:spPr>
        <p:txBody>
          <a:bodyPr/>
          <a:lstStyle>
            <a:lvl1pPr>
              <a:defRPr sz="23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4EDE50C-9231-4E6F-8B5A-EA754FFAB961}" type="datetimeFigureOut">
              <a:rPr lang="en-US" smtClean="0"/>
              <a:t>6/3/2019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78D061-5EF3-4ED6-8A02-DC39D7B0FAD1}"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4EDE50C-9231-4E6F-8B5A-EA754FFAB961}" type="datetimeFigureOut">
              <a:rPr lang="en-US" smtClean="0"/>
              <a:t>6/3/2019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78D061-5EF3-4ED6-8A02-DC39D7B0FAD1}"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23"/>
            <a:ext cx="8831803" cy="655624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en-US"/>
          </a:p>
        </p:txBody>
      </p:sp>
      <p:sp>
        <p:nvSpPr>
          <p:cNvPr id="2" name="Date Placeholder 1"/>
          <p:cNvSpPr>
            <a:spLocks noGrp="1"/>
          </p:cNvSpPr>
          <p:nvPr>
            <p:ph type="dt" sz="half" idx="10"/>
          </p:nvPr>
        </p:nvSpPr>
        <p:spPr/>
        <p:txBody>
          <a:bodyPr/>
          <a:lstStyle/>
          <a:p>
            <a:fld id="{54EDE50C-9231-4E6F-8B5A-EA754FFAB961}" type="datetimeFigureOut">
              <a:rPr lang="en-US" smtClean="0"/>
              <a:t>6/3/2019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78D061-5EF3-4ED6-8A02-DC39D7B0FAD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en-US"/>
          </a:p>
        </p:txBody>
      </p:sp>
      <p:sp>
        <p:nvSpPr>
          <p:cNvPr id="8" name="Rectangle 7"/>
          <p:cNvSpPr/>
          <p:nvPr/>
        </p:nvSpPr>
        <p:spPr>
          <a:xfrm>
            <a:off x="7010400" y="150878"/>
            <a:ext cx="1981200" cy="655624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en-US"/>
          </a:p>
        </p:txBody>
      </p:sp>
      <p:sp>
        <p:nvSpPr>
          <p:cNvPr id="3" name="Content Placeholder 2"/>
          <p:cNvSpPr>
            <a:spLocks noGrp="1"/>
          </p:cNvSpPr>
          <p:nvPr>
            <p:ph idx="1"/>
          </p:nvPr>
        </p:nvSpPr>
        <p:spPr>
          <a:xfrm>
            <a:off x="609600" y="304804"/>
            <a:ext cx="5867400" cy="5853113"/>
          </a:xfrm>
        </p:spPr>
        <p:txBody>
          <a:bodyPr/>
          <a:lstStyle>
            <a:lvl1pPr>
              <a:defRPr sz="3100"/>
            </a:lvl1pPr>
            <a:lvl2pPr>
              <a:defRPr sz="27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1" y="2130548"/>
            <a:ext cx="1673353" cy="2816355"/>
          </a:xfrm>
        </p:spPr>
        <p:txBody>
          <a:bodyPr tIns="0"/>
          <a:lstStyle>
            <a:lvl1pPr marL="0" indent="0">
              <a:buNone/>
              <a:defRPr sz="1400">
                <a:solidFill>
                  <a:srgbClr val="FFFFFF"/>
                </a:solidFill>
              </a:defRPr>
            </a:lvl1pPr>
            <a:lvl2pPr marL="457113" indent="0">
              <a:buNone/>
              <a:defRPr sz="1200"/>
            </a:lvl2pPr>
            <a:lvl3pPr marL="914226" indent="0">
              <a:buNone/>
              <a:defRPr sz="1000"/>
            </a:lvl3pPr>
            <a:lvl4pPr marL="1371341" indent="0">
              <a:buNone/>
              <a:defRPr sz="1000"/>
            </a:lvl4pPr>
            <a:lvl5pPr marL="1828453" indent="0">
              <a:buNone/>
              <a:defRPr sz="1000"/>
            </a:lvl5pPr>
            <a:lvl6pPr marL="2285566" indent="0">
              <a:buNone/>
              <a:defRPr sz="1000"/>
            </a:lvl6pPr>
            <a:lvl7pPr marL="2742679" indent="0">
              <a:buNone/>
              <a:defRPr sz="1000"/>
            </a:lvl7pPr>
            <a:lvl8pPr marL="3199794" indent="0">
              <a:buNone/>
              <a:defRPr sz="1000"/>
            </a:lvl8pPr>
            <a:lvl9pPr marL="3656907"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EDE50C-9231-4E6F-8B5A-EA754FFAB961}" type="datetimeFigureOut">
              <a:rPr lang="en-US" smtClean="0"/>
              <a:t>6/3/2019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9078D061-5EF3-4ED6-8A02-DC39D7B0FAD1}" type="slidenum">
              <a:rPr lang="en-US" smtClean="0"/>
              <a:t>‹#›</a:t>
            </a:fld>
            <a:endParaRPr lang="en-US"/>
          </a:p>
        </p:txBody>
      </p:sp>
      <p:sp>
        <p:nvSpPr>
          <p:cNvPr id="11" name="Title 10"/>
          <p:cNvSpPr>
            <a:spLocks noGrp="1"/>
          </p:cNvSpPr>
          <p:nvPr>
            <p:ph type="title"/>
          </p:nvPr>
        </p:nvSpPr>
        <p:spPr>
          <a:xfrm>
            <a:off x="7159753" y="457200"/>
            <a:ext cx="1675660" cy="1673355"/>
          </a:xfrm>
        </p:spPr>
        <p:txBody>
          <a:bodyPr anchor="b"/>
          <a:lstStyle>
            <a:lvl1pPr algn="l">
              <a:defRPr sz="19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en-US"/>
          </a:p>
        </p:txBody>
      </p:sp>
      <p:sp useBgFill="1">
        <p:nvSpPr>
          <p:cNvPr id="9" name="Rectangle 8"/>
          <p:cNvSpPr/>
          <p:nvPr/>
        </p:nvSpPr>
        <p:spPr>
          <a:xfrm>
            <a:off x="7010400" y="150878"/>
            <a:ext cx="1981200" cy="655624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100"/>
            </a:lvl1pPr>
            <a:lvl2pPr marL="457113" indent="0">
              <a:buNone/>
              <a:defRPr sz="2700"/>
            </a:lvl2pPr>
            <a:lvl3pPr marL="914226" indent="0">
              <a:buNone/>
              <a:defRPr sz="2300"/>
            </a:lvl3pPr>
            <a:lvl4pPr marL="1371341" indent="0">
              <a:buNone/>
              <a:defRPr sz="1900"/>
            </a:lvl4pPr>
            <a:lvl5pPr marL="1828453" indent="0">
              <a:buNone/>
              <a:defRPr sz="1900"/>
            </a:lvl5pPr>
            <a:lvl6pPr marL="2285566" indent="0">
              <a:buNone/>
              <a:defRPr sz="1900"/>
            </a:lvl6pPr>
            <a:lvl7pPr marL="2742679" indent="0">
              <a:buNone/>
              <a:defRPr sz="1900"/>
            </a:lvl7pPr>
            <a:lvl8pPr marL="3199794" indent="0">
              <a:buNone/>
              <a:defRPr sz="1900"/>
            </a:lvl8pPr>
            <a:lvl9pPr marL="3656907" indent="0">
              <a:buNone/>
              <a:defRPr sz="19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113" indent="0">
              <a:buNone/>
              <a:defRPr sz="1200"/>
            </a:lvl2pPr>
            <a:lvl3pPr marL="914226" indent="0">
              <a:buNone/>
              <a:defRPr sz="1000"/>
            </a:lvl3pPr>
            <a:lvl4pPr marL="1371341" indent="0">
              <a:buNone/>
              <a:defRPr sz="1000"/>
            </a:lvl4pPr>
            <a:lvl5pPr marL="1828453" indent="0">
              <a:buNone/>
              <a:defRPr sz="1000"/>
            </a:lvl5pPr>
            <a:lvl6pPr marL="2285566" indent="0">
              <a:buNone/>
              <a:defRPr sz="1000"/>
            </a:lvl6pPr>
            <a:lvl7pPr marL="2742679" indent="0">
              <a:buNone/>
              <a:defRPr sz="1000"/>
            </a:lvl7pPr>
            <a:lvl8pPr marL="3199794" indent="0">
              <a:buNone/>
              <a:defRPr sz="1000"/>
            </a:lvl8pPr>
            <a:lvl9pPr marL="3656907"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EDE50C-9231-4E6F-8B5A-EA754FFAB961}" type="datetimeFigureOut">
              <a:rPr lang="en-US" smtClean="0"/>
              <a:t>6/3/2019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78D061-5EF3-4ED6-8A02-DC39D7B0FAD1}" type="slidenum">
              <a:rPr lang="en-US" smtClean="0"/>
              <a:t>‹#›</a:t>
            </a:fld>
            <a:endParaRPr lang="en-US"/>
          </a:p>
        </p:txBody>
      </p:sp>
      <p:sp>
        <p:nvSpPr>
          <p:cNvPr id="10" name="Title 9"/>
          <p:cNvSpPr>
            <a:spLocks noGrp="1"/>
          </p:cNvSpPr>
          <p:nvPr>
            <p:ph type="title"/>
          </p:nvPr>
        </p:nvSpPr>
        <p:spPr>
          <a:xfrm>
            <a:off x="7162800" y="460245"/>
            <a:ext cx="1676400" cy="1673355"/>
          </a:xfrm>
        </p:spPr>
        <p:txBody>
          <a:bodyPr anchor="b"/>
          <a:lstStyle>
            <a:lvl1pPr algn="l">
              <a:defRPr sz="19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0"/>
            <a:ext cx="8831803" cy="50454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en-US"/>
          </a:p>
        </p:txBody>
      </p:sp>
      <p:sp>
        <p:nvSpPr>
          <p:cNvPr id="8" name="Rectangle 7"/>
          <p:cNvSpPr/>
          <p:nvPr/>
        </p:nvSpPr>
        <p:spPr>
          <a:xfrm>
            <a:off x="152398" y="152400"/>
            <a:ext cx="8814048" cy="134644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en-US"/>
          </a:p>
        </p:txBody>
      </p:sp>
      <p:sp>
        <p:nvSpPr>
          <p:cNvPr id="2" name="Title Placeholder 1"/>
          <p:cNvSpPr>
            <a:spLocks noGrp="1"/>
          </p:cNvSpPr>
          <p:nvPr>
            <p:ph type="title"/>
          </p:nvPr>
        </p:nvSpPr>
        <p:spPr>
          <a:xfrm>
            <a:off x="381000" y="355845"/>
            <a:ext cx="8381260" cy="1054395"/>
          </a:xfrm>
          <a:prstGeom prst="rect">
            <a:avLst/>
          </a:prstGeom>
        </p:spPr>
        <p:txBody>
          <a:bodyPr vert="horz" lIns="91422" tIns="45711" rIns="91422" bIns="45711"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719075"/>
            <a:ext cx="8407893" cy="4407405"/>
          </a:xfrm>
          <a:prstGeom prst="rect">
            <a:avLst/>
          </a:prstGeom>
        </p:spPr>
        <p:txBody>
          <a:bodyPr vert="horz" lIns="91422" tIns="45711" rIns="91422" bIns="4571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48"/>
            <a:ext cx="2133600" cy="274320"/>
          </a:xfrm>
          <a:prstGeom prst="rect">
            <a:avLst/>
          </a:prstGeom>
        </p:spPr>
        <p:txBody>
          <a:bodyPr vert="horz" lIns="91422" tIns="45711" rIns="91422" bIns="45711" rtlCol="0" anchor="ctr"/>
          <a:lstStyle>
            <a:lvl1pPr algn="l">
              <a:defRPr sz="1200">
                <a:solidFill>
                  <a:schemeClr val="tx2"/>
                </a:solidFill>
              </a:defRPr>
            </a:lvl1pPr>
          </a:lstStyle>
          <a:p>
            <a:fld id="{54EDE50C-9231-4E6F-8B5A-EA754FFAB961}" type="datetimeFigureOut">
              <a:rPr lang="en-US" smtClean="0"/>
              <a:t>6/3/2019</a:t>
            </a:fld>
            <a:endParaRPr lang="en-US"/>
          </a:p>
        </p:txBody>
      </p:sp>
      <p:sp>
        <p:nvSpPr>
          <p:cNvPr id="5" name="Footer Placeholder 4"/>
          <p:cNvSpPr>
            <a:spLocks noGrp="1"/>
          </p:cNvSpPr>
          <p:nvPr>
            <p:ph type="ftr" sz="quarter" idx="3"/>
          </p:nvPr>
        </p:nvSpPr>
        <p:spPr>
          <a:xfrm>
            <a:off x="3048000" y="6356348"/>
            <a:ext cx="3352800" cy="274320"/>
          </a:xfrm>
          <a:prstGeom prst="rect">
            <a:avLst/>
          </a:prstGeom>
        </p:spPr>
        <p:txBody>
          <a:bodyPr vert="horz" lIns="91422" tIns="45711" rIns="91422" bIns="45711"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8234681" y="6355080"/>
            <a:ext cx="582966" cy="274320"/>
          </a:xfrm>
          <a:prstGeom prst="rect">
            <a:avLst/>
          </a:prstGeom>
          <a:ln w="19050">
            <a:noFill/>
          </a:ln>
        </p:spPr>
        <p:txBody>
          <a:bodyPr vert="horz" lIns="91422" tIns="45711" rIns="91422" bIns="45711" rtlCol="0" anchor="ctr"/>
          <a:lstStyle>
            <a:lvl1pPr algn="ctr">
              <a:defRPr sz="1200">
                <a:solidFill>
                  <a:schemeClr val="tx2"/>
                </a:solidFill>
              </a:defRPr>
            </a:lvl1pPr>
          </a:lstStyle>
          <a:p>
            <a:fld id="{9078D061-5EF3-4ED6-8A02-DC39D7B0FAD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226" rtl="0" eaLnBrk="1" latinLnBrk="0" hangingPunct="1">
        <a:spcBef>
          <a:spcPct val="0"/>
        </a:spcBef>
        <a:buNone/>
        <a:defRPr sz="3100" kern="1200" cap="all" spc="200" baseline="0">
          <a:ln>
            <a:noFill/>
          </a:ln>
          <a:solidFill>
            <a:schemeClr val="bg1"/>
          </a:solidFill>
          <a:effectLst/>
          <a:latin typeface="+mj-lt"/>
          <a:ea typeface="+mj-ea"/>
          <a:cs typeface="+mj-cs"/>
        </a:defRPr>
      </a:lvl1pPr>
    </p:titleStyle>
    <p:bodyStyle>
      <a:lvl1pPr marL="274267" indent="-228556" algn="l" defTabSz="914226" rtl="0" eaLnBrk="1" latinLnBrk="0" hangingPunct="1">
        <a:spcBef>
          <a:spcPct val="20000"/>
        </a:spcBef>
        <a:buClr>
          <a:schemeClr val="accent1"/>
        </a:buClr>
        <a:buFont typeface="Wingdings 2" pitchFamily="18" charset="2"/>
        <a:buChar char=""/>
        <a:defRPr sz="1900" kern="1200" spc="150" baseline="0">
          <a:solidFill>
            <a:schemeClr val="tx2"/>
          </a:solidFill>
          <a:latin typeface="+mn-lt"/>
          <a:ea typeface="+mn-ea"/>
          <a:cs typeface="+mn-cs"/>
        </a:defRPr>
      </a:lvl1pPr>
      <a:lvl2pPr marL="548537" indent="-182846" algn="l" defTabSz="914226" rtl="0" eaLnBrk="1" latinLnBrk="0" hangingPunct="1">
        <a:spcBef>
          <a:spcPct val="20000"/>
        </a:spcBef>
        <a:buClr>
          <a:schemeClr val="accent2"/>
        </a:buClr>
        <a:buFont typeface="Wingdings" pitchFamily="2" charset="2"/>
        <a:buChar char="§"/>
        <a:defRPr sz="1700" kern="1200" spc="99" baseline="0">
          <a:solidFill>
            <a:schemeClr val="tx2"/>
          </a:solidFill>
          <a:latin typeface="+mn-lt"/>
          <a:ea typeface="+mn-ea"/>
          <a:cs typeface="+mn-cs"/>
        </a:defRPr>
      </a:lvl2pPr>
      <a:lvl3pPr marL="822804" indent="-182846" algn="l" defTabSz="914226" rtl="0" eaLnBrk="1" latinLnBrk="0" hangingPunct="1">
        <a:spcBef>
          <a:spcPct val="20000"/>
        </a:spcBef>
        <a:buClr>
          <a:schemeClr val="accent3"/>
        </a:buClr>
        <a:buFont typeface="Wingdings" pitchFamily="2" charset="2"/>
        <a:buChar char="§"/>
        <a:defRPr sz="1600" kern="1200" spc="99" baseline="0">
          <a:solidFill>
            <a:schemeClr val="tx2"/>
          </a:solidFill>
          <a:latin typeface="+mn-lt"/>
          <a:ea typeface="+mn-ea"/>
          <a:cs typeface="+mn-cs"/>
        </a:defRPr>
      </a:lvl3pPr>
      <a:lvl4pPr marL="1097071" indent="-182846" algn="l" defTabSz="914226"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79917" indent="-182846" algn="l" defTabSz="914226" rtl="0" eaLnBrk="1" latinLnBrk="0" hangingPunct="1">
        <a:spcBef>
          <a:spcPct val="20000"/>
        </a:spcBef>
        <a:buClr>
          <a:schemeClr val="accent6"/>
        </a:buClr>
        <a:buFont typeface="Wingdings" pitchFamily="2" charset="2"/>
        <a:buChar char="§"/>
        <a:defRPr sz="1400" kern="1200" spc="99" baseline="0">
          <a:solidFill>
            <a:schemeClr val="tx2"/>
          </a:solidFill>
          <a:latin typeface="+mn-lt"/>
          <a:ea typeface="+mn-ea"/>
          <a:cs typeface="+mn-cs"/>
        </a:defRPr>
      </a:lvl5pPr>
      <a:lvl6pPr marL="1554186" indent="-182846" algn="l" defTabSz="914226"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453" indent="-182846" algn="l" defTabSz="914226"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2721" indent="-182846" algn="l" defTabSz="914226"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6990" indent="-182846" algn="l" defTabSz="914226"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226" rtl="0" eaLnBrk="1" latinLnBrk="0" hangingPunct="1">
        <a:defRPr sz="1700" kern="1200">
          <a:solidFill>
            <a:schemeClr val="tx1"/>
          </a:solidFill>
          <a:latin typeface="+mn-lt"/>
          <a:ea typeface="+mn-ea"/>
          <a:cs typeface="+mn-cs"/>
        </a:defRPr>
      </a:lvl1pPr>
      <a:lvl2pPr marL="457113" algn="l" defTabSz="914226" rtl="0" eaLnBrk="1" latinLnBrk="0" hangingPunct="1">
        <a:defRPr sz="1700" kern="1200">
          <a:solidFill>
            <a:schemeClr val="tx1"/>
          </a:solidFill>
          <a:latin typeface="+mn-lt"/>
          <a:ea typeface="+mn-ea"/>
          <a:cs typeface="+mn-cs"/>
        </a:defRPr>
      </a:lvl2pPr>
      <a:lvl3pPr marL="914226" algn="l" defTabSz="914226" rtl="0" eaLnBrk="1" latinLnBrk="0" hangingPunct="1">
        <a:defRPr sz="1700" kern="1200">
          <a:solidFill>
            <a:schemeClr val="tx1"/>
          </a:solidFill>
          <a:latin typeface="+mn-lt"/>
          <a:ea typeface="+mn-ea"/>
          <a:cs typeface="+mn-cs"/>
        </a:defRPr>
      </a:lvl3pPr>
      <a:lvl4pPr marL="1371341" algn="l" defTabSz="914226" rtl="0" eaLnBrk="1" latinLnBrk="0" hangingPunct="1">
        <a:defRPr sz="1700" kern="1200">
          <a:solidFill>
            <a:schemeClr val="tx1"/>
          </a:solidFill>
          <a:latin typeface="+mn-lt"/>
          <a:ea typeface="+mn-ea"/>
          <a:cs typeface="+mn-cs"/>
        </a:defRPr>
      </a:lvl4pPr>
      <a:lvl5pPr marL="1828453" algn="l" defTabSz="914226" rtl="0" eaLnBrk="1" latinLnBrk="0" hangingPunct="1">
        <a:defRPr sz="1700" kern="1200">
          <a:solidFill>
            <a:schemeClr val="tx1"/>
          </a:solidFill>
          <a:latin typeface="+mn-lt"/>
          <a:ea typeface="+mn-ea"/>
          <a:cs typeface="+mn-cs"/>
        </a:defRPr>
      </a:lvl5pPr>
      <a:lvl6pPr marL="2285566" algn="l" defTabSz="914226" rtl="0" eaLnBrk="1" latinLnBrk="0" hangingPunct="1">
        <a:defRPr sz="1700" kern="1200">
          <a:solidFill>
            <a:schemeClr val="tx1"/>
          </a:solidFill>
          <a:latin typeface="+mn-lt"/>
          <a:ea typeface="+mn-ea"/>
          <a:cs typeface="+mn-cs"/>
        </a:defRPr>
      </a:lvl6pPr>
      <a:lvl7pPr marL="2742679" algn="l" defTabSz="914226" rtl="0" eaLnBrk="1" latinLnBrk="0" hangingPunct="1">
        <a:defRPr sz="1700" kern="1200">
          <a:solidFill>
            <a:schemeClr val="tx1"/>
          </a:solidFill>
          <a:latin typeface="+mn-lt"/>
          <a:ea typeface="+mn-ea"/>
          <a:cs typeface="+mn-cs"/>
        </a:defRPr>
      </a:lvl7pPr>
      <a:lvl8pPr marL="3199794" algn="l" defTabSz="914226" rtl="0" eaLnBrk="1" latinLnBrk="0" hangingPunct="1">
        <a:defRPr sz="1700" kern="1200">
          <a:solidFill>
            <a:schemeClr val="tx1"/>
          </a:solidFill>
          <a:latin typeface="+mn-lt"/>
          <a:ea typeface="+mn-ea"/>
          <a:cs typeface="+mn-cs"/>
        </a:defRPr>
      </a:lvl8pPr>
      <a:lvl9pPr marL="3656907" algn="l" defTabSz="914226"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2.png"/><Relationship Id="rId4"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certiport.com/Portal/desktopdefault.aspx?page=common/pagelibrary/mos_academic.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www.certiport.com/Portal/desktopdefault.aspx?page=common/pagelibrary/mos_workforce.html" TargetMode="External"/><Relationship Id="rId4" Type="http://schemas.openxmlformats.org/officeDocument/2006/relationships/hyperlink" Target="http://www.certiport.com/Portal/desktopdefault.aspx?page=common/pagelibrary/mos_corporate.html"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certiport.com/Portal/desktopdefault.aspx?page=common/pagelibrary/mos_academic.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www.certiport.com/Portal/desktopdefault.aspx?page=common/pagelibrary/mos_workforce.html" TargetMode="External"/><Relationship Id="rId4" Type="http://schemas.openxmlformats.org/officeDocument/2006/relationships/hyperlink" Target="http://www.certiport.com/Portal/desktopdefault.aspx?page=common/pagelibrary/mos_corporate.html"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dirty="0"/>
          </a:p>
        </p:txBody>
      </p:sp>
      <p:sp>
        <p:nvSpPr>
          <p:cNvPr id="3" name="Title 2"/>
          <p:cNvSpPr>
            <a:spLocks noGrp="1"/>
          </p:cNvSpPr>
          <p:nvPr>
            <p:ph type="title"/>
          </p:nvPr>
        </p:nvSpPr>
        <p:spPr/>
        <p:txBody>
          <a:bodyPr/>
          <a:lstStyle/>
          <a:p>
            <a:r>
              <a:rPr lang="sr-Latn-RS" dirty="0" smtClean="0"/>
              <a:t>DOMAĆI ZADATAK</a:t>
            </a:r>
            <a:endParaRPr lang="en-US" dirty="0"/>
          </a:p>
        </p:txBody>
      </p:sp>
    </p:spTree>
    <p:extLst>
      <p:ext uri="{BB962C8B-B14F-4D97-AF65-F5344CB8AC3E}">
        <p14:creationId xmlns:p14="http://schemas.microsoft.com/office/powerpoint/2010/main" val="33322701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noFill/>
        </p:spPr>
        <p:txBody>
          <a:bodyPr/>
          <a:lstStyle/>
          <a:p>
            <a:r>
              <a:rPr lang="sr-Latn-RS" dirty="0"/>
              <a:t>Ubacivanje slike u prezentaciju</a:t>
            </a:r>
            <a:endParaRPr lang="en-US" dirty="0"/>
          </a:p>
          <a:p>
            <a:endParaRPr lang="en-US" dirty="0"/>
          </a:p>
        </p:txBody>
      </p:sp>
      <p:sp>
        <p:nvSpPr>
          <p:cNvPr id="3" name="Title 2"/>
          <p:cNvSpPr>
            <a:spLocks noGrp="1"/>
          </p:cNvSpPr>
          <p:nvPr>
            <p:ph type="title"/>
          </p:nvPr>
        </p:nvSpPr>
        <p:spPr/>
        <p:txBody>
          <a:bodyPr/>
          <a:lstStyle/>
          <a:p>
            <a:r>
              <a:rPr lang="sr-Latn-RS" dirty="0" smtClean="0"/>
              <a:t>UBACIVANJE SLIKA</a:t>
            </a:r>
            <a:endParaRPr lang="en-US" dirty="0"/>
          </a:p>
        </p:txBody>
      </p:sp>
    </p:spTree>
    <p:extLst>
      <p:ext uri="{BB962C8B-B14F-4D97-AF65-F5344CB8AC3E}">
        <p14:creationId xmlns:p14="http://schemas.microsoft.com/office/powerpoint/2010/main" val="16656528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sr-Latn-RS" dirty="0" smtClean="0"/>
              <a:t>GRAFIČKI I MULTIMEDIJALNI ELEMENTI</a:t>
            </a:r>
            <a:endParaRPr lang="en-US" dirty="0"/>
          </a:p>
        </p:txBody>
      </p:sp>
    </p:spTree>
    <p:extLst>
      <p:ext uri="{BB962C8B-B14F-4D97-AF65-F5344CB8AC3E}">
        <p14:creationId xmlns:p14="http://schemas.microsoft.com/office/powerpoint/2010/main" val="2082668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899282006"/>
              </p:ext>
            </p:extLst>
          </p:nvPr>
        </p:nvGraphicFramePr>
        <p:xfrm>
          <a:off x="381000" y="1719266"/>
          <a:ext cx="8407400" cy="44069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lang="sr-Latn-RS" dirty="0" smtClean="0"/>
              <a:t>SMARTART</a:t>
            </a:r>
            <a:endParaRPr lang="en-US" dirty="0"/>
          </a:p>
        </p:txBody>
      </p:sp>
    </p:spTree>
    <p:extLst>
      <p:ext uri="{BB962C8B-B14F-4D97-AF65-F5344CB8AC3E}">
        <p14:creationId xmlns:p14="http://schemas.microsoft.com/office/powerpoint/2010/main" val="2692405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S900388375[1].wav">
            <a:hlinkClick r:id="" action="ppaction://media"/>
          </p:cNvPr>
          <p:cNvPicPr>
            <a:picLocks noGrp="1" noChangeAspect="1"/>
          </p:cNvPicPr>
          <p:nvPr>
            <p:ph idx="1"/>
            <a:audioFile r:link="rId2"/>
            <p:extLst>
              <p:ext uri="{DAA4B4D4-6D71-4841-9C94-3DE7FCFB9230}">
                <p14:media xmlns:p14="http://schemas.microsoft.com/office/powerpoint/2010/main" r:embed="rId1"/>
              </p:ext>
            </p:extLst>
          </p:nvPr>
        </p:nvPicPr>
        <p:blipFill>
          <a:blip r:embed="rId5"/>
          <a:stretch>
            <a:fillRect/>
          </a:stretch>
        </p:blipFill>
        <p:spPr>
          <a:xfrm>
            <a:off x="4279900" y="3617910"/>
            <a:ext cx="609600" cy="609600"/>
          </a:xfrm>
        </p:spPr>
      </p:pic>
      <p:sp>
        <p:nvSpPr>
          <p:cNvPr id="3" name="Title 2"/>
          <p:cNvSpPr>
            <a:spLocks noGrp="1"/>
          </p:cNvSpPr>
          <p:nvPr>
            <p:ph type="title"/>
          </p:nvPr>
        </p:nvSpPr>
        <p:spPr/>
        <p:txBody>
          <a:bodyPr/>
          <a:lstStyle/>
          <a:p>
            <a:r>
              <a:rPr lang="en-US" dirty="0" smtClean="0"/>
              <a:t>Format</a:t>
            </a:r>
            <a:r>
              <a:rPr lang="sr-Latn-RS" dirty="0" smtClean="0"/>
              <a:t>IRANJE </a:t>
            </a:r>
            <a:r>
              <a:rPr lang="en-US" dirty="0" smtClean="0"/>
              <a:t> Audio</a:t>
            </a:r>
            <a:r>
              <a:rPr lang="sr-Latn-RS" dirty="0" smtClean="0"/>
              <a:t> ZAPISA</a:t>
            </a:r>
            <a:endParaRPr lang="en-US" dirty="0"/>
          </a:p>
        </p:txBody>
      </p:sp>
    </p:spTree>
    <p:extLst>
      <p:ext uri="{BB962C8B-B14F-4D97-AF65-F5344CB8AC3E}">
        <p14:creationId xmlns:p14="http://schemas.microsoft.com/office/powerpoint/2010/main" val="40383680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355" fill="hold"/>
                                        <p:tgtEl>
                                          <p:spTgt spid="4"/>
                                        </p:tgtEl>
                                      </p:cBhvr>
                                    </p:cmd>
                                  </p:childTnLst>
                                </p:cTn>
                              </p:par>
                            </p:childTnLst>
                          </p:cTn>
                        </p:par>
                      </p:childTnLst>
                    </p:cTn>
                  </p:par>
                </p:childTnLst>
              </p:cTn>
              <p:nextCondLst>
                <p:cond evt="onClick" delay="0">
                  <p:tgtEl>
                    <p:spTgt spid="4"/>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eferguson\AppData\Local\Microsoft\Windows\Temporary Internet Files\Content.IE5\OUJ1VOUY\MP900405386[1].jpg"/>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1499870" y="1719266"/>
            <a:ext cx="6169660" cy="4406903"/>
          </a:xfrm>
          <a:prstGeom prst="rect">
            <a:avLst/>
          </a:prstGeom>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p:txBody>
          <a:bodyPr/>
          <a:lstStyle/>
          <a:p>
            <a:r>
              <a:rPr lang="en-US" dirty="0" smtClean="0"/>
              <a:t>Format</a:t>
            </a:r>
            <a:r>
              <a:rPr lang="sr-Latn-RS" dirty="0" smtClean="0"/>
              <a:t>IRANJE</a:t>
            </a:r>
            <a:r>
              <a:rPr lang="en-US" dirty="0" smtClean="0"/>
              <a:t> </a:t>
            </a:r>
            <a:r>
              <a:rPr lang="sr-Latn-RS" dirty="0" smtClean="0"/>
              <a:t>SLIKA</a:t>
            </a:r>
            <a:endParaRPr lang="en-US" dirty="0"/>
          </a:p>
        </p:txBody>
      </p:sp>
    </p:spTree>
    <p:extLst>
      <p:ext uri="{BB962C8B-B14F-4D97-AF65-F5344CB8AC3E}">
        <p14:creationId xmlns:p14="http://schemas.microsoft.com/office/powerpoint/2010/main" val="292970012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eferguson\AppData\Local\Microsoft\Windows\Temporary Internet Files\Content.IE5\ECWMTUOG\MC900439601[1].png"/>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2403475" y="2022473"/>
            <a:ext cx="4362450" cy="3800475"/>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p:txBody>
          <a:bodyPr/>
          <a:lstStyle/>
          <a:p>
            <a:r>
              <a:rPr lang="sr-Latn-RS" dirty="0" smtClean="0"/>
              <a:t>SLIKE</a:t>
            </a:r>
            <a:endParaRPr lang="en-US" dirty="0"/>
          </a:p>
        </p:txBody>
      </p:sp>
    </p:spTree>
    <p:extLst>
      <p:ext uri="{BB962C8B-B14F-4D97-AF65-F5344CB8AC3E}">
        <p14:creationId xmlns:p14="http://schemas.microsoft.com/office/powerpoint/2010/main" val="3963593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sr-Latn-RS" dirty="0" smtClean="0"/>
              <a:t>GRAFIKONI</a:t>
            </a:r>
            <a:endParaRPr lang="en-US" dirty="0"/>
          </a:p>
        </p:txBody>
      </p:sp>
    </p:spTree>
    <p:extLst>
      <p:ext uri="{BB962C8B-B14F-4D97-AF65-F5344CB8AC3E}">
        <p14:creationId xmlns:p14="http://schemas.microsoft.com/office/powerpoint/2010/main" val="2931201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30723750"/>
              </p:ext>
            </p:extLst>
          </p:nvPr>
        </p:nvGraphicFramePr>
        <p:xfrm>
          <a:off x="381000" y="1752604"/>
          <a:ext cx="8407400" cy="4406903"/>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p:txBody>
          <a:bodyPr/>
          <a:lstStyle/>
          <a:p>
            <a:r>
              <a:rPr lang="sr-Latn-RS" dirty="0" smtClean="0"/>
              <a:t>Stil grafikona</a:t>
            </a:r>
            <a:endParaRPr lang="en-US" dirty="0"/>
          </a:p>
        </p:txBody>
      </p:sp>
    </p:spTree>
    <p:extLst>
      <p:ext uri="{BB962C8B-B14F-4D97-AF65-F5344CB8AC3E}">
        <p14:creationId xmlns:p14="http://schemas.microsoft.com/office/powerpoint/2010/main" val="17394365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137804133"/>
              </p:ext>
            </p:extLst>
          </p:nvPr>
        </p:nvGraphicFramePr>
        <p:xfrm>
          <a:off x="381000" y="1719266"/>
          <a:ext cx="8407400" cy="4406903"/>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p:txBody>
          <a:bodyPr/>
          <a:lstStyle/>
          <a:p>
            <a:r>
              <a:rPr lang="sr-Latn-RS" dirty="0" smtClean="0"/>
              <a:t>TIP GRAFIKONA</a:t>
            </a:r>
            <a:endParaRPr lang="en-US" dirty="0"/>
          </a:p>
        </p:txBody>
      </p:sp>
    </p:spTree>
    <p:extLst>
      <p:ext uri="{BB962C8B-B14F-4D97-AF65-F5344CB8AC3E}">
        <p14:creationId xmlns:p14="http://schemas.microsoft.com/office/powerpoint/2010/main" val="1283425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sr-Latn-RS" dirty="0" smtClean="0"/>
              <a:t>ANIMACIJE I TRANZICIJE</a:t>
            </a:r>
            <a:endParaRPr lang="en-US" dirty="0"/>
          </a:p>
        </p:txBody>
      </p:sp>
    </p:spTree>
    <p:extLst>
      <p:ext uri="{BB962C8B-B14F-4D97-AF65-F5344CB8AC3E}">
        <p14:creationId xmlns:p14="http://schemas.microsoft.com/office/powerpoint/2010/main" val="7176308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lstStyle/>
          <a:p>
            <a:r>
              <a:rPr lang="sr-Latn-RS" dirty="0" smtClean="0"/>
              <a:t>PODESITE UVEĆAVANJE</a:t>
            </a:r>
            <a:endParaRPr lang="en-US" dirty="0"/>
          </a:p>
        </p:txBody>
      </p:sp>
    </p:spTree>
    <p:extLst>
      <p:ext uri="{BB962C8B-B14F-4D97-AF65-F5344CB8AC3E}">
        <p14:creationId xmlns:p14="http://schemas.microsoft.com/office/powerpoint/2010/main" val="33887648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dirty="0"/>
              <a:t>Word</a:t>
            </a:r>
          </a:p>
          <a:p>
            <a:pPr lvl="0"/>
            <a:r>
              <a:rPr lang="en-US" dirty="0"/>
              <a:t>Excel </a:t>
            </a:r>
          </a:p>
          <a:p>
            <a:pPr lvl="0"/>
            <a:r>
              <a:rPr lang="en-US" dirty="0"/>
              <a:t>Access </a:t>
            </a:r>
          </a:p>
          <a:p>
            <a:pPr lvl="0"/>
            <a:r>
              <a:rPr lang="en-US" dirty="0"/>
              <a:t>PowerPoint</a:t>
            </a:r>
          </a:p>
          <a:p>
            <a:pPr lvl="0"/>
            <a:r>
              <a:rPr lang="en-US" dirty="0" smtClean="0"/>
              <a:t>Outlook</a:t>
            </a:r>
            <a:endParaRPr lang="en-US" dirty="0"/>
          </a:p>
        </p:txBody>
      </p:sp>
      <p:sp>
        <p:nvSpPr>
          <p:cNvPr id="3" name="Title 2"/>
          <p:cNvSpPr>
            <a:spLocks noGrp="1"/>
          </p:cNvSpPr>
          <p:nvPr>
            <p:ph type="title"/>
          </p:nvPr>
        </p:nvSpPr>
        <p:spPr/>
        <p:txBody>
          <a:bodyPr/>
          <a:lstStyle/>
          <a:p>
            <a:r>
              <a:rPr lang="sr-Latn-RS" dirty="0" smtClean="0"/>
              <a:t>Uvodna animacija</a:t>
            </a:r>
            <a:endParaRPr lang="en-US" dirty="0"/>
          </a:p>
        </p:txBody>
      </p:sp>
    </p:spTree>
    <p:extLst>
      <p:ext uri="{BB962C8B-B14F-4D97-AF65-F5344CB8AC3E}">
        <p14:creationId xmlns:p14="http://schemas.microsoft.com/office/powerpoint/2010/main" val="35023362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sr-Latn-RS" dirty="0" smtClean="0"/>
              <a:t>DOSTAVLJANJE PREZENTACIJE</a:t>
            </a:r>
            <a:endParaRPr lang="en-US" dirty="0"/>
          </a:p>
        </p:txBody>
      </p:sp>
    </p:spTree>
    <p:extLst>
      <p:ext uri="{BB962C8B-B14F-4D97-AF65-F5344CB8AC3E}">
        <p14:creationId xmlns:p14="http://schemas.microsoft.com/office/powerpoint/2010/main" val="30943218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r>
              <a:rPr lang="en-US" dirty="0" smtClean="0"/>
              <a:t>PowerPoint Show</a:t>
            </a:r>
            <a:endParaRPr lang="en-US" dirty="0"/>
          </a:p>
        </p:txBody>
      </p:sp>
    </p:spTree>
    <p:extLst>
      <p:ext uri="{BB962C8B-B14F-4D97-AF65-F5344CB8AC3E}">
        <p14:creationId xmlns:p14="http://schemas.microsoft.com/office/powerpoint/2010/main" val="925988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r>
              <a:rPr lang="sr-Latn-RS" dirty="0" smtClean="0"/>
              <a:t>PREGLEDANJE PREZENTACIJE</a:t>
            </a:r>
            <a:endParaRPr lang="en-US" dirty="0"/>
          </a:p>
        </p:txBody>
      </p:sp>
    </p:spTree>
    <p:extLst>
      <p:ext uri="{BB962C8B-B14F-4D97-AF65-F5344CB8AC3E}">
        <p14:creationId xmlns:p14="http://schemas.microsoft.com/office/powerpoint/2010/main" val="30474431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dirty="0"/>
          </a:p>
        </p:txBody>
      </p:sp>
      <p:sp>
        <p:nvSpPr>
          <p:cNvPr id="3" name="Title 2"/>
          <p:cNvSpPr>
            <a:spLocks noGrp="1"/>
          </p:cNvSpPr>
          <p:nvPr>
            <p:ph type="title"/>
          </p:nvPr>
        </p:nvSpPr>
        <p:spPr/>
        <p:txBody>
          <a:bodyPr/>
          <a:lstStyle/>
          <a:p>
            <a:r>
              <a:rPr lang="sr-Latn-RS" dirty="0" smtClean="0"/>
              <a:t>PRAVLJENJE PREZENTACIJE</a:t>
            </a:r>
            <a:endParaRPr lang="en-US" dirty="0"/>
          </a:p>
        </p:txBody>
      </p:sp>
    </p:spTree>
    <p:extLst>
      <p:ext uri="{BB962C8B-B14F-4D97-AF65-F5344CB8AC3E}">
        <p14:creationId xmlns:p14="http://schemas.microsoft.com/office/powerpoint/2010/main" val="30980872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lstStyle/>
          <a:p>
            <a:r>
              <a:rPr lang="en-US" dirty="0" smtClean="0"/>
              <a:t>Format Textbox</a:t>
            </a:r>
            <a:endParaRPr lang="en-US" dirty="0"/>
          </a:p>
        </p:txBody>
      </p:sp>
      <p:sp>
        <p:nvSpPr>
          <p:cNvPr id="5" name="TextBox 4"/>
          <p:cNvSpPr txBox="1"/>
          <p:nvPr/>
        </p:nvSpPr>
        <p:spPr>
          <a:xfrm>
            <a:off x="1600200" y="2590804"/>
            <a:ext cx="5638800" cy="353925"/>
          </a:xfrm>
          <a:prstGeom prst="rect">
            <a:avLst/>
          </a:prstGeom>
          <a:noFill/>
          <a:ln>
            <a:solidFill>
              <a:schemeClr val="accent1"/>
            </a:solidFill>
          </a:ln>
        </p:spPr>
        <p:txBody>
          <a:bodyPr wrap="square" lIns="91422" tIns="45711" rIns="91422" bIns="45711" rtlCol="0">
            <a:spAutoFit/>
          </a:bodyPr>
          <a:lstStyle/>
          <a:p>
            <a:pPr algn="ctr"/>
            <a:r>
              <a:rPr lang="en-US" dirty="0" smtClean="0"/>
              <a:t>Microsoft Office Specialist</a:t>
            </a:r>
            <a:endParaRPr lang="en-US" dirty="0"/>
          </a:p>
        </p:txBody>
      </p:sp>
    </p:spTree>
    <p:extLst>
      <p:ext uri="{BB962C8B-B14F-4D97-AF65-F5344CB8AC3E}">
        <p14:creationId xmlns:p14="http://schemas.microsoft.com/office/powerpoint/2010/main" val="833133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numCol="2">
            <a:normAutofit/>
          </a:bodyPr>
          <a:lstStyle/>
          <a:p>
            <a:r>
              <a:rPr lang="en-US" dirty="0"/>
              <a:t>Microsoft Office Specialist (MOS) is the credential required by academia and business, recognized globally as the premier credential chosen by individuals seeking to validate their knowledge, skills and abilities relating to the Microsoft Office applications.</a:t>
            </a:r>
          </a:p>
          <a:p>
            <a:r>
              <a:rPr lang="en-US" dirty="0"/>
              <a:t>In </a:t>
            </a:r>
            <a:r>
              <a:rPr lang="en-US" b="1" i="1" dirty="0">
                <a:hlinkClick r:id="rId3" tooltip="Microsoft Office Specialist (MOS) for Academic Insitutions"/>
              </a:rPr>
              <a:t>academia</a:t>
            </a:r>
            <a:r>
              <a:rPr lang="en-US" dirty="0"/>
              <a:t>, MOS promotes success in the classroom for students (and instructors), builds individual distinction, and prepares students for an increasingly competitive workforce</a:t>
            </a:r>
          </a:p>
          <a:p>
            <a:r>
              <a:rPr lang="en-US" dirty="0"/>
              <a:t>For </a:t>
            </a:r>
            <a:r>
              <a:rPr lang="en-US" b="1" i="1" dirty="0">
                <a:hlinkClick r:id="rId4" tooltip="Microsoft Office Specialist (MOS) for Businesses"/>
              </a:rPr>
              <a:t>business</a:t>
            </a:r>
            <a:r>
              <a:rPr lang="en-US" dirty="0"/>
              <a:t>, MOS maximizes office productivity and efficiency for the organization and increases job satisfaction and heightens career achievement among employees</a:t>
            </a:r>
          </a:p>
          <a:p>
            <a:r>
              <a:rPr lang="en-US" dirty="0"/>
              <a:t>In </a:t>
            </a:r>
            <a:r>
              <a:rPr lang="en-US" b="1" i="1" dirty="0">
                <a:hlinkClick r:id="rId5" tooltip="Microsoft Office Specialist (MOS) for Workforce Development"/>
              </a:rPr>
              <a:t>workforce development</a:t>
            </a:r>
            <a:r>
              <a:rPr lang="en-US" dirty="0"/>
              <a:t>, MOS prepares and places job candidates, ensuring they possess the skills employers require</a:t>
            </a:r>
          </a:p>
        </p:txBody>
      </p:sp>
      <p:sp>
        <p:nvSpPr>
          <p:cNvPr id="3" name="Title 2"/>
          <p:cNvSpPr>
            <a:spLocks noGrp="1"/>
          </p:cNvSpPr>
          <p:nvPr>
            <p:ph type="title"/>
          </p:nvPr>
        </p:nvSpPr>
        <p:spPr/>
        <p:txBody>
          <a:bodyPr/>
          <a:lstStyle/>
          <a:p>
            <a:r>
              <a:rPr lang="sr-Latn-RS" dirty="0" smtClean="0"/>
              <a:t>FORMATIRANJE TEKSTA</a:t>
            </a:r>
            <a:endParaRPr lang="en-US" dirty="0"/>
          </a:p>
        </p:txBody>
      </p:sp>
    </p:spTree>
    <p:extLst>
      <p:ext uri="{BB962C8B-B14F-4D97-AF65-F5344CB8AC3E}">
        <p14:creationId xmlns:p14="http://schemas.microsoft.com/office/powerpoint/2010/main" val="41577726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a:lnSpc>
                <a:spcPct val="270000"/>
              </a:lnSpc>
            </a:pPr>
            <a:r>
              <a:rPr lang="en-US" dirty="0"/>
              <a:t>Microsoft Office Specialist (MOS) is the credential required by academia and business, recognized globally as the premier credential chosen by individuals seeking to validate their knowledge, skills and abilities relating to the Microsoft Office applications</a:t>
            </a:r>
            <a:r>
              <a:rPr lang="en-US" dirty="0" smtClean="0"/>
              <a:t>.</a:t>
            </a:r>
          </a:p>
          <a:p>
            <a:pPr>
              <a:lnSpc>
                <a:spcPct val="270000"/>
              </a:lnSpc>
            </a:pPr>
            <a:r>
              <a:rPr lang="en-US" dirty="0" smtClean="0"/>
              <a:t>In </a:t>
            </a:r>
            <a:r>
              <a:rPr lang="en-US" b="1" i="1" dirty="0" smtClean="0">
                <a:hlinkClick r:id="rId3" tooltip="Microsoft Office Specialist (MOS) for Academic Insitutions"/>
              </a:rPr>
              <a:t>academia</a:t>
            </a:r>
            <a:r>
              <a:rPr lang="en-US" dirty="0" smtClean="0"/>
              <a:t>, MOS promotes success in the classroom for students (and instructors), builds individual distinction, and prepares students for an increasingly competitive workforce</a:t>
            </a:r>
          </a:p>
          <a:p>
            <a:pPr>
              <a:lnSpc>
                <a:spcPct val="270000"/>
              </a:lnSpc>
            </a:pPr>
            <a:r>
              <a:rPr lang="en-US" dirty="0" smtClean="0"/>
              <a:t>For </a:t>
            </a:r>
            <a:r>
              <a:rPr lang="en-US" b="1" i="1" dirty="0" smtClean="0">
                <a:hlinkClick r:id="rId4" tooltip="Microsoft Office Specialist (MOS) for Businesses"/>
              </a:rPr>
              <a:t>business</a:t>
            </a:r>
            <a:r>
              <a:rPr lang="en-US" dirty="0" smtClean="0"/>
              <a:t>, MOS maximizes office productivity and efficiency for the organization and increases job satisfaction and heightens career achievement among employees</a:t>
            </a:r>
          </a:p>
          <a:p>
            <a:pPr>
              <a:lnSpc>
                <a:spcPct val="270000"/>
              </a:lnSpc>
            </a:pPr>
            <a:r>
              <a:rPr lang="en-US" dirty="0" smtClean="0"/>
              <a:t>In </a:t>
            </a:r>
            <a:r>
              <a:rPr lang="en-US" b="1" i="1" dirty="0" smtClean="0">
                <a:hlinkClick r:id="rId5" tooltip="Microsoft Office Specialist (MOS) for Workforce Development"/>
              </a:rPr>
              <a:t>workforce development</a:t>
            </a:r>
            <a:r>
              <a:rPr lang="en-US" dirty="0" smtClean="0"/>
              <a:t>, MOS prepares and places job candidates, ensuring they possess the skills employers require</a:t>
            </a:r>
            <a:endParaRPr lang="en-US" dirty="0"/>
          </a:p>
        </p:txBody>
      </p:sp>
      <p:sp>
        <p:nvSpPr>
          <p:cNvPr id="3" name="Title 2"/>
          <p:cNvSpPr>
            <a:spLocks noGrp="1"/>
          </p:cNvSpPr>
          <p:nvPr>
            <p:ph type="title"/>
          </p:nvPr>
        </p:nvSpPr>
        <p:spPr/>
        <p:txBody>
          <a:bodyPr/>
          <a:lstStyle/>
          <a:p>
            <a:r>
              <a:rPr lang="sr-Latn-RS" dirty="0" smtClean="0"/>
              <a:t>FORMATIRANJE TEKSTA</a:t>
            </a:r>
            <a:endParaRPr lang="en-US" dirty="0"/>
          </a:p>
        </p:txBody>
      </p:sp>
    </p:spTree>
    <p:extLst>
      <p:ext uri="{BB962C8B-B14F-4D97-AF65-F5344CB8AC3E}">
        <p14:creationId xmlns:p14="http://schemas.microsoft.com/office/powerpoint/2010/main" val="19892933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dirty="0"/>
              <a:t>Word</a:t>
            </a:r>
          </a:p>
          <a:p>
            <a:pPr lvl="0"/>
            <a:r>
              <a:rPr lang="en-US" dirty="0"/>
              <a:t>Excel </a:t>
            </a:r>
          </a:p>
          <a:p>
            <a:pPr lvl="0"/>
            <a:r>
              <a:rPr lang="en-US" dirty="0"/>
              <a:t>Access </a:t>
            </a:r>
          </a:p>
          <a:p>
            <a:pPr lvl="0"/>
            <a:r>
              <a:rPr lang="en-US" dirty="0"/>
              <a:t>PowerPoint</a:t>
            </a:r>
          </a:p>
          <a:p>
            <a:pPr lvl="0"/>
            <a:r>
              <a:rPr lang="en-US" dirty="0" smtClean="0"/>
              <a:t>Outlook</a:t>
            </a:r>
            <a:endParaRPr lang="en-US" dirty="0"/>
          </a:p>
        </p:txBody>
      </p:sp>
      <p:sp>
        <p:nvSpPr>
          <p:cNvPr id="3" name="Title 2"/>
          <p:cNvSpPr>
            <a:spLocks noGrp="1"/>
          </p:cNvSpPr>
          <p:nvPr>
            <p:ph type="title"/>
          </p:nvPr>
        </p:nvSpPr>
        <p:spPr/>
        <p:txBody>
          <a:bodyPr/>
          <a:lstStyle/>
          <a:p>
            <a:r>
              <a:rPr lang="sr-Latn-RS" dirty="0" smtClean="0"/>
              <a:t>PORAVNAVANJE</a:t>
            </a:r>
            <a:endParaRPr lang="en-US" dirty="0"/>
          </a:p>
        </p:txBody>
      </p:sp>
    </p:spTree>
    <p:extLst>
      <p:ext uri="{BB962C8B-B14F-4D97-AF65-F5344CB8AC3E}">
        <p14:creationId xmlns:p14="http://schemas.microsoft.com/office/powerpoint/2010/main" val="23570488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normAutofit/>
          </a:bodyPr>
          <a:lstStyle/>
          <a:p>
            <a:r>
              <a:rPr lang="sr-Latn-RS" dirty="0" smtClean="0"/>
              <a:t>IZMENA TEME PREZENTACIJE</a:t>
            </a:r>
            <a:endParaRPr lang="en-US" dirty="0"/>
          </a:p>
        </p:txBody>
      </p:sp>
    </p:spTree>
    <p:extLst>
      <p:ext uri="{BB962C8B-B14F-4D97-AF65-F5344CB8AC3E}">
        <p14:creationId xmlns:p14="http://schemas.microsoft.com/office/powerpoint/2010/main" val="3987473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lstStyle/>
          <a:p>
            <a:r>
              <a:rPr lang="sr-Latn-RS" dirty="0" smtClean="0"/>
              <a:t>VELIČINA SLAJDA</a:t>
            </a:r>
            <a:endParaRPr lang="en-US" dirty="0"/>
          </a:p>
        </p:txBody>
      </p:sp>
    </p:spTree>
    <p:extLst>
      <p:ext uri="{BB962C8B-B14F-4D97-AF65-F5344CB8AC3E}">
        <p14:creationId xmlns:p14="http://schemas.microsoft.com/office/powerpoint/2010/main" val="38478972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477</TotalTime>
  <Words>360</Words>
  <Application>Microsoft Office PowerPoint</Application>
  <PresentationFormat>On-screen Show (4:3)</PresentationFormat>
  <Paragraphs>87</Paragraphs>
  <Slides>23</Slides>
  <Notes>19</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Calibri</vt:lpstr>
      <vt:lpstr>Franklin Gothic Medium</vt:lpstr>
      <vt:lpstr>Wingdings</vt:lpstr>
      <vt:lpstr>Wingdings 2</vt:lpstr>
      <vt:lpstr>Grid</vt:lpstr>
      <vt:lpstr>DOMAĆI ZADATAK</vt:lpstr>
      <vt:lpstr>PODESITE UVEĆAVANJE</vt:lpstr>
      <vt:lpstr>PRAVLJENJE PREZENTACIJE</vt:lpstr>
      <vt:lpstr>Format Textbox</vt:lpstr>
      <vt:lpstr>FORMATIRANJE TEKSTA</vt:lpstr>
      <vt:lpstr>FORMATIRANJE TEKSTA</vt:lpstr>
      <vt:lpstr>PORAVNAVANJE</vt:lpstr>
      <vt:lpstr>IZMENA TEME PREZENTACIJE</vt:lpstr>
      <vt:lpstr>VELIČINA SLAJDA</vt:lpstr>
      <vt:lpstr>UBACIVANJE SLIKA</vt:lpstr>
      <vt:lpstr>GRAFIČKI I MULTIMEDIJALNI ELEMENTI</vt:lpstr>
      <vt:lpstr>SMARTART</vt:lpstr>
      <vt:lpstr>FormatIRANJE  Audio ZAPISA</vt:lpstr>
      <vt:lpstr>FormatIRANJE SLIKA</vt:lpstr>
      <vt:lpstr>SLIKE</vt:lpstr>
      <vt:lpstr>GRAFIKONI</vt:lpstr>
      <vt:lpstr>Stil grafikona</vt:lpstr>
      <vt:lpstr>TIP GRAFIKONA</vt:lpstr>
      <vt:lpstr>ANIMACIJE I TRANZICIJE</vt:lpstr>
      <vt:lpstr>Uvodna animacija</vt:lpstr>
      <vt:lpstr>DOSTAVLJANJE PREZENTACIJE</vt:lpstr>
      <vt:lpstr>PowerPoint Show</vt:lpstr>
      <vt:lpstr>PREGLEDANJE PREZENTACIJE</vt:lpstr>
    </vt:vector>
  </TitlesOfParts>
  <Company>Chicago Public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E Ferguson</dc:creator>
  <cp:lastModifiedBy>Katarina Jočić</cp:lastModifiedBy>
  <cp:revision>31</cp:revision>
  <dcterms:created xsi:type="dcterms:W3CDTF">2013-02-26T18:06:05Z</dcterms:created>
  <dcterms:modified xsi:type="dcterms:W3CDTF">2019-06-03T10:10:54Z</dcterms:modified>
</cp:coreProperties>
</file>