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3946"/>
    <a:srgbClr val="1D3557"/>
    <a:srgbClr val="457B9D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>
        <p:scale>
          <a:sx n="77" d="100"/>
          <a:sy n="77" d="100"/>
        </p:scale>
        <p:origin x="696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9FB1C-F758-41FA-AD07-220BE59C5C82}" type="datetimeFigureOut">
              <a:rPr lang="sr-Latn-RS" smtClean="0"/>
              <a:t>15.2.2021.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6B70A-1A69-41CF-8B41-6A9D67B90B86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116532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9FB1C-F758-41FA-AD07-220BE59C5C82}" type="datetimeFigureOut">
              <a:rPr lang="sr-Latn-RS" smtClean="0"/>
              <a:t>15.2.2021.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6B70A-1A69-41CF-8B41-6A9D67B90B86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317284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9FB1C-F758-41FA-AD07-220BE59C5C82}" type="datetimeFigureOut">
              <a:rPr lang="sr-Latn-RS" smtClean="0"/>
              <a:t>15.2.2021.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6B70A-1A69-41CF-8B41-6A9D67B90B86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140401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9FB1C-F758-41FA-AD07-220BE59C5C82}" type="datetimeFigureOut">
              <a:rPr lang="sr-Latn-RS" smtClean="0"/>
              <a:t>15.2.2021.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6B70A-1A69-41CF-8B41-6A9D67B90B86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111795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9FB1C-F758-41FA-AD07-220BE59C5C82}" type="datetimeFigureOut">
              <a:rPr lang="sr-Latn-RS" smtClean="0"/>
              <a:t>15.2.2021.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6B70A-1A69-41CF-8B41-6A9D67B90B86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941978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9FB1C-F758-41FA-AD07-220BE59C5C82}" type="datetimeFigureOut">
              <a:rPr lang="sr-Latn-RS" smtClean="0"/>
              <a:t>15.2.2021.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6B70A-1A69-41CF-8B41-6A9D67B90B86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966089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9FB1C-F758-41FA-AD07-220BE59C5C82}" type="datetimeFigureOut">
              <a:rPr lang="sr-Latn-RS" smtClean="0"/>
              <a:t>15.2.2021.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6B70A-1A69-41CF-8B41-6A9D67B90B86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596296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9FB1C-F758-41FA-AD07-220BE59C5C82}" type="datetimeFigureOut">
              <a:rPr lang="sr-Latn-RS" smtClean="0"/>
              <a:t>15.2.2021.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6B70A-1A69-41CF-8B41-6A9D67B90B86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199302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9FB1C-F758-41FA-AD07-220BE59C5C82}" type="datetimeFigureOut">
              <a:rPr lang="sr-Latn-RS" smtClean="0"/>
              <a:t>15.2.2021.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6B70A-1A69-41CF-8B41-6A9D67B90B86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449442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9FB1C-F758-41FA-AD07-220BE59C5C82}" type="datetimeFigureOut">
              <a:rPr lang="sr-Latn-RS" smtClean="0"/>
              <a:t>15.2.2021.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6B70A-1A69-41CF-8B41-6A9D67B90B86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032655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9FB1C-F758-41FA-AD07-220BE59C5C82}" type="datetimeFigureOut">
              <a:rPr lang="sr-Latn-RS" smtClean="0"/>
              <a:t>15.2.2021.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6B70A-1A69-41CF-8B41-6A9D67B90B86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925584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9FB1C-F758-41FA-AD07-220BE59C5C82}" type="datetimeFigureOut">
              <a:rPr lang="sr-Latn-RS" smtClean="0"/>
              <a:t>15.2.2021.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06B70A-1A69-41CF-8B41-6A9D67B90B86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585603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Freeform 6">
            <a:extLst>
              <a:ext uri="{FF2B5EF4-FFF2-40B4-BE49-F238E27FC236}">
                <a16:creationId xmlns:a16="http://schemas.microsoft.com/office/drawing/2014/main" id="{556A2336-0506-49EE-B7EF-F194ED63D40C}"/>
              </a:ext>
            </a:extLst>
          </p:cNvPr>
          <p:cNvSpPr>
            <a:spLocks noEditPoints="1"/>
          </p:cNvSpPr>
          <p:nvPr/>
        </p:nvSpPr>
        <p:spPr bwMode="auto">
          <a:xfrm>
            <a:off x="-11363318" y="-6735624"/>
            <a:ext cx="600075" cy="598488"/>
          </a:xfrm>
          <a:custGeom>
            <a:avLst/>
            <a:gdLst>
              <a:gd name="T0" fmla="*/ 175 w 176"/>
              <a:gd name="T1" fmla="*/ 85 h 176"/>
              <a:gd name="T2" fmla="*/ 144 w 176"/>
              <a:gd name="T3" fmla="*/ 54 h 176"/>
              <a:gd name="T4" fmla="*/ 144 w 176"/>
              <a:gd name="T5" fmla="*/ 12 h 176"/>
              <a:gd name="T6" fmla="*/ 140 w 176"/>
              <a:gd name="T7" fmla="*/ 8 h 176"/>
              <a:gd name="T8" fmla="*/ 116 w 176"/>
              <a:gd name="T9" fmla="*/ 8 h 176"/>
              <a:gd name="T10" fmla="*/ 112 w 176"/>
              <a:gd name="T11" fmla="*/ 12 h 176"/>
              <a:gd name="T12" fmla="*/ 112 w 176"/>
              <a:gd name="T13" fmla="*/ 22 h 176"/>
              <a:gd name="T14" fmla="*/ 91 w 176"/>
              <a:gd name="T15" fmla="*/ 1 h 176"/>
              <a:gd name="T16" fmla="*/ 88 w 176"/>
              <a:gd name="T17" fmla="*/ 0 h 176"/>
              <a:gd name="T18" fmla="*/ 85 w 176"/>
              <a:gd name="T19" fmla="*/ 1 h 176"/>
              <a:gd name="T20" fmla="*/ 1 w 176"/>
              <a:gd name="T21" fmla="*/ 85 h 176"/>
              <a:gd name="T22" fmla="*/ 0 w 176"/>
              <a:gd name="T23" fmla="*/ 88 h 176"/>
              <a:gd name="T24" fmla="*/ 4 w 176"/>
              <a:gd name="T25" fmla="*/ 92 h 176"/>
              <a:gd name="T26" fmla="*/ 7 w 176"/>
              <a:gd name="T27" fmla="*/ 91 h 176"/>
              <a:gd name="T28" fmla="*/ 24 w 176"/>
              <a:gd name="T29" fmla="*/ 74 h 176"/>
              <a:gd name="T30" fmla="*/ 24 w 176"/>
              <a:gd name="T31" fmla="*/ 172 h 176"/>
              <a:gd name="T32" fmla="*/ 28 w 176"/>
              <a:gd name="T33" fmla="*/ 176 h 176"/>
              <a:gd name="T34" fmla="*/ 68 w 176"/>
              <a:gd name="T35" fmla="*/ 176 h 176"/>
              <a:gd name="T36" fmla="*/ 108 w 176"/>
              <a:gd name="T37" fmla="*/ 176 h 176"/>
              <a:gd name="T38" fmla="*/ 148 w 176"/>
              <a:gd name="T39" fmla="*/ 176 h 176"/>
              <a:gd name="T40" fmla="*/ 152 w 176"/>
              <a:gd name="T41" fmla="*/ 172 h 176"/>
              <a:gd name="T42" fmla="*/ 152 w 176"/>
              <a:gd name="T43" fmla="*/ 74 h 176"/>
              <a:gd name="T44" fmla="*/ 169 w 176"/>
              <a:gd name="T45" fmla="*/ 91 h 176"/>
              <a:gd name="T46" fmla="*/ 172 w 176"/>
              <a:gd name="T47" fmla="*/ 92 h 176"/>
              <a:gd name="T48" fmla="*/ 176 w 176"/>
              <a:gd name="T49" fmla="*/ 88 h 176"/>
              <a:gd name="T50" fmla="*/ 175 w 176"/>
              <a:gd name="T51" fmla="*/ 85 h 176"/>
              <a:gd name="T52" fmla="*/ 120 w 176"/>
              <a:gd name="T53" fmla="*/ 16 h 176"/>
              <a:gd name="T54" fmla="*/ 136 w 176"/>
              <a:gd name="T55" fmla="*/ 16 h 176"/>
              <a:gd name="T56" fmla="*/ 136 w 176"/>
              <a:gd name="T57" fmla="*/ 46 h 176"/>
              <a:gd name="T58" fmla="*/ 120 w 176"/>
              <a:gd name="T59" fmla="*/ 30 h 176"/>
              <a:gd name="T60" fmla="*/ 120 w 176"/>
              <a:gd name="T61" fmla="*/ 16 h 176"/>
              <a:gd name="T62" fmla="*/ 64 w 176"/>
              <a:gd name="T63" fmla="*/ 168 h 176"/>
              <a:gd name="T64" fmla="*/ 32 w 176"/>
              <a:gd name="T65" fmla="*/ 168 h 176"/>
              <a:gd name="T66" fmla="*/ 32 w 176"/>
              <a:gd name="T67" fmla="*/ 160 h 176"/>
              <a:gd name="T68" fmla="*/ 64 w 176"/>
              <a:gd name="T69" fmla="*/ 160 h 176"/>
              <a:gd name="T70" fmla="*/ 64 w 176"/>
              <a:gd name="T71" fmla="*/ 168 h 176"/>
              <a:gd name="T72" fmla="*/ 104 w 176"/>
              <a:gd name="T73" fmla="*/ 168 h 176"/>
              <a:gd name="T74" fmla="*/ 72 w 176"/>
              <a:gd name="T75" fmla="*/ 168 h 176"/>
              <a:gd name="T76" fmla="*/ 72 w 176"/>
              <a:gd name="T77" fmla="*/ 104 h 176"/>
              <a:gd name="T78" fmla="*/ 104 w 176"/>
              <a:gd name="T79" fmla="*/ 104 h 176"/>
              <a:gd name="T80" fmla="*/ 104 w 176"/>
              <a:gd name="T81" fmla="*/ 168 h 176"/>
              <a:gd name="T82" fmla="*/ 144 w 176"/>
              <a:gd name="T83" fmla="*/ 168 h 176"/>
              <a:gd name="T84" fmla="*/ 112 w 176"/>
              <a:gd name="T85" fmla="*/ 168 h 176"/>
              <a:gd name="T86" fmla="*/ 112 w 176"/>
              <a:gd name="T87" fmla="*/ 160 h 176"/>
              <a:gd name="T88" fmla="*/ 144 w 176"/>
              <a:gd name="T89" fmla="*/ 160 h 176"/>
              <a:gd name="T90" fmla="*/ 144 w 176"/>
              <a:gd name="T91" fmla="*/ 168 h 176"/>
              <a:gd name="T92" fmla="*/ 144 w 176"/>
              <a:gd name="T93" fmla="*/ 152 h 176"/>
              <a:gd name="T94" fmla="*/ 112 w 176"/>
              <a:gd name="T95" fmla="*/ 152 h 176"/>
              <a:gd name="T96" fmla="*/ 112 w 176"/>
              <a:gd name="T97" fmla="*/ 100 h 176"/>
              <a:gd name="T98" fmla="*/ 108 w 176"/>
              <a:gd name="T99" fmla="*/ 96 h 176"/>
              <a:gd name="T100" fmla="*/ 68 w 176"/>
              <a:gd name="T101" fmla="*/ 96 h 176"/>
              <a:gd name="T102" fmla="*/ 64 w 176"/>
              <a:gd name="T103" fmla="*/ 100 h 176"/>
              <a:gd name="T104" fmla="*/ 64 w 176"/>
              <a:gd name="T105" fmla="*/ 152 h 176"/>
              <a:gd name="T106" fmla="*/ 32 w 176"/>
              <a:gd name="T107" fmla="*/ 152 h 176"/>
              <a:gd name="T108" fmla="*/ 32 w 176"/>
              <a:gd name="T109" fmla="*/ 66 h 176"/>
              <a:gd name="T110" fmla="*/ 88 w 176"/>
              <a:gd name="T111" fmla="*/ 10 h 176"/>
              <a:gd name="T112" fmla="*/ 144 w 176"/>
              <a:gd name="T113" fmla="*/ 66 h 176"/>
              <a:gd name="T114" fmla="*/ 144 w 176"/>
              <a:gd name="T115" fmla="*/ 152 h 176"/>
              <a:gd name="T116" fmla="*/ 92 w 176"/>
              <a:gd name="T117" fmla="*/ 144 h 176"/>
              <a:gd name="T118" fmla="*/ 96 w 176"/>
              <a:gd name="T119" fmla="*/ 140 h 176"/>
              <a:gd name="T120" fmla="*/ 92 w 176"/>
              <a:gd name="T121" fmla="*/ 136 h 176"/>
              <a:gd name="T122" fmla="*/ 88 w 176"/>
              <a:gd name="T123" fmla="*/ 140 h 176"/>
              <a:gd name="T124" fmla="*/ 92 w 176"/>
              <a:gd name="T125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6" h="176">
                <a:moveTo>
                  <a:pt x="175" y="85"/>
                </a:moveTo>
                <a:cubicBezTo>
                  <a:pt x="144" y="54"/>
                  <a:pt x="144" y="54"/>
                  <a:pt x="144" y="54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10"/>
                  <a:pt x="142" y="8"/>
                  <a:pt x="140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4" y="8"/>
                  <a:pt x="112" y="10"/>
                  <a:pt x="112" y="12"/>
                </a:cubicBezTo>
                <a:cubicBezTo>
                  <a:pt x="112" y="22"/>
                  <a:pt x="112" y="22"/>
                  <a:pt x="112" y="22"/>
                </a:cubicBezTo>
                <a:cubicBezTo>
                  <a:pt x="91" y="1"/>
                  <a:pt x="91" y="1"/>
                  <a:pt x="91" y="1"/>
                </a:cubicBezTo>
                <a:cubicBezTo>
                  <a:pt x="90" y="0"/>
                  <a:pt x="89" y="0"/>
                  <a:pt x="88" y="0"/>
                </a:cubicBezTo>
                <a:cubicBezTo>
                  <a:pt x="87" y="0"/>
                  <a:pt x="86" y="0"/>
                  <a:pt x="85" y="1"/>
                </a:cubicBezTo>
                <a:cubicBezTo>
                  <a:pt x="1" y="85"/>
                  <a:pt x="1" y="85"/>
                  <a:pt x="1" y="85"/>
                </a:cubicBezTo>
                <a:cubicBezTo>
                  <a:pt x="0" y="86"/>
                  <a:pt x="0" y="87"/>
                  <a:pt x="0" y="88"/>
                </a:cubicBezTo>
                <a:cubicBezTo>
                  <a:pt x="0" y="90"/>
                  <a:pt x="2" y="92"/>
                  <a:pt x="4" y="92"/>
                </a:cubicBezTo>
                <a:cubicBezTo>
                  <a:pt x="5" y="92"/>
                  <a:pt x="6" y="92"/>
                  <a:pt x="7" y="91"/>
                </a:cubicBezTo>
                <a:cubicBezTo>
                  <a:pt x="24" y="74"/>
                  <a:pt x="24" y="74"/>
                  <a:pt x="24" y="74"/>
                </a:cubicBezTo>
                <a:cubicBezTo>
                  <a:pt x="24" y="172"/>
                  <a:pt x="24" y="172"/>
                  <a:pt x="24" y="172"/>
                </a:cubicBezTo>
                <a:cubicBezTo>
                  <a:pt x="24" y="174"/>
                  <a:pt x="26" y="176"/>
                  <a:pt x="28" y="176"/>
                </a:cubicBezTo>
                <a:cubicBezTo>
                  <a:pt x="68" y="176"/>
                  <a:pt x="68" y="176"/>
                  <a:pt x="68" y="176"/>
                </a:cubicBezTo>
                <a:cubicBezTo>
                  <a:pt x="108" y="176"/>
                  <a:pt x="108" y="176"/>
                  <a:pt x="108" y="176"/>
                </a:cubicBezTo>
                <a:cubicBezTo>
                  <a:pt x="148" y="176"/>
                  <a:pt x="148" y="176"/>
                  <a:pt x="148" y="176"/>
                </a:cubicBezTo>
                <a:cubicBezTo>
                  <a:pt x="150" y="176"/>
                  <a:pt x="152" y="174"/>
                  <a:pt x="152" y="172"/>
                </a:cubicBezTo>
                <a:cubicBezTo>
                  <a:pt x="152" y="74"/>
                  <a:pt x="152" y="74"/>
                  <a:pt x="152" y="74"/>
                </a:cubicBezTo>
                <a:cubicBezTo>
                  <a:pt x="169" y="91"/>
                  <a:pt x="169" y="91"/>
                  <a:pt x="169" y="91"/>
                </a:cubicBezTo>
                <a:cubicBezTo>
                  <a:pt x="170" y="92"/>
                  <a:pt x="171" y="92"/>
                  <a:pt x="172" y="92"/>
                </a:cubicBezTo>
                <a:cubicBezTo>
                  <a:pt x="174" y="92"/>
                  <a:pt x="176" y="90"/>
                  <a:pt x="176" y="88"/>
                </a:cubicBezTo>
                <a:cubicBezTo>
                  <a:pt x="176" y="87"/>
                  <a:pt x="176" y="86"/>
                  <a:pt x="175" y="85"/>
                </a:cubicBezTo>
                <a:moveTo>
                  <a:pt x="120" y="16"/>
                </a:moveTo>
                <a:cubicBezTo>
                  <a:pt x="136" y="16"/>
                  <a:pt x="136" y="16"/>
                  <a:pt x="136" y="16"/>
                </a:cubicBezTo>
                <a:cubicBezTo>
                  <a:pt x="136" y="46"/>
                  <a:pt x="136" y="46"/>
                  <a:pt x="136" y="46"/>
                </a:cubicBezTo>
                <a:cubicBezTo>
                  <a:pt x="120" y="30"/>
                  <a:pt x="120" y="30"/>
                  <a:pt x="120" y="30"/>
                </a:cubicBezTo>
                <a:lnTo>
                  <a:pt x="120" y="16"/>
                </a:lnTo>
                <a:close/>
                <a:moveTo>
                  <a:pt x="64" y="168"/>
                </a:moveTo>
                <a:cubicBezTo>
                  <a:pt x="32" y="168"/>
                  <a:pt x="32" y="168"/>
                  <a:pt x="32" y="168"/>
                </a:cubicBezTo>
                <a:cubicBezTo>
                  <a:pt x="32" y="160"/>
                  <a:pt x="32" y="160"/>
                  <a:pt x="32" y="160"/>
                </a:cubicBezTo>
                <a:cubicBezTo>
                  <a:pt x="64" y="160"/>
                  <a:pt x="64" y="160"/>
                  <a:pt x="64" y="160"/>
                </a:cubicBezTo>
                <a:lnTo>
                  <a:pt x="64" y="168"/>
                </a:lnTo>
                <a:close/>
                <a:moveTo>
                  <a:pt x="104" y="168"/>
                </a:moveTo>
                <a:cubicBezTo>
                  <a:pt x="72" y="168"/>
                  <a:pt x="72" y="168"/>
                  <a:pt x="72" y="168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104" y="104"/>
                  <a:pt x="104" y="104"/>
                  <a:pt x="104" y="104"/>
                </a:cubicBezTo>
                <a:lnTo>
                  <a:pt x="104" y="168"/>
                </a:lnTo>
                <a:close/>
                <a:moveTo>
                  <a:pt x="144" y="168"/>
                </a:moveTo>
                <a:cubicBezTo>
                  <a:pt x="112" y="168"/>
                  <a:pt x="112" y="168"/>
                  <a:pt x="112" y="168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44" y="160"/>
                  <a:pt x="144" y="160"/>
                  <a:pt x="144" y="160"/>
                </a:cubicBezTo>
                <a:lnTo>
                  <a:pt x="144" y="168"/>
                </a:lnTo>
                <a:close/>
                <a:moveTo>
                  <a:pt x="144" y="152"/>
                </a:moveTo>
                <a:cubicBezTo>
                  <a:pt x="112" y="152"/>
                  <a:pt x="112" y="152"/>
                  <a:pt x="112" y="152"/>
                </a:cubicBezTo>
                <a:cubicBezTo>
                  <a:pt x="112" y="100"/>
                  <a:pt x="112" y="100"/>
                  <a:pt x="112" y="100"/>
                </a:cubicBezTo>
                <a:cubicBezTo>
                  <a:pt x="112" y="98"/>
                  <a:pt x="110" y="96"/>
                  <a:pt x="108" y="96"/>
                </a:cubicBezTo>
                <a:cubicBezTo>
                  <a:pt x="68" y="96"/>
                  <a:pt x="68" y="96"/>
                  <a:pt x="68" y="96"/>
                </a:cubicBezTo>
                <a:cubicBezTo>
                  <a:pt x="66" y="96"/>
                  <a:pt x="64" y="98"/>
                  <a:pt x="64" y="100"/>
                </a:cubicBezTo>
                <a:cubicBezTo>
                  <a:pt x="64" y="152"/>
                  <a:pt x="64" y="152"/>
                  <a:pt x="64" y="152"/>
                </a:cubicBezTo>
                <a:cubicBezTo>
                  <a:pt x="32" y="152"/>
                  <a:pt x="32" y="152"/>
                  <a:pt x="32" y="152"/>
                </a:cubicBezTo>
                <a:cubicBezTo>
                  <a:pt x="32" y="66"/>
                  <a:pt x="32" y="66"/>
                  <a:pt x="32" y="66"/>
                </a:cubicBezTo>
                <a:cubicBezTo>
                  <a:pt x="88" y="10"/>
                  <a:pt x="88" y="10"/>
                  <a:pt x="88" y="10"/>
                </a:cubicBezTo>
                <a:cubicBezTo>
                  <a:pt x="144" y="66"/>
                  <a:pt x="144" y="66"/>
                  <a:pt x="144" y="66"/>
                </a:cubicBezTo>
                <a:lnTo>
                  <a:pt x="144" y="152"/>
                </a:lnTo>
                <a:close/>
                <a:moveTo>
                  <a:pt x="92" y="144"/>
                </a:moveTo>
                <a:cubicBezTo>
                  <a:pt x="94" y="144"/>
                  <a:pt x="96" y="142"/>
                  <a:pt x="96" y="140"/>
                </a:cubicBezTo>
                <a:cubicBezTo>
                  <a:pt x="96" y="138"/>
                  <a:pt x="94" y="136"/>
                  <a:pt x="92" y="136"/>
                </a:cubicBezTo>
                <a:cubicBezTo>
                  <a:pt x="90" y="136"/>
                  <a:pt x="88" y="138"/>
                  <a:pt x="88" y="140"/>
                </a:cubicBezTo>
                <a:cubicBezTo>
                  <a:pt x="88" y="142"/>
                  <a:pt x="90" y="144"/>
                  <a:pt x="92" y="14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62" name="Freeform 7">
            <a:extLst>
              <a:ext uri="{FF2B5EF4-FFF2-40B4-BE49-F238E27FC236}">
                <a16:creationId xmlns:a16="http://schemas.microsoft.com/office/drawing/2014/main" id="{F7B1134F-F306-43F1-9C72-1A119B37B3D7}"/>
              </a:ext>
            </a:extLst>
          </p:cNvPr>
          <p:cNvSpPr>
            <a:spLocks noEditPoints="1"/>
          </p:cNvSpPr>
          <p:nvPr/>
        </p:nvSpPr>
        <p:spPr bwMode="auto">
          <a:xfrm>
            <a:off x="-10217143" y="-6735624"/>
            <a:ext cx="600075" cy="598488"/>
          </a:xfrm>
          <a:custGeom>
            <a:avLst/>
            <a:gdLst>
              <a:gd name="T0" fmla="*/ 55 w 176"/>
              <a:gd name="T1" fmla="*/ 138 h 176"/>
              <a:gd name="T2" fmla="*/ 61 w 176"/>
              <a:gd name="T3" fmla="*/ 142 h 176"/>
              <a:gd name="T4" fmla="*/ 56 w 176"/>
              <a:gd name="T5" fmla="*/ 33 h 176"/>
              <a:gd name="T6" fmla="*/ 60 w 176"/>
              <a:gd name="T7" fmla="*/ 40 h 176"/>
              <a:gd name="T8" fmla="*/ 56 w 176"/>
              <a:gd name="T9" fmla="*/ 33 h 176"/>
              <a:gd name="T10" fmla="*/ 33 w 176"/>
              <a:gd name="T11" fmla="*/ 56 h 176"/>
              <a:gd name="T12" fmla="*/ 40 w 176"/>
              <a:gd name="T13" fmla="*/ 60 h 176"/>
              <a:gd name="T14" fmla="*/ 34 w 176"/>
              <a:gd name="T15" fmla="*/ 115 h 176"/>
              <a:gd name="T16" fmla="*/ 38 w 176"/>
              <a:gd name="T17" fmla="*/ 121 h 176"/>
              <a:gd name="T18" fmla="*/ 34 w 176"/>
              <a:gd name="T19" fmla="*/ 115 h 176"/>
              <a:gd name="T20" fmla="*/ 121 w 176"/>
              <a:gd name="T21" fmla="*/ 38 h 176"/>
              <a:gd name="T22" fmla="*/ 115 w 176"/>
              <a:gd name="T23" fmla="*/ 34 h 176"/>
              <a:gd name="T24" fmla="*/ 28 w 176"/>
              <a:gd name="T25" fmla="*/ 84 h 176"/>
              <a:gd name="T26" fmla="*/ 28 w 176"/>
              <a:gd name="T27" fmla="*/ 92 h 176"/>
              <a:gd name="T28" fmla="*/ 28 w 176"/>
              <a:gd name="T29" fmla="*/ 84 h 176"/>
              <a:gd name="T30" fmla="*/ 115 w 176"/>
              <a:gd name="T31" fmla="*/ 142 h 176"/>
              <a:gd name="T32" fmla="*/ 121 w 176"/>
              <a:gd name="T33" fmla="*/ 138 h 176"/>
              <a:gd name="T34" fmla="*/ 148 w 176"/>
              <a:gd name="T35" fmla="*/ 84 h 176"/>
              <a:gd name="T36" fmla="*/ 148 w 176"/>
              <a:gd name="T37" fmla="*/ 92 h 176"/>
              <a:gd name="T38" fmla="*/ 148 w 176"/>
              <a:gd name="T39" fmla="*/ 84 h 176"/>
              <a:gd name="T40" fmla="*/ 137 w 176"/>
              <a:gd name="T41" fmla="*/ 60 h 176"/>
              <a:gd name="T42" fmla="*/ 143 w 176"/>
              <a:gd name="T43" fmla="*/ 56 h 176"/>
              <a:gd name="T44" fmla="*/ 88 w 176"/>
              <a:gd name="T45" fmla="*/ 0 h 176"/>
              <a:gd name="T46" fmla="*/ 88 w 176"/>
              <a:gd name="T47" fmla="*/ 176 h 176"/>
              <a:gd name="T48" fmla="*/ 88 w 176"/>
              <a:gd name="T49" fmla="*/ 0 h 176"/>
              <a:gd name="T50" fmla="*/ 8 w 176"/>
              <a:gd name="T51" fmla="*/ 88 h 176"/>
              <a:gd name="T52" fmla="*/ 168 w 176"/>
              <a:gd name="T53" fmla="*/ 88 h 176"/>
              <a:gd name="T54" fmla="*/ 142 w 176"/>
              <a:gd name="T55" fmla="*/ 115 h 176"/>
              <a:gd name="T56" fmla="*/ 138 w 176"/>
              <a:gd name="T57" fmla="*/ 121 h 176"/>
              <a:gd name="T58" fmla="*/ 142 w 176"/>
              <a:gd name="T59" fmla="*/ 115 h 176"/>
              <a:gd name="T60" fmla="*/ 103 w 176"/>
              <a:gd name="T61" fmla="*/ 84 h 176"/>
              <a:gd name="T62" fmla="*/ 92 w 176"/>
              <a:gd name="T63" fmla="*/ 28 h 176"/>
              <a:gd name="T64" fmla="*/ 84 w 176"/>
              <a:gd name="T65" fmla="*/ 28 h 176"/>
              <a:gd name="T66" fmla="*/ 72 w 176"/>
              <a:gd name="T67" fmla="*/ 88 h 176"/>
              <a:gd name="T68" fmla="*/ 103 w 176"/>
              <a:gd name="T69" fmla="*/ 92 h 176"/>
              <a:gd name="T70" fmla="*/ 128 w 176"/>
              <a:gd name="T71" fmla="*/ 88 h 176"/>
              <a:gd name="T72" fmla="*/ 88 w 176"/>
              <a:gd name="T73" fmla="*/ 96 h 176"/>
              <a:gd name="T74" fmla="*/ 88 w 176"/>
              <a:gd name="T75" fmla="*/ 80 h 176"/>
              <a:gd name="T76" fmla="*/ 88 w 176"/>
              <a:gd name="T77" fmla="*/ 96 h 176"/>
              <a:gd name="T78" fmla="*/ 84 w 176"/>
              <a:gd name="T79" fmla="*/ 148 h 176"/>
              <a:gd name="T80" fmla="*/ 92 w 176"/>
              <a:gd name="T81" fmla="*/ 14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76" h="176">
                <a:moveTo>
                  <a:pt x="60" y="136"/>
                </a:moveTo>
                <a:cubicBezTo>
                  <a:pt x="58" y="135"/>
                  <a:pt x="56" y="136"/>
                  <a:pt x="55" y="138"/>
                </a:cubicBezTo>
                <a:cubicBezTo>
                  <a:pt x="53" y="140"/>
                  <a:pt x="54" y="142"/>
                  <a:pt x="56" y="143"/>
                </a:cubicBezTo>
                <a:cubicBezTo>
                  <a:pt x="58" y="145"/>
                  <a:pt x="60" y="144"/>
                  <a:pt x="61" y="142"/>
                </a:cubicBezTo>
                <a:cubicBezTo>
                  <a:pt x="63" y="140"/>
                  <a:pt x="62" y="138"/>
                  <a:pt x="60" y="136"/>
                </a:cubicBezTo>
                <a:moveTo>
                  <a:pt x="56" y="33"/>
                </a:moveTo>
                <a:cubicBezTo>
                  <a:pt x="54" y="34"/>
                  <a:pt x="53" y="36"/>
                  <a:pt x="55" y="38"/>
                </a:cubicBezTo>
                <a:cubicBezTo>
                  <a:pt x="56" y="40"/>
                  <a:pt x="58" y="41"/>
                  <a:pt x="60" y="40"/>
                </a:cubicBezTo>
                <a:cubicBezTo>
                  <a:pt x="62" y="38"/>
                  <a:pt x="63" y="36"/>
                  <a:pt x="61" y="34"/>
                </a:cubicBezTo>
                <a:cubicBezTo>
                  <a:pt x="60" y="32"/>
                  <a:pt x="58" y="31"/>
                  <a:pt x="56" y="33"/>
                </a:cubicBezTo>
                <a:moveTo>
                  <a:pt x="38" y="55"/>
                </a:moveTo>
                <a:cubicBezTo>
                  <a:pt x="36" y="53"/>
                  <a:pt x="34" y="54"/>
                  <a:pt x="33" y="56"/>
                </a:cubicBezTo>
                <a:cubicBezTo>
                  <a:pt x="31" y="58"/>
                  <a:pt x="32" y="60"/>
                  <a:pt x="34" y="61"/>
                </a:cubicBezTo>
                <a:cubicBezTo>
                  <a:pt x="36" y="63"/>
                  <a:pt x="38" y="62"/>
                  <a:pt x="40" y="60"/>
                </a:cubicBezTo>
                <a:cubicBezTo>
                  <a:pt x="41" y="58"/>
                  <a:pt x="40" y="56"/>
                  <a:pt x="38" y="55"/>
                </a:cubicBezTo>
                <a:moveTo>
                  <a:pt x="34" y="115"/>
                </a:moveTo>
                <a:cubicBezTo>
                  <a:pt x="32" y="116"/>
                  <a:pt x="31" y="118"/>
                  <a:pt x="33" y="120"/>
                </a:cubicBezTo>
                <a:cubicBezTo>
                  <a:pt x="34" y="122"/>
                  <a:pt x="36" y="123"/>
                  <a:pt x="38" y="121"/>
                </a:cubicBezTo>
                <a:cubicBezTo>
                  <a:pt x="40" y="120"/>
                  <a:pt x="41" y="118"/>
                  <a:pt x="40" y="116"/>
                </a:cubicBezTo>
                <a:cubicBezTo>
                  <a:pt x="38" y="114"/>
                  <a:pt x="36" y="113"/>
                  <a:pt x="34" y="115"/>
                </a:cubicBezTo>
                <a:moveTo>
                  <a:pt x="116" y="40"/>
                </a:moveTo>
                <a:cubicBezTo>
                  <a:pt x="118" y="41"/>
                  <a:pt x="120" y="40"/>
                  <a:pt x="121" y="38"/>
                </a:cubicBezTo>
                <a:cubicBezTo>
                  <a:pt x="123" y="36"/>
                  <a:pt x="122" y="34"/>
                  <a:pt x="120" y="33"/>
                </a:cubicBezTo>
                <a:cubicBezTo>
                  <a:pt x="118" y="31"/>
                  <a:pt x="116" y="32"/>
                  <a:pt x="115" y="34"/>
                </a:cubicBezTo>
                <a:cubicBezTo>
                  <a:pt x="113" y="36"/>
                  <a:pt x="114" y="38"/>
                  <a:pt x="116" y="40"/>
                </a:cubicBezTo>
                <a:moveTo>
                  <a:pt x="28" y="84"/>
                </a:moveTo>
                <a:cubicBezTo>
                  <a:pt x="26" y="84"/>
                  <a:pt x="24" y="86"/>
                  <a:pt x="24" y="88"/>
                </a:cubicBezTo>
                <a:cubicBezTo>
                  <a:pt x="24" y="90"/>
                  <a:pt x="26" y="92"/>
                  <a:pt x="28" y="92"/>
                </a:cubicBezTo>
                <a:cubicBezTo>
                  <a:pt x="30" y="92"/>
                  <a:pt x="32" y="90"/>
                  <a:pt x="32" y="88"/>
                </a:cubicBezTo>
                <a:cubicBezTo>
                  <a:pt x="32" y="86"/>
                  <a:pt x="30" y="84"/>
                  <a:pt x="28" y="84"/>
                </a:cubicBezTo>
                <a:moveTo>
                  <a:pt x="116" y="136"/>
                </a:moveTo>
                <a:cubicBezTo>
                  <a:pt x="114" y="138"/>
                  <a:pt x="113" y="140"/>
                  <a:pt x="115" y="142"/>
                </a:cubicBezTo>
                <a:cubicBezTo>
                  <a:pt x="116" y="144"/>
                  <a:pt x="118" y="145"/>
                  <a:pt x="120" y="143"/>
                </a:cubicBezTo>
                <a:cubicBezTo>
                  <a:pt x="122" y="142"/>
                  <a:pt x="123" y="140"/>
                  <a:pt x="121" y="138"/>
                </a:cubicBezTo>
                <a:cubicBezTo>
                  <a:pt x="120" y="136"/>
                  <a:pt x="118" y="135"/>
                  <a:pt x="116" y="136"/>
                </a:cubicBezTo>
                <a:moveTo>
                  <a:pt x="148" y="84"/>
                </a:moveTo>
                <a:cubicBezTo>
                  <a:pt x="146" y="84"/>
                  <a:pt x="144" y="86"/>
                  <a:pt x="144" y="88"/>
                </a:cubicBezTo>
                <a:cubicBezTo>
                  <a:pt x="144" y="90"/>
                  <a:pt x="146" y="92"/>
                  <a:pt x="148" y="92"/>
                </a:cubicBezTo>
                <a:cubicBezTo>
                  <a:pt x="150" y="92"/>
                  <a:pt x="152" y="90"/>
                  <a:pt x="152" y="88"/>
                </a:cubicBezTo>
                <a:cubicBezTo>
                  <a:pt x="152" y="86"/>
                  <a:pt x="150" y="84"/>
                  <a:pt x="148" y="84"/>
                </a:cubicBezTo>
                <a:moveTo>
                  <a:pt x="138" y="55"/>
                </a:moveTo>
                <a:cubicBezTo>
                  <a:pt x="136" y="56"/>
                  <a:pt x="135" y="58"/>
                  <a:pt x="137" y="60"/>
                </a:cubicBezTo>
                <a:cubicBezTo>
                  <a:pt x="138" y="62"/>
                  <a:pt x="140" y="63"/>
                  <a:pt x="142" y="61"/>
                </a:cubicBezTo>
                <a:cubicBezTo>
                  <a:pt x="144" y="60"/>
                  <a:pt x="145" y="58"/>
                  <a:pt x="143" y="56"/>
                </a:cubicBezTo>
                <a:cubicBezTo>
                  <a:pt x="142" y="54"/>
                  <a:pt x="140" y="53"/>
                  <a:pt x="138" y="55"/>
                </a:cubicBezTo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moveTo>
                  <a:pt x="142" y="115"/>
                </a:moveTo>
                <a:cubicBezTo>
                  <a:pt x="140" y="113"/>
                  <a:pt x="138" y="114"/>
                  <a:pt x="137" y="116"/>
                </a:cubicBezTo>
                <a:cubicBezTo>
                  <a:pt x="135" y="118"/>
                  <a:pt x="136" y="120"/>
                  <a:pt x="138" y="121"/>
                </a:cubicBezTo>
                <a:cubicBezTo>
                  <a:pt x="140" y="123"/>
                  <a:pt x="142" y="122"/>
                  <a:pt x="143" y="120"/>
                </a:cubicBezTo>
                <a:cubicBezTo>
                  <a:pt x="145" y="118"/>
                  <a:pt x="144" y="116"/>
                  <a:pt x="142" y="115"/>
                </a:cubicBezTo>
                <a:moveTo>
                  <a:pt x="124" y="84"/>
                </a:moveTo>
                <a:cubicBezTo>
                  <a:pt x="103" y="84"/>
                  <a:pt x="103" y="84"/>
                  <a:pt x="103" y="84"/>
                </a:cubicBezTo>
                <a:cubicBezTo>
                  <a:pt x="102" y="78"/>
                  <a:pt x="98" y="74"/>
                  <a:pt x="92" y="73"/>
                </a:cubicBezTo>
                <a:cubicBezTo>
                  <a:pt x="92" y="28"/>
                  <a:pt x="92" y="28"/>
                  <a:pt x="92" y="28"/>
                </a:cubicBezTo>
                <a:cubicBezTo>
                  <a:pt x="92" y="26"/>
                  <a:pt x="90" y="24"/>
                  <a:pt x="88" y="24"/>
                </a:cubicBezTo>
                <a:cubicBezTo>
                  <a:pt x="86" y="24"/>
                  <a:pt x="84" y="26"/>
                  <a:pt x="84" y="28"/>
                </a:cubicBezTo>
                <a:cubicBezTo>
                  <a:pt x="84" y="73"/>
                  <a:pt x="84" y="73"/>
                  <a:pt x="84" y="73"/>
                </a:cubicBezTo>
                <a:cubicBezTo>
                  <a:pt x="77" y="74"/>
                  <a:pt x="72" y="81"/>
                  <a:pt x="72" y="88"/>
                </a:cubicBezTo>
                <a:cubicBezTo>
                  <a:pt x="72" y="97"/>
                  <a:pt x="79" y="104"/>
                  <a:pt x="88" y="104"/>
                </a:cubicBezTo>
                <a:cubicBezTo>
                  <a:pt x="95" y="104"/>
                  <a:pt x="102" y="99"/>
                  <a:pt x="103" y="92"/>
                </a:cubicBezTo>
                <a:cubicBezTo>
                  <a:pt x="124" y="92"/>
                  <a:pt x="124" y="92"/>
                  <a:pt x="124" y="92"/>
                </a:cubicBezTo>
                <a:cubicBezTo>
                  <a:pt x="126" y="92"/>
                  <a:pt x="128" y="90"/>
                  <a:pt x="128" y="88"/>
                </a:cubicBezTo>
                <a:cubicBezTo>
                  <a:pt x="128" y="86"/>
                  <a:pt x="126" y="84"/>
                  <a:pt x="124" y="84"/>
                </a:cubicBezTo>
                <a:moveTo>
                  <a:pt x="88" y="96"/>
                </a:moveTo>
                <a:cubicBezTo>
                  <a:pt x="84" y="96"/>
                  <a:pt x="80" y="92"/>
                  <a:pt x="80" y="88"/>
                </a:cubicBezTo>
                <a:cubicBezTo>
                  <a:pt x="80" y="84"/>
                  <a:pt x="84" y="80"/>
                  <a:pt x="88" y="80"/>
                </a:cubicBezTo>
                <a:cubicBezTo>
                  <a:pt x="92" y="80"/>
                  <a:pt x="96" y="84"/>
                  <a:pt x="96" y="88"/>
                </a:cubicBezTo>
                <a:cubicBezTo>
                  <a:pt x="96" y="92"/>
                  <a:pt x="92" y="96"/>
                  <a:pt x="88" y="96"/>
                </a:cubicBezTo>
                <a:moveTo>
                  <a:pt x="88" y="144"/>
                </a:moveTo>
                <a:cubicBezTo>
                  <a:pt x="86" y="144"/>
                  <a:pt x="84" y="146"/>
                  <a:pt x="84" y="148"/>
                </a:cubicBezTo>
                <a:cubicBezTo>
                  <a:pt x="84" y="150"/>
                  <a:pt x="86" y="152"/>
                  <a:pt x="88" y="152"/>
                </a:cubicBezTo>
                <a:cubicBezTo>
                  <a:pt x="90" y="152"/>
                  <a:pt x="92" y="150"/>
                  <a:pt x="92" y="148"/>
                </a:cubicBezTo>
                <a:cubicBezTo>
                  <a:pt x="92" y="146"/>
                  <a:pt x="90" y="144"/>
                  <a:pt x="88" y="14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63" name="Freeform 8">
            <a:extLst>
              <a:ext uri="{FF2B5EF4-FFF2-40B4-BE49-F238E27FC236}">
                <a16:creationId xmlns:a16="http://schemas.microsoft.com/office/drawing/2014/main" id="{832B0DBB-9957-4061-B07E-1223480F2C9B}"/>
              </a:ext>
            </a:extLst>
          </p:cNvPr>
          <p:cNvSpPr>
            <a:spLocks noEditPoints="1"/>
          </p:cNvSpPr>
          <p:nvPr/>
        </p:nvSpPr>
        <p:spPr bwMode="auto">
          <a:xfrm>
            <a:off x="-9072556" y="-6735624"/>
            <a:ext cx="600075" cy="598488"/>
          </a:xfrm>
          <a:custGeom>
            <a:avLst/>
            <a:gdLst>
              <a:gd name="T0" fmla="*/ 88 w 176"/>
              <a:gd name="T1" fmla="*/ 16 h 176"/>
              <a:gd name="T2" fmla="*/ 16 w 176"/>
              <a:gd name="T3" fmla="*/ 88 h 176"/>
              <a:gd name="T4" fmla="*/ 88 w 176"/>
              <a:gd name="T5" fmla="*/ 160 h 176"/>
              <a:gd name="T6" fmla="*/ 160 w 176"/>
              <a:gd name="T7" fmla="*/ 88 h 176"/>
              <a:gd name="T8" fmla="*/ 88 w 176"/>
              <a:gd name="T9" fmla="*/ 16 h 176"/>
              <a:gd name="T10" fmla="*/ 88 w 176"/>
              <a:gd name="T11" fmla="*/ 152 h 176"/>
              <a:gd name="T12" fmla="*/ 24 w 176"/>
              <a:gd name="T13" fmla="*/ 88 h 176"/>
              <a:gd name="T14" fmla="*/ 88 w 176"/>
              <a:gd name="T15" fmla="*/ 24 h 176"/>
              <a:gd name="T16" fmla="*/ 152 w 176"/>
              <a:gd name="T17" fmla="*/ 88 h 176"/>
              <a:gd name="T18" fmla="*/ 88 w 176"/>
              <a:gd name="T19" fmla="*/ 152 h 176"/>
              <a:gd name="T20" fmla="*/ 116 w 176"/>
              <a:gd name="T21" fmla="*/ 84 h 176"/>
              <a:gd name="T22" fmla="*/ 103 w 176"/>
              <a:gd name="T23" fmla="*/ 84 h 176"/>
              <a:gd name="T24" fmla="*/ 92 w 176"/>
              <a:gd name="T25" fmla="*/ 73 h 176"/>
              <a:gd name="T26" fmla="*/ 92 w 176"/>
              <a:gd name="T27" fmla="*/ 44 h 176"/>
              <a:gd name="T28" fmla="*/ 88 w 176"/>
              <a:gd name="T29" fmla="*/ 40 h 176"/>
              <a:gd name="T30" fmla="*/ 84 w 176"/>
              <a:gd name="T31" fmla="*/ 44 h 176"/>
              <a:gd name="T32" fmla="*/ 84 w 176"/>
              <a:gd name="T33" fmla="*/ 73 h 176"/>
              <a:gd name="T34" fmla="*/ 72 w 176"/>
              <a:gd name="T35" fmla="*/ 88 h 176"/>
              <a:gd name="T36" fmla="*/ 88 w 176"/>
              <a:gd name="T37" fmla="*/ 104 h 176"/>
              <a:gd name="T38" fmla="*/ 103 w 176"/>
              <a:gd name="T39" fmla="*/ 92 h 176"/>
              <a:gd name="T40" fmla="*/ 116 w 176"/>
              <a:gd name="T41" fmla="*/ 92 h 176"/>
              <a:gd name="T42" fmla="*/ 120 w 176"/>
              <a:gd name="T43" fmla="*/ 88 h 176"/>
              <a:gd name="T44" fmla="*/ 116 w 176"/>
              <a:gd name="T45" fmla="*/ 84 h 176"/>
              <a:gd name="T46" fmla="*/ 88 w 176"/>
              <a:gd name="T47" fmla="*/ 96 h 176"/>
              <a:gd name="T48" fmla="*/ 80 w 176"/>
              <a:gd name="T49" fmla="*/ 88 h 176"/>
              <a:gd name="T50" fmla="*/ 88 w 176"/>
              <a:gd name="T51" fmla="*/ 80 h 176"/>
              <a:gd name="T52" fmla="*/ 96 w 176"/>
              <a:gd name="T53" fmla="*/ 88 h 176"/>
              <a:gd name="T54" fmla="*/ 88 w 176"/>
              <a:gd name="T55" fmla="*/ 96 h 176"/>
              <a:gd name="T56" fmla="*/ 88 w 176"/>
              <a:gd name="T57" fmla="*/ 0 h 176"/>
              <a:gd name="T58" fmla="*/ 0 w 176"/>
              <a:gd name="T59" fmla="*/ 88 h 176"/>
              <a:gd name="T60" fmla="*/ 88 w 176"/>
              <a:gd name="T61" fmla="*/ 176 h 176"/>
              <a:gd name="T62" fmla="*/ 176 w 176"/>
              <a:gd name="T63" fmla="*/ 88 h 176"/>
              <a:gd name="T64" fmla="*/ 88 w 176"/>
              <a:gd name="T65" fmla="*/ 0 h 176"/>
              <a:gd name="T66" fmla="*/ 88 w 176"/>
              <a:gd name="T67" fmla="*/ 168 h 176"/>
              <a:gd name="T68" fmla="*/ 8 w 176"/>
              <a:gd name="T69" fmla="*/ 88 h 176"/>
              <a:gd name="T70" fmla="*/ 88 w 176"/>
              <a:gd name="T71" fmla="*/ 8 h 176"/>
              <a:gd name="T72" fmla="*/ 168 w 176"/>
              <a:gd name="T73" fmla="*/ 88 h 176"/>
              <a:gd name="T74" fmla="*/ 88 w 176"/>
              <a:gd name="T75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76">
                <a:moveTo>
                  <a:pt x="88" y="16"/>
                </a:moveTo>
                <a:cubicBezTo>
                  <a:pt x="48" y="16"/>
                  <a:pt x="16" y="48"/>
                  <a:pt x="16" y="88"/>
                </a:cubicBezTo>
                <a:cubicBezTo>
                  <a:pt x="16" y="128"/>
                  <a:pt x="48" y="160"/>
                  <a:pt x="88" y="160"/>
                </a:cubicBezTo>
                <a:cubicBezTo>
                  <a:pt x="128" y="160"/>
                  <a:pt x="160" y="128"/>
                  <a:pt x="160" y="88"/>
                </a:cubicBezTo>
                <a:cubicBezTo>
                  <a:pt x="160" y="48"/>
                  <a:pt x="128" y="16"/>
                  <a:pt x="88" y="16"/>
                </a:cubicBezTo>
                <a:moveTo>
                  <a:pt x="88" y="152"/>
                </a:moveTo>
                <a:cubicBezTo>
                  <a:pt x="53" y="152"/>
                  <a:pt x="24" y="123"/>
                  <a:pt x="24" y="88"/>
                </a:cubicBezTo>
                <a:cubicBezTo>
                  <a:pt x="24" y="53"/>
                  <a:pt x="53" y="24"/>
                  <a:pt x="88" y="24"/>
                </a:cubicBezTo>
                <a:cubicBezTo>
                  <a:pt x="123" y="24"/>
                  <a:pt x="152" y="53"/>
                  <a:pt x="152" y="88"/>
                </a:cubicBezTo>
                <a:cubicBezTo>
                  <a:pt x="152" y="123"/>
                  <a:pt x="123" y="152"/>
                  <a:pt x="88" y="152"/>
                </a:cubicBezTo>
                <a:moveTo>
                  <a:pt x="116" y="84"/>
                </a:moveTo>
                <a:cubicBezTo>
                  <a:pt x="103" y="84"/>
                  <a:pt x="103" y="84"/>
                  <a:pt x="103" y="84"/>
                </a:cubicBezTo>
                <a:cubicBezTo>
                  <a:pt x="102" y="78"/>
                  <a:pt x="98" y="74"/>
                  <a:pt x="92" y="73"/>
                </a:cubicBezTo>
                <a:cubicBezTo>
                  <a:pt x="92" y="44"/>
                  <a:pt x="92" y="44"/>
                  <a:pt x="92" y="44"/>
                </a:cubicBezTo>
                <a:cubicBezTo>
                  <a:pt x="92" y="42"/>
                  <a:pt x="90" y="40"/>
                  <a:pt x="88" y="40"/>
                </a:cubicBezTo>
                <a:cubicBezTo>
                  <a:pt x="86" y="40"/>
                  <a:pt x="84" y="42"/>
                  <a:pt x="84" y="44"/>
                </a:cubicBezTo>
                <a:cubicBezTo>
                  <a:pt x="84" y="73"/>
                  <a:pt x="84" y="73"/>
                  <a:pt x="84" y="73"/>
                </a:cubicBezTo>
                <a:cubicBezTo>
                  <a:pt x="77" y="74"/>
                  <a:pt x="72" y="81"/>
                  <a:pt x="72" y="88"/>
                </a:cubicBezTo>
                <a:cubicBezTo>
                  <a:pt x="72" y="97"/>
                  <a:pt x="79" y="104"/>
                  <a:pt x="88" y="104"/>
                </a:cubicBezTo>
                <a:cubicBezTo>
                  <a:pt x="95" y="104"/>
                  <a:pt x="102" y="99"/>
                  <a:pt x="103" y="92"/>
                </a:cubicBezTo>
                <a:cubicBezTo>
                  <a:pt x="116" y="92"/>
                  <a:pt x="116" y="92"/>
                  <a:pt x="116" y="92"/>
                </a:cubicBezTo>
                <a:cubicBezTo>
                  <a:pt x="118" y="92"/>
                  <a:pt x="120" y="90"/>
                  <a:pt x="120" y="88"/>
                </a:cubicBezTo>
                <a:cubicBezTo>
                  <a:pt x="120" y="86"/>
                  <a:pt x="118" y="84"/>
                  <a:pt x="116" y="84"/>
                </a:cubicBezTo>
                <a:moveTo>
                  <a:pt x="88" y="96"/>
                </a:moveTo>
                <a:cubicBezTo>
                  <a:pt x="84" y="96"/>
                  <a:pt x="80" y="92"/>
                  <a:pt x="80" y="88"/>
                </a:cubicBezTo>
                <a:cubicBezTo>
                  <a:pt x="80" y="84"/>
                  <a:pt x="84" y="80"/>
                  <a:pt x="88" y="80"/>
                </a:cubicBezTo>
                <a:cubicBezTo>
                  <a:pt x="92" y="80"/>
                  <a:pt x="96" y="84"/>
                  <a:pt x="96" y="88"/>
                </a:cubicBezTo>
                <a:cubicBezTo>
                  <a:pt x="96" y="92"/>
                  <a:pt x="92" y="96"/>
                  <a:pt x="88" y="96"/>
                </a:cubicBezTo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64" name="Freeform 9">
            <a:extLst>
              <a:ext uri="{FF2B5EF4-FFF2-40B4-BE49-F238E27FC236}">
                <a16:creationId xmlns:a16="http://schemas.microsoft.com/office/drawing/2014/main" id="{64EE9977-135D-485F-8430-589AAB7EC9B6}"/>
              </a:ext>
            </a:extLst>
          </p:cNvPr>
          <p:cNvSpPr>
            <a:spLocks noEditPoints="1"/>
          </p:cNvSpPr>
          <p:nvPr/>
        </p:nvSpPr>
        <p:spPr bwMode="auto">
          <a:xfrm>
            <a:off x="-7845418" y="-6735624"/>
            <a:ext cx="436563" cy="598488"/>
          </a:xfrm>
          <a:custGeom>
            <a:avLst/>
            <a:gdLst>
              <a:gd name="T0" fmla="*/ 64 w 128"/>
              <a:gd name="T1" fmla="*/ 104 h 176"/>
              <a:gd name="T2" fmla="*/ 48 w 128"/>
              <a:gd name="T3" fmla="*/ 120 h 176"/>
              <a:gd name="T4" fmla="*/ 52 w 128"/>
              <a:gd name="T5" fmla="*/ 131 h 176"/>
              <a:gd name="T6" fmla="*/ 52 w 128"/>
              <a:gd name="T7" fmla="*/ 132 h 176"/>
              <a:gd name="T8" fmla="*/ 64 w 128"/>
              <a:gd name="T9" fmla="*/ 144 h 176"/>
              <a:gd name="T10" fmla="*/ 76 w 128"/>
              <a:gd name="T11" fmla="*/ 132 h 176"/>
              <a:gd name="T12" fmla="*/ 76 w 128"/>
              <a:gd name="T13" fmla="*/ 131 h 176"/>
              <a:gd name="T14" fmla="*/ 80 w 128"/>
              <a:gd name="T15" fmla="*/ 120 h 176"/>
              <a:gd name="T16" fmla="*/ 64 w 128"/>
              <a:gd name="T17" fmla="*/ 104 h 176"/>
              <a:gd name="T18" fmla="*/ 68 w 128"/>
              <a:gd name="T19" fmla="*/ 127 h 176"/>
              <a:gd name="T20" fmla="*/ 68 w 128"/>
              <a:gd name="T21" fmla="*/ 132 h 176"/>
              <a:gd name="T22" fmla="*/ 64 w 128"/>
              <a:gd name="T23" fmla="*/ 136 h 176"/>
              <a:gd name="T24" fmla="*/ 60 w 128"/>
              <a:gd name="T25" fmla="*/ 132 h 176"/>
              <a:gd name="T26" fmla="*/ 60 w 128"/>
              <a:gd name="T27" fmla="*/ 127 h 176"/>
              <a:gd name="T28" fmla="*/ 56 w 128"/>
              <a:gd name="T29" fmla="*/ 120 h 176"/>
              <a:gd name="T30" fmla="*/ 64 w 128"/>
              <a:gd name="T31" fmla="*/ 112 h 176"/>
              <a:gd name="T32" fmla="*/ 72 w 128"/>
              <a:gd name="T33" fmla="*/ 120 h 176"/>
              <a:gd name="T34" fmla="*/ 68 w 128"/>
              <a:gd name="T35" fmla="*/ 127 h 176"/>
              <a:gd name="T36" fmla="*/ 112 w 128"/>
              <a:gd name="T37" fmla="*/ 72 h 176"/>
              <a:gd name="T38" fmla="*/ 112 w 128"/>
              <a:gd name="T39" fmla="*/ 48 h 176"/>
              <a:gd name="T40" fmla="*/ 64 w 128"/>
              <a:gd name="T41" fmla="*/ 0 h 176"/>
              <a:gd name="T42" fmla="*/ 16 w 128"/>
              <a:gd name="T43" fmla="*/ 48 h 176"/>
              <a:gd name="T44" fmla="*/ 16 w 128"/>
              <a:gd name="T45" fmla="*/ 72 h 176"/>
              <a:gd name="T46" fmla="*/ 0 w 128"/>
              <a:gd name="T47" fmla="*/ 88 h 176"/>
              <a:gd name="T48" fmla="*/ 0 w 128"/>
              <a:gd name="T49" fmla="*/ 160 h 176"/>
              <a:gd name="T50" fmla="*/ 16 w 128"/>
              <a:gd name="T51" fmla="*/ 176 h 176"/>
              <a:gd name="T52" fmla="*/ 112 w 128"/>
              <a:gd name="T53" fmla="*/ 176 h 176"/>
              <a:gd name="T54" fmla="*/ 128 w 128"/>
              <a:gd name="T55" fmla="*/ 160 h 176"/>
              <a:gd name="T56" fmla="*/ 128 w 128"/>
              <a:gd name="T57" fmla="*/ 88 h 176"/>
              <a:gd name="T58" fmla="*/ 112 w 128"/>
              <a:gd name="T59" fmla="*/ 72 h 176"/>
              <a:gd name="T60" fmla="*/ 24 w 128"/>
              <a:gd name="T61" fmla="*/ 48 h 176"/>
              <a:gd name="T62" fmla="*/ 64 w 128"/>
              <a:gd name="T63" fmla="*/ 8 h 176"/>
              <a:gd name="T64" fmla="*/ 104 w 128"/>
              <a:gd name="T65" fmla="*/ 48 h 176"/>
              <a:gd name="T66" fmla="*/ 104 w 128"/>
              <a:gd name="T67" fmla="*/ 72 h 176"/>
              <a:gd name="T68" fmla="*/ 24 w 128"/>
              <a:gd name="T69" fmla="*/ 72 h 176"/>
              <a:gd name="T70" fmla="*/ 24 w 128"/>
              <a:gd name="T71" fmla="*/ 48 h 176"/>
              <a:gd name="T72" fmla="*/ 120 w 128"/>
              <a:gd name="T73" fmla="*/ 160 h 176"/>
              <a:gd name="T74" fmla="*/ 112 w 128"/>
              <a:gd name="T75" fmla="*/ 168 h 176"/>
              <a:gd name="T76" fmla="*/ 16 w 128"/>
              <a:gd name="T77" fmla="*/ 168 h 176"/>
              <a:gd name="T78" fmla="*/ 8 w 128"/>
              <a:gd name="T79" fmla="*/ 160 h 176"/>
              <a:gd name="T80" fmla="*/ 8 w 128"/>
              <a:gd name="T81" fmla="*/ 88 h 176"/>
              <a:gd name="T82" fmla="*/ 16 w 128"/>
              <a:gd name="T83" fmla="*/ 80 h 176"/>
              <a:gd name="T84" fmla="*/ 112 w 128"/>
              <a:gd name="T85" fmla="*/ 80 h 176"/>
              <a:gd name="T86" fmla="*/ 120 w 128"/>
              <a:gd name="T87" fmla="*/ 88 h 176"/>
              <a:gd name="T88" fmla="*/ 120 w 128"/>
              <a:gd name="T89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76">
                <a:moveTo>
                  <a:pt x="64" y="104"/>
                </a:moveTo>
                <a:cubicBezTo>
                  <a:pt x="55" y="104"/>
                  <a:pt x="48" y="111"/>
                  <a:pt x="48" y="120"/>
                </a:cubicBezTo>
                <a:cubicBezTo>
                  <a:pt x="48" y="124"/>
                  <a:pt x="50" y="128"/>
                  <a:pt x="52" y="131"/>
                </a:cubicBezTo>
                <a:cubicBezTo>
                  <a:pt x="52" y="131"/>
                  <a:pt x="52" y="132"/>
                  <a:pt x="52" y="132"/>
                </a:cubicBezTo>
                <a:cubicBezTo>
                  <a:pt x="52" y="139"/>
                  <a:pt x="57" y="144"/>
                  <a:pt x="64" y="144"/>
                </a:cubicBezTo>
                <a:cubicBezTo>
                  <a:pt x="71" y="144"/>
                  <a:pt x="76" y="139"/>
                  <a:pt x="76" y="132"/>
                </a:cubicBezTo>
                <a:cubicBezTo>
                  <a:pt x="76" y="132"/>
                  <a:pt x="76" y="131"/>
                  <a:pt x="76" y="131"/>
                </a:cubicBezTo>
                <a:cubicBezTo>
                  <a:pt x="78" y="128"/>
                  <a:pt x="80" y="124"/>
                  <a:pt x="80" y="120"/>
                </a:cubicBezTo>
                <a:cubicBezTo>
                  <a:pt x="80" y="111"/>
                  <a:pt x="73" y="104"/>
                  <a:pt x="64" y="104"/>
                </a:cubicBezTo>
                <a:moveTo>
                  <a:pt x="68" y="127"/>
                </a:moveTo>
                <a:cubicBezTo>
                  <a:pt x="68" y="132"/>
                  <a:pt x="68" y="132"/>
                  <a:pt x="68" y="132"/>
                </a:cubicBezTo>
                <a:cubicBezTo>
                  <a:pt x="68" y="134"/>
                  <a:pt x="66" y="136"/>
                  <a:pt x="64" y="136"/>
                </a:cubicBezTo>
                <a:cubicBezTo>
                  <a:pt x="62" y="136"/>
                  <a:pt x="60" y="134"/>
                  <a:pt x="60" y="132"/>
                </a:cubicBezTo>
                <a:cubicBezTo>
                  <a:pt x="60" y="127"/>
                  <a:pt x="60" y="127"/>
                  <a:pt x="60" y="127"/>
                </a:cubicBezTo>
                <a:cubicBezTo>
                  <a:pt x="58" y="126"/>
                  <a:pt x="56" y="123"/>
                  <a:pt x="56" y="120"/>
                </a:cubicBezTo>
                <a:cubicBezTo>
                  <a:pt x="56" y="116"/>
                  <a:pt x="60" y="112"/>
                  <a:pt x="64" y="112"/>
                </a:cubicBezTo>
                <a:cubicBezTo>
                  <a:pt x="68" y="112"/>
                  <a:pt x="72" y="116"/>
                  <a:pt x="72" y="120"/>
                </a:cubicBezTo>
                <a:cubicBezTo>
                  <a:pt x="72" y="123"/>
                  <a:pt x="70" y="126"/>
                  <a:pt x="68" y="127"/>
                </a:cubicBezTo>
                <a:moveTo>
                  <a:pt x="112" y="72"/>
                </a:moveTo>
                <a:cubicBezTo>
                  <a:pt x="112" y="48"/>
                  <a:pt x="112" y="48"/>
                  <a:pt x="112" y="48"/>
                </a:cubicBezTo>
                <a:cubicBezTo>
                  <a:pt x="112" y="21"/>
                  <a:pt x="91" y="0"/>
                  <a:pt x="64" y="0"/>
                </a:cubicBezTo>
                <a:cubicBezTo>
                  <a:pt x="37" y="0"/>
                  <a:pt x="16" y="21"/>
                  <a:pt x="16" y="48"/>
                </a:cubicBezTo>
                <a:cubicBezTo>
                  <a:pt x="16" y="72"/>
                  <a:pt x="16" y="72"/>
                  <a:pt x="16" y="72"/>
                </a:cubicBezTo>
                <a:cubicBezTo>
                  <a:pt x="7" y="72"/>
                  <a:pt x="0" y="79"/>
                  <a:pt x="0" y="88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12" y="176"/>
                  <a:pt x="112" y="176"/>
                  <a:pt x="112" y="176"/>
                </a:cubicBezTo>
                <a:cubicBezTo>
                  <a:pt x="121" y="176"/>
                  <a:pt x="128" y="169"/>
                  <a:pt x="128" y="160"/>
                </a:cubicBezTo>
                <a:cubicBezTo>
                  <a:pt x="128" y="88"/>
                  <a:pt x="128" y="88"/>
                  <a:pt x="128" y="88"/>
                </a:cubicBezTo>
                <a:cubicBezTo>
                  <a:pt x="128" y="79"/>
                  <a:pt x="121" y="72"/>
                  <a:pt x="112" y="72"/>
                </a:cubicBezTo>
                <a:moveTo>
                  <a:pt x="24" y="48"/>
                </a:moveTo>
                <a:cubicBezTo>
                  <a:pt x="24" y="26"/>
                  <a:pt x="42" y="8"/>
                  <a:pt x="64" y="8"/>
                </a:cubicBezTo>
                <a:cubicBezTo>
                  <a:pt x="86" y="8"/>
                  <a:pt x="104" y="26"/>
                  <a:pt x="104" y="48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24" y="72"/>
                  <a:pt x="24" y="72"/>
                  <a:pt x="24" y="72"/>
                </a:cubicBezTo>
                <a:lnTo>
                  <a:pt x="24" y="48"/>
                </a:lnTo>
                <a:close/>
                <a:moveTo>
                  <a:pt x="120" y="160"/>
                </a:moveTo>
                <a:cubicBezTo>
                  <a:pt x="120" y="164"/>
                  <a:pt x="116" y="168"/>
                  <a:pt x="112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88"/>
                  <a:pt x="8" y="88"/>
                  <a:pt x="8" y="88"/>
                </a:cubicBezTo>
                <a:cubicBezTo>
                  <a:pt x="8" y="84"/>
                  <a:pt x="12" y="80"/>
                  <a:pt x="16" y="80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16" y="80"/>
                  <a:pt x="120" y="84"/>
                  <a:pt x="120" y="88"/>
                </a:cubicBezTo>
                <a:lnTo>
                  <a:pt x="120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65" name="Freeform 10">
            <a:extLst>
              <a:ext uri="{FF2B5EF4-FFF2-40B4-BE49-F238E27FC236}">
                <a16:creationId xmlns:a16="http://schemas.microsoft.com/office/drawing/2014/main" id="{7A635AB0-792D-4A7B-991E-26A5842B4709}"/>
              </a:ext>
            </a:extLst>
          </p:cNvPr>
          <p:cNvSpPr>
            <a:spLocks noEditPoints="1"/>
          </p:cNvSpPr>
          <p:nvPr/>
        </p:nvSpPr>
        <p:spPr bwMode="auto">
          <a:xfrm>
            <a:off x="-6699243" y="-6735624"/>
            <a:ext cx="436563" cy="598488"/>
          </a:xfrm>
          <a:custGeom>
            <a:avLst/>
            <a:gdLst>
              <a:gd name="T0" fmla="*/ 112 w 128"/>
              <a:gd name="T1" fmla="*/ 72 h 176"/>
              <a:gd name="T2" fmla="*/ 112 w 128"/>
              <a:gd name="T3" fmla="*/ 48 h 176"/>
              <a:gd name="T4" fmla="*/ 64 w 128"/>
              <a:gd name="T5" fmla="*/ 0 h 176"/>
              <a:gd name="T6" fmla="*/ 16 w 128"/>
              <a:gd name="T7" fmla="*/ 48 h 176"/>
              <a:gd name="T8" fmla="*/ 20 w 128"/>
              <a:gd name="T9" fmla="*/ 52 h 176"/>
              <a:gd name="T10" fmla="*/ 24 w 128"/>
              <a:gd name="T11" fmla="*/ 48 h 176"/>
              <a:gd name="T12" fmla="*/ 64 w 128"/>
              <a:gd name="T13" fmla="*/ 8 h 176"/>
              <a:gd name="T14" fmla="*/ 104 w 128"/>
              <a:gd name="T15" fmla="*/ 48 h 176"/>
              <a:gd name="T16" fmla="*/ 104 w 128"/>
              <a:gd name="T17" fmla="*/ 72 h 176"/>
              <a:gd name="T18" fmla="*/ 16 w 128"/>
              <a:gd name="T19" fmla="*/ 72 h 176"/>
              <a:gd name="T20" fmla="*/ 0 w 128"/>
              <a:gd name="T21" fmla="*/ 88 h 176"/>
              <a:gd name="T22" fmla="*/ 0 w 128"/>
              <a:gd name="T23" fmla="*/ 160 h 176"/>
              <a:gd name="T24" fmla="*/ 16 w 128"/>
              <a:gd name="T25" fmla="*/ 176 h 176"/>
              <a:gd name="T26" fmla="*/ 112 w 128"/>
              <a:gd name="T27" fmla="*/ 176 h 176"/>
              <a:gd name="T28" fmla="*/ 128 w 128"/>
              <a:gd name="T29" fmla="*/ 160 h 176"/>
              <a:gd name="T30" fmla="*/ 128 w 128"/>
              <a:gd name="T31" fmla="*/ 88 h 176"/>
              <a:gd name="T32" fmla="*/ 112 w 128"/>
              <a:gd name="T33" fmla="*/ 72 h 176"/>
              <a:gd name="T34" fmla="*/ 120 w 128"/>
              <a:gd name="T35" fmla="*/ 160 h 176"/>
              <a:gd name="T36" fmla="*/ 112 w 128"/>
              <a:gd name="T37" fmla="*/ 168 h 176"/>
              <a:gd name="T38" fmla="*/ 16 w 128"/>
              <a:gd name="T39" fmla="*/ 168 h 176"/>
              <a:gd name="T40" fmla="*/ 8 w 128"/>
              <a:gd name="T41" fmla="*/ 160 h 176"/>
              <a:gd name="T42" fmla="*/ 8 w 128"/>
              <a:gd name="T43" fmla="*/ 88 h 176"/>
              <a:gd name="T44" fmla="*/ 16 w 128"/>
              <a:gd name="T45" fmla="*/ 80 h 176"/>
              <a:gd name="T46" fmla="*/ 112 w 128"/>
              <a:gd name="T47" fmla="*/ 80 h 176"/>
              <a:gd name="T48" fmla="*/ 120 w 128"/>
              <a:gd name="T49" fmla="*/ 88 h 176"/>
              <a:gd name="T50" fmla="*/ 120 w 128"/>
              <a:gd name="T51" fmla="*/ 160 h 176"/>
              <a:gd name="T52" fmla="*/ 64 w 128"/>
              <a:gd name="T53" fmla="*/ 104 h 176"/>
              <a:gd name="T54" fmla="*/ 48 w 128"/>
              <a:gd name="T55" fmla="*/ 120 h 176"/>
              <a:gd name="T56" fmla="*/ 52 w 128"/>
              <a:gd name="T57" fmla="*/ 131 h 176"/>
              <a:gd name="T58" fmla="*/ 52 w 128"/>
              <a:gd name="T59" fmla="*/ 132 h 176"/>
              <a:gd name="T60" fmla="*/ 64 w 128"/>
              <a:gd name="T61" fmla="*/ 144 h 176"/>
              <a:gd name="T62" fmla="*/ 76 w 128"/>
              <a:gd name="T63" fmla="*/ 132 h 176"/>
              <a:gd name="T64" fmla="*/ 76 w 128"/>
              <a:gd name="T65" fmla="*/ 131 h 176"/>
              <a:gd name="T66" fmla="*/ 80 w 128"/>
              <a:gd name="T67" fmla="*/ 120 h 176"/>
              <a:gd name="T68" fmla="*/ 64 w 128"/>
              <a:gd name="T69" fmla="*/ 104 h 176"/>
              <a:gd name="T70" fmla="*/ 68 w 128"/>
              <a:gd name="T71" fmla="*/ 127 h 176"/>
              <a:gd name="T72" fmla="*/ 68 w 128"/>
              <a:gd name="T73" fmla="*/ 132 h 176"/>
              <a:gd name="T74" fmla="*/ 64 w 128"/>
              <a:gd name="T75" fmla="*/ 136 h 176"/>
              <a:gd name="T76" fmla="*/ 60 w 128"/>
              <a:gd name="T77" fmla="*/ 132 h 176"/>
              <a:gd name="T78" fmla="*/ 60 w 128"/>
              <a:gd name="T79" fmla="*/ 127 h 176"/>
              <a:gd name="T80" fmla="*/ 56 w 128"/>
              <a:gd name="T81" fmla="*/ 120 h 176"/>
              <a:gd name="T82" fmla="*/ 64 w 128"/>
              <a:gd name="T83" fmla="*/ 112 h 176"/>
              <a:gd name="T84" fmla="*/ 72 w 128"/>
              <a:gd name="T85" fmla="*/ 120 h 176"/>
              <a:gd name="T86" fmla="*/ 68 w 128"/>
              <a:gd name="T87" fmla="*/ 127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8" h="176">
                <a:moveTo>
                  <a:pt x="112" y="72"/>
                </a:moveTo>
                <a:cubicBezTo>
                  <a:pt x="112" y="48"/>
                  <a:pt x="112" y="48"/>
                  <a:pt x="112" y="48"/>
                </a:cubicBezTo>
                <a:cubicBezTo>
                  <a:pt x="112" y="21"/>
                  <a:pt x="91" y="0"/>
                  <a:pt x="64" y="0"/>
                </a:cubicBezTo>
                <a:cubicBezTo>
                  <a:pt x="37" y="0"/>
                  <a:pt x="16" y="21"/>
                  <a:pt x="16" y="48"/>
                </a:cubicBezTo>
                <a:cubicBezTo>
                  <a:pt x="16" y="50"/>
                  <a:pt x="18" y="52"/>
                  <a:pt x="20" y="52"/>
                </a:cubicBezTo>
                <a:cubicBezTo>
                  <a:pt x="22" y="52"/>
                  <a:pt x="24" y="50"/>
                  <a:pt x="24" y="48"/>
                </a:cubicBezTo>
                <a:cubicBezTo>
                  <a:pt x="24" y="26"/>
                  <a:pt x="42" y="8"/>
                  <a:pt x="64" y="8"/>
                </a:cubicBezTo>
                <a:cubicBezTo>
                  <a:pt x="86" y="8"/>
                  <a:pt x="104" y="26"/>
                  <a:pt x="104" y="48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7" y="72"/>
                  <a:pt x="0" y="79"/>
                  <a:pt x="0" y="88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12" y="176"/>
                  <a:pt x="112" y="176"/>
                  <a:pt x="112" y="176"/>
                </a:cubicBezTo>
                <a:cubicBezTo>
                  <a:pt x="121" y="176"/>
                  <a:pt x="128" y="169"/>
                  <a:pt x="128" y="160"/>
                </a:cubicBezTo>
                <a:cubicBezTo>
                  <a:pt x="128" y="88"/>
                  <a:pt x="128" y="88"/>
                  <a:pt x="128" y="88"/>
                </a:cubicBezTo>
                <a:cubicBezTo>
                  <a:pt x="128" y="79"/>
                  <a:pt x="121" y="72"/>
                  <a:pt x="112" y="72"/>
                </a:cubicBezTo>
                <a:moveTo>
                  <a:pt x="120" y="160"/>
                </a:moveTo>
                <a:cubicBezTo>
                  <a:pt x="120" y="164"/>
                  <a:pt x="116" y="168"/>
                  <a:pt x="112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88"/>
                  <a:pt x="8" y="88"/>
                  <a:pt x="8" y="88"/>
                </a:cubicBezTo>
                <a:cubicBezTo>
                  <a:pt x="8" y="84"/>
                  <a:pt x="12" y="80"/>
                  <a:pt x="16" y="80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16" y="80"/>
                  <a:pt x="120" y="84"/>
                  <a:pt x="120" y="88"/>
                </a:cubicBezTo>
                <a:lnTo>
                  <a:pt x="120" y="160"/>
                </a:lnTo>
                <a:close/>
                <a:moveTo>
                  <a:pt x="64" y="104"/>
                </a:moveTo>
                <a:cubicBezTo>
                  <a:pt x="55" y="104"/>
                  <a:pt x="48" y="111"/>
                  <a:pt x="48" y="120"/>
                </a:cubicBezTo>
                <a:cubicBezTo>
                  <a:pt x="48" y="124"/>
                  <a:pt x="50" y="128"/>
                  <a:pt x="52" y="131"/>
                </a:cubicBezTo>
                <a:cubicBezTo>
                  <a:pt x="52" y="131"/>
                  <a:pt x="52" y="132"/>
                  <a:pt x="52" y="132"/>
                </a:cubicBezTo>
                <a:cubicBezTo>
                  <a:pt x="52" y="139"/>
                  <a:pt x="57" y="144"/>
                  <a:pt x="64" y="144"/>
                </a:cubicBezTo>
                <a:cubicBezTo>
                  <a:pt x="71" y="144"/>
                  <a:pt x="76" y="139"/>
                  <a:pt x="76" y="132"/>
                </a:cubicBezTo>
                <a:cubicBezTo>
                  <a:pt x="76" y="132"/>
                  <a:pt x="76" y="131"/>
                  <a:pt x="76" y="131"/>
                </a:cubicBezTo>
                <a:cubicBezTo>
                  <a:pt x="78" y="128"/>
                  <a:pt x="80" y="124"/>
                  <a:pt x="80" y="120"/>
                </a:cubicBezTo>
                <a:cubicBezTo>
                  <a:pt x="80" y="111"/>
                  <a:pt x="73" y="104"/>
                  <a:pt x="64" y="104"/>
                </a:cubicBezTo>
                <a:moveTo>
                  <a:pt x="68" y="127"/>
                </a:moveTo>
                <a:cubicBezTo>
                  <a:pt x="68" y="132"/>
                  <a:pt x="68" y="132"/>
                  <a:pt x="68" y="132"/>
                </a:cubicBezTo>
                <a:cubicBezTo>
                  <a:pt x="68" y="134"/>
                  <a:pt x="66" y="136"/>
                  <a:pt x="64" y="136"/>
                </a:cubicBezTo>
                <a:cubicBezTo>
                  <a:pt x="62" y="136"/>
                  <a:pt x="60" y="134"/>
                  <a:pt x="60" y="132"/>
                </a:cubicBezTo>
                <a:cubicBezTo>
                  <a:pt x="60" y="127"/>
                  <a:pt x="60" y="127"/>
                  <a:pt x="60" y="127"/>
                </a:cubicBezTo>
                <a:cubicBezTo>
                  <a:pt x="58" y="126"/>
                  <a:pt x="56" y="123"/>
                  <a:pt x="56" y="120"/>
                </a:cubicBezTo>
                <a:cubicBezTo>
                  <a:pt x="56" y="116"/>
                  <a:pt x="60" y="112"/>
                  <a:pt x="64" y="112"/>
                </a:cubicBezTo>
                <a:cubicBezTo>
                  <a:pt x="68" y="112"/>
                  <a:pt x="72" y="116"/>
                  <a:pt x="72" y="120"/>
                </a:cubicBezTo>
                <a:cubicBezTo>
                  <a:pt x="72" y="123"/>
                  <a:pt x="70" y="126"/>
                  <a:pt x="68" y="127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66" name="Freeform 11">
            <a:extLst>
              <a:ext uri="{FF2B5EF4-FFF2-40B4-BE49-F238E27FC236}">
                <a16:creationId xmlns:a16="http://schemas.microsoft.com/office/drawing/2014/main" id="{EC2936A9-D2B9-45D5-BCF3-648B81F3AC73}"/>
              </a:ext>
            </a:extLst>
          </p:cNvPr>
          <p:cNvSpPr>
            <a:spLocks noEditPoints="1"/>
          </p:cNvSpPr>
          <p:nvPr/>
        </p:nvSpPr>
        <p:spPr bwMode="auto">
          <a:xfrm>
            <a:off x="-5581643" y="-6735624"/>
            <a:ext cx="492125" cy="598488"/>
          </a:xfrm>
          <a:custGeom>
            <a:avLst/>
            <a:gdLst>
              <a:gd name="T0" fmla="*/ 128 w 144"/>
              <a:gd name="T1" fmla="*/ 0 h 176"/>
              <a:gd name="T2" fmla="*/ 16 w 144"/>
              <a:gd name="T3" fmla="*/ 0 h 176"/>
              <a:gd name="T4" fmla="*/ 0 w 144"/>
              <a:gd name="T5" fmla="*/ 16 h 176"/>
              <a:gd name="T6" fmla="*/ 0 w 144"/>
              <a:gd name="T7" fmla="*/ 160 h 176"/>
              <a:gd name="T8" fmla="*/ 16 w 144"/>
              <a:gd name="T9" fmla="*/ 176 h 176"/>
              <a:gd name="T10" fmla="*/ 128 w 144"/>
              <a:gd name="T11" fmla="*/ 176 h 176"/>
              <a:gd name="T12" fmla="*/ 144 w 144"/>
              <a:gd name="T13" fmla="*/ 160 h 176"/>
              <a:gd name="T14" fmla="*/ 144 w 144"/>
              <a:gd name="T15" fmla="*/ 16 h 176"/>
              <a:gd name="T16" fmla="*/ 128 w 144"/>
              <a:gd name="T17" fmla="*/ 0 h 176"/>
              <a:gd name="T18" fmla="*/ 96 w 144"/>
              <a:gd name="T19" fmla="*/ 8 h 176"/>
              <a:gd name="T20" fmla="*/ 112 w 144"/>
              <a:gd name="T21" fmla="*/ 8 h 176"/>
              <a:gd name="T22" fmla="*/ 112 w 144"/>
              <a:gd name="T23" fmla="*/ 36 h 176"/>
              <a:gd name="T24" fmla="*/ 104 w 144"/>
              <a:gd name="T25" fmla="*/ 28 h 176"/>
              <a:gd name="T26" fmla="*/ 96 w 144"/>
              <a:gd name="T27" fmla="*/ 36 h 176"/>
              <a:gd name="T28" fmla="*/ 96 w 144"/>
              <a:gd name="T29" fmla="*/ 8 h 176"/>
              <a:gd name="T30" fmla="*/ 32 w 144"/>
              <a:gd name="T31" fmla="*/ 168 h 176"/>
              <a:gd name="T32" fmla="*/ 16 w 144"/>
              <a:gd name="T33" fmla="*/ 168 h 176"/>
              <a:gd name="T34" fmla="*/ 8 w 144"/>
              <a:gd name="T35" fmla="*/ 160 h 176"/>
              <a:gd name="T36" fmla="*/ 8 w 144"/>
              <a:gd name="T37" fmla="*/ 16 h 176"/>
              <a:gd name="T38" fmla="*/ 16 w 144"/>
              <a:gd name="T39" fmla="*/ 8 h 176"/>
              <a:gd name="T40" fmla="*/ 32 w 144"/>
              <a:gd name="T41" fmla="*/ 8 h 176"/>
              <a:gd name="T42" fmla="*/ 32 w 144"/>
              <a:gd name="T43" fmla="*/ 168 h 176"/>
              <a:gd name="T44" fmla="*/ 136 w 144"/>
              <a:gd name="T45" fmla="*/ 160 h 176"/>
              <a:gd name="T46" fmla="*/ 128 w 144"/>
              <a:gd name="T47" fmla="*/ 168 h 176"/>
              <a:gd name="T48" fmla="*/ 40 w 144"/>
              <a:gd name="T49" fmla="*/ 168 h 176"/>
              <a:gd name="T50" fmla="*/ 40 w 144"/>
              <a:gd name="T51" fmla="*/ 8 h 176"/>
              <a:gd name="T52" fmla="*/ 88 w 144"/>
              <a:gd name="T53" fmla="*/ 8 h 176"/>
              <a:gd name="T54" fmla="*/ 88 w 144"/>
              <a:gd name="T55" fmla="*/ 56 h 176"/>
              <a:gd name="T56" fmla="*/ 104 w 144"/>
              <a:gd name="T57" fmla="*/ 40 h 176"/>
              <a:gd name="T58" fmla="*/ 120 w 144"/>
              <a:gd name="T59" fmla="*/ 56 h 176"/>
              <a:gd name="T60" fmla="*/ 120 w 144"/>
              <a:gd name="T61" fmla="*/ 8 h 176"/>
              <a:gd name="T62" fmla="*/ 128 w 144"/>
              <a:gd name="T63" fmla="*/ 8 h 176"/>
              <a:gd name="T64" fmla="*/ 136 w 144"/>
              <a:gd name="T65" fmla="*/ 16 h 176"/>
              <a:gd name="T66" fmla="*/ 136 w 144"/>
              <a:gd name="T67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4" h="176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37" y="176"/>
                  <a:pt x="144" y="169"/>
                  <a:pt x="144" y="160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moveTo>
                  <a:pt x="96" y="8"/>
                </a:moveTo>
                <a:cubicBezTo>
                  <a:pt x="112" y="8"/>
                  <a:pt x="112" y="8"/>
                  <a:pt x="112" y="8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04" y="28"/>
                  <a:pt x="104" y="28"/>
                  <a:pt x="104" y="28"/>
                </a:cubicBezTo>
                <a:cubicBezTo>
                  <a:pt x="96" y="36"/>
                  <a:pt x="96" y="36"/>
                  <a:pt x="96" y="36"/>
                </a:cubicBezTo>
                <a:lnTo>
                  <a:pt x="96" y="8"/>
                </a:lnTo>
                <a:close/>
                <a:moveTo>
                  <a:pt x="32" y="168"/>
                </a:move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32" y="8"/>
                  <a:pt x="32" y="8"/>
                  <a:pt x="32" y="8"/>
                </a:cubicBezTo>
                <a:lnTo>
                  <a:pt x="32" y="168"/>
                </a:lnTo>
                <a:close/>
                <a:moveTo>
                  <a:pt x="136" y="160"/>
                </a:moveTo>
                <a:cubicBezTo>
                  <a:pt x="136" y="164"/>
                  <a:pt x="132" y="168"/>
                  <a:pt x="128" y="168"/>
                </a:cubicBezTo>
                <a:cubicBezTo>
                  <a:pt x="40" y="168"/>
                  <a:pt x="40" y="168"/>
                  <a:pt x="40" y="168"/>
                </a:cubicBezTo>
                <a:cubicBezTo>
                  <a:pt x="40" y="8"/>
                  <a:pt x="40" y="8"/>
                  <a:pt x="40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88" y="56"/>
                  <a:pt x="88" y="56"/>
                  <a:pt x="88" y="56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0" y="8"/>
                  <a:pt x="120" y="8"/>
                  <a:pt x="120" y="8"/>
                </a:cubicBezTo>
                <a:cubicBezTo>
                  <a:pt x="128" y="8"/>
                  <a:pt x="128" y="8"/>
                  <a:pt x="128" y="8"/>
                </a:cubicBezTo>
                <a:cubicBezTo>
                  <a:pt x="132" y="8"/>
                  <a:pt x="136" y="12"/>
                  <a:pt x="136" y="16"/>
                </a:cubicBezTo>
                <a:lnTo>
                  <a:pt x="136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67" name="Freeform 12">
            <a:extLst>
              <a:ext uri="{FF2B5EF4-FFF2-40B4-BE49-F238E27FC236}">
                <a16:creationId xmlns:a16="http://schemas.microsoft.com/office/drawing/2014/main" id="{3A01DBFE-1F9E-4AE4-B7DC-16F6A4476B62}"/>
              </a:ext>
            </a:extLst>
          </p:cNvPr>
          <p:cNvSpPr>
            <a:spLocks noEditPoints="1"/>
          </p:cNvSpPr>
          <p:nvPr/>
        </p:nvSpPr>
        <p:spPr bwMode="auto">
          <a:xfrm>
            <a:off x="-4435468" y="-6735624"/>
            <a:ext cx="490538" cy="598488"/>
          </a:xfrm>
          <a:custGeom>
            <a:avLst/>
            <a:gdLst>
              <a:gd name="T0" fmla="*/ 48 w 144"/>
              <a:gd name="T1" fmla="*/ 0 h 176"/>
              <a:gd name="T2" fmla="*/ 24 w 144"/>
              <a:gd name="T3" fmla="*/ 0 h 176"/>
              <a:gd name="T4" fmla="*/ 8 w 144"/>
              <a:gd name="T5" fmla="*/ 24 h 176"/>
              <a:gd name="T6" fmla="*/ 0 w 144"/>
              <a:gd name="T7" fmla="*/ 28 h 176"/>
              <a:gd name="T8" fmla="*/ 8 w 144"/>
              <a:gd name="T9" fmla="*/ 32 h 176"/>
              <a:gd name="T10" fmla="*/ 4 w 144"/>
              <a:gd name="T11" fmla="*/ 48 h 176"/>
              <a:gd name="T12" fmla="*/ 4 w 144"/>
              <a:gd name="T13" fmla="*/ 56 h 176"/>
              <a:gd name="T14" fmla="*/ 8 w 144"/>
              <a:gd name="T15" fmla="*/ 72 h 176"/>
              <a:gd name="T16" fmla="*/ 0 w 144"/>
              <a:gd name="T17" fmla="*/ 76 h 176"/>
              <a:gd name="T18" fmla="*/ 8 w 144"/>
              <a:gd name="T19" fmla="*/ 80 h 176"/>
              <a:gd name="T20" fmla="*/ 4 w 144"/>
              <a:gd name="T21" fmla="*/ 96 h 176"/>
              <a:gd name="T22" fmla="*/ 4 w 144"/>
              <a:gd name="T23" fmla="*/ 104 h 176"/>
              <a:gd name="T24" fmla="*/ 8 w 144"/>
              <a:gd name="T25" fmla="*/ 120 h 176"/>
              <a:gd name="T26" fmla="*/ 0 w 144"/>
              <a:gd name="T27" fmla="*/ 124 h 176"/>
              <a:gd name="T28" fmla="*/ 8 w 144"/>
              <a:gd name="T29" fmla="*/ 128 h 176"/>
              <a:gd name="T30" fmla="*/ 4 w 144"/>
              <a:gd name="T31" fmla="*/ 144 h 176"/>
              <a:gd name="T32" fmla="*/ 4 w 144"/>
              <a:gd name="T33" fmla="*/ 152 h 176"/>
              <a:gd name="T34" fmla="*/ 8 w 144"/>
              <a:gd name="T35" fmla="*/ 160 h 176"/>
              <a:gd name="T36" fmla="*/ 40 w 144"/>
              <a:gd name="T37" fmla="*/ 176 h 176"/>
              <a:gd name="T38" fmla="*/ 128 w 144"/>
              <a:gd name="T39" fmla="*/ 176 h 176"/>
              <a:gd name="T40" fmla="*/ 144 w 144"/>
              <a:gd name="T41" fmla="*/ 16 h 176"/>
              <a:gd name="T42" fmla="*/ 40 w 144"/>
              <a:gd name="T43" fmla="*/ 168 h 176"/>
              <a:gd name="T44" fmla="*/ 16 w 144"/>
              <a:gd name="T45" fmla="*/ 160 h 176"/>
              <a:gd name="T46" fmla="*/ 20 w 144"/>
              <a:gd name="T47" fmla="*/ 152 h 176"/>
              <a:gd name="T48" fmla="*/ 20 w 144"/>
              <a:gd name="T49" fmla="*/ 144 h 176"/>
              <a:gd name="T50" fmla="*/ 16 w 144"/>
              <a:gd name="T51" fmla="*/ 128 h 176"/>
              <a:gd name="T52" fmla="*/ 24 w 144"/>
              <a:gd name="T53" fmla="*/ 124 h 176"/>
              <a:gd name="T54" fmla="*/ 16 w 144"/>
              <a:gd name="T55" fmla="*/ 120 h 176"/>
              <a:gd name="T56" fmla="*/ 20 w 144"/>
              <a:gd name="T57" fmla="*/ 104 h 176"/>
              <a:gd name="T58" fmla="*/ 20 w 144"/>
              <a:gd name="T59" fmla="*/ 96 h 176"/>
              <a:gd name="T60" fmla="*/ 16 w 144"/>
              <a:gd name="T61" fmla="*/ 80 h 176"/>
              <a:gd name="T62" fmla="*/ 24 w 144"/>
              <a:gd name="T63" fmla="*/ 76 h 176"/>
              <a:gd name="T64" fmla="*/ 16 w 144"/>
              <a:gd name="T65" fmla="*/ 72 h 176"/>
              <a:gd name="T66" fmla="*/ 20 w 144"/>
              <a:gd name="T67" fmla="*/ 56 h 176"/>
              <a:gd name="T68" fmla="*/ 20 w 144"/>
              <a:gd name="T69" fmla="*/ 48 h 176"/>
              <a:gd name="T70" fmla="*/ 16 w 144"/>
              <a:gd name="T71" fmla="*/ 32 h 176"/>
              <a:gd name="T72" fmla="*/ 24 w 144"/>
              <a:gd name="T73" fmla="*/ 28 h 176"/>
              <a:gd name="T74" fmla="*/ 16 w 144"/>
              <a:gd name="T75" fmla="*/ 24 h 176"/>
              <a:gd name="T76" fmla="*/ 24 w 144"/>
              <a:gd name="T77" fmla="*/ 8 h 176"/>
              <a:gd name="T78" fmla="*/ 40 w 144"/>
              <a:gd name="T79" fmla="*/ 168 h 176"/>
              <a:gd name="T80" fmla="*/ 128 w 144"/>
              <a:gd name="T81" fmla="*/ 168 h 176"/>
              <a:gd name="T82" fmla="*/ 48 w 144"/>
              <a:gd name="T83" fmla="*/ 8 h 176"/>
              <a:gd name="T84" fmla="*/ 136 w 144"/>
              <a:gd name="T85" fmla="*/ 1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44" h="176">
                <a:moveTo>
                  <a:pt x="128" y="0"/>
                </a:moveTo>
                <a:cubicBezTo>
                  <a:pt x="48" y="0"/>
                  <a:pt x="48" y="0"/>
                  <a:pt x="48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5" y="0"/>
                  <a:pt x="8" y="7"/>
                  <a:pt x="8" y="16"/>
                </a:cubicBezTo>
                <a:cubicBezTo>
                  <a:pt x="8" y="24"/>
                  <a:pt x="8" y="24"/>
                  <a:pt x="8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2" y="24"/>
                  <a:pt x="0" y="26"/>
                  <a:pt x="0" y="28"/>
                </a:cubicBezTo>
                <a:cubicBezTo>
                  <a:pt x="0" y="30"/>
                  <a:pt x="2" y="32"/>
                  <a:pt x="4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48"/>
                  <a:pt x="8" y="48"/>
                  <a:pt x="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50"/>
                  <a:pt x="0" y="52"/>
                </a:cubicBezTo>
                <a:cubicBezTo>
                  <a:pt x="0" y="54"/>
                  <a:pt x="2" y="56"/>
                  <a:pt x="4" y="56"/>
                </a:cubicBezTo>
                <a:cubicBezTo>
                  <a:pt x="8" y="56"/>
                  <a:pt x="8" y="56"/>
                  <a:pt x="8" y="56"/>
                </a:cubicBezTo>
                <a:cubicBezTo>
                  <a:pt x="8" y="72"/>
                  <a:pt x="8" y="72"/>
                  <a:pt x="8" y="72"/>
                </a:cubicBezTo>
                <a:cubicBezTo>
                  <a:pt x="4" y="72"/>
                  <a:pt x="4" y="72"/>
                  <a:pt x="4" y="72"/>
                </a:cubicBezTo>
                <a:cubicBezTo>
                  <a:pt x="2" y="72"/>
                  <a:pt x="0" y="74"/>
                  <a:pt x="0" y="76"/>
                </a:cubicBezTo>
                <a:cubicBezTo>
                  <a:pt x="0" y="78"/>
                  <a:pt x="2" y="80"/>
                  <a:pt x="4" y="80"/>
                </a:cubicBezTo>
                <a:cubicBezTo>
                  <a:pt x="8" y="80"/>
                  <a:pt x="8" y="80"/>
                  <a:pt x="8" y="80"/>
                </a:cubicBezTo>
                <a:cubicBezTo>
                  <a:pt x="8" y="96"/>
                  <a:pt x="8" y="96"/>
                  <a:pt x="8" y="96"/>
                </a:cubicBezTo>
                <a:cubicBezTo>
                  <a:pt x="4" y="96"/>
                  <a:pt x="4" y="96"/>
                  <a:pt x="4" y="96"/>
                </a:cubicBezTo>
                <a:cubicBezTo>
                  <a:pt x="2" y="96"/>
                  <a:pt x="0" y="98"/>
                  <a:pt x="0" y="100"/>
                </a:cubicBezTo>
                <a:cubicBezTo>
                  <a:pt x="0" y="102"/>
                  <a:pt x="2" y="104"/>
                  <a:pt x="4" y="104"/>
                </a:cubicBezTo>
                <a:cubicBezTo>
                  <a:pt x="8" y="104"/>
                  <a:pt x="8" y="104"/>
                  <a:pt x="8" y="104"/>
                </a:cubicBezTo>
                <a:cubicBezTo>
                  <a:pt x="8" y="120"/>
                  <a:pt x="8" y="120"/>
                  <a:pt x="8" y="120"/>
                </a:cubicBezTo>
                <a:cubicBezTo>
                  <a:pt x="4" y="120"/>
                  <a:pt x="4" y="120"/>
                  <a:pt x="4" y="120"/>
                </a:cubicBezTo>
                <a:cubicBezTo>
                  <a:pt x="2" y="120"/>
                  <a:pt x="0" y="122"/>
                  <a:pt x="0" y="124"/>
                </a:cubicBezTo>
                <a:cubicBezTo>
                  <a:pt x="0" y="126"/>
                  <a:pt x="2" y="128"/>
                  <a:pt x="4" y="128"/>
                </a:cubicBezTo>
                <a:cubicBezTo>
                  <a:pt x="8" y="128"/>
                  <a:pt x="8" y="128"/>
                  <a:pt x="8" y="128"/>
                </a:cubicBezTo>
                <a:cubicBezTo>
                  <a:pt x="8" y="144"/>
                  <a:pt x="8" y="144"/>
                  <a:pt x="8" y="144"/>
                </a:cubicBezTo>
                <a:cubicBezTo>
                  <a:pt x="4" y="144"/>
                  <a:pt x="4" y="144"/>
                  <a:pt x="4" y="144"/>
                </a:cubicBezTo>
                <a:cubicBezTo>
                  <a:pt x="2" y="144"/>
                  <a:pt x="0" y="146"/>
                  <a:pt x="0" y="148"/>
                </a:cubicBezTo>
                <a:cubicBezTo>
                  <a:pt x="0" y="150"/>
                  <a:pt x="2" y="152"/>
                  <a:pt x="4" y="152"/>
                </a:cubicBezTo>
                <a:cubicBezTo>
                  <a:pt x="8" y="152"/>
                  <a:pt x="8" y="152"/>
                  <a:pt x="8" y="152"/>
                </a:cubicBezTo>
                <a:cubicBezTo>
                  <a:pt x="8" y="160"/>
                  <a:pt x="8" y="160"/>
                  <a:pt x="8" y="160"/>
                </a:cubicBezTo>
                <a:cubicBezTo>
                  <a:pt x="8" y="169"/>
                  <a:pt x="15" y="176"/>
                  <a:pt x="24" y="176"/>
                </a:cubicBezTo>
                <a:cubicBezTo>
                  <a:pt x="40" y="176"/>
                  <a:pt x="40" y="176"/>
                  <a:pt x="40" y="176"/>
                </a:cubicBezTo>
                <a:cubicBezTo>
                  <a:pt x="48" y="176"/>
                  <a:pt x="48" y="176"/>
                  <a:pt x="48" y="176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37" y="176"/>
                  <a:pt x="144" y="169"/>
                  <a:pt x="144" y="160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moveTo>
                  <a:pt x="40" y="168"/>
                </a:moveTo>
                <a:cubicBezTo>
                  <a:pt x="24" y="168"/>
                  <a:pt x="24" y="168"/>
                  <a:pt x="24" y="168"/>
                </a:cubicBezTo>
                <a:cubicBezTo>
                  <a:pt x="20" y="168"/>
                  <a:pt x="16" y="164"/>
                  <a:pt x="16" y="160"/>
                </a:cubicBezTo>
                <a:cubicBezTo>
                  <a:pt x="16" y="152"/>
                  <a:pt x="16" y="152"/>
                  <a:pt x="16" y="152"/>
                </a:cubicBezTo>
                <a:cubicBezTo>
                  <a:pt x="20" y="152"/>
                  <a:pt x="20" y="152"/>
                  <a:pt x="20" y="152"/>
                </a:cubicBezTo>
                <a:cubicBezTo>
                  <a:pt x="22" y="152"/>
                  <a:pt x="24" y="150"/>
                  <a:pt x="24" y="148"/>
                </a:cubicBezTo>
                <a:cubicBezTo>
                  <a:pt x="24" y="146"/>
                  <a:pt x="22" y="144"/>
                  <a:pt x="20" y="144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20" y="128"/>
                  <a:pt x="20" y="128"/>
                  <a:pt x="20" y="128"/>
                </a:cubicBezTo>
                <a:cubicBezTo>
                  <a:pt x="22" y="128"/>
                  <a:pt x="24" y="126"/>
                  <a:pt x="24" y="124"/>
                </a:cubicBezTo>
                <a:cubicBezTo>
                  <a:pt x="24" y="122"/>
                  <a:pt x="22" y="120"/>
                  <a:pt x="20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20" y="104"/>
                  <a:pt x="20" y="104"/>
                  <a:pt x="20" y="104"/>
                </a:cubicBezTo>
                <a:cubicBezTo>
                  <a:pt x="22" y="104"/>
                  <a:pt x="24" y="102"/>
                  <a:pt x="24" y="100"/>
                </a:cubicBezTo>
                <a:cubicBezTo>
                  <a:pt x="24" y="98"/>
                  <a:pt x="22" y="96"/>
                  <a:pt x="20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16" y="80"/>
                  <a:pt x="16" y="80"/>
                  <a:pt x="16" y="80"/>
                </a:cubicBezTo>
                <a:cubicBezTo>
                  <a:pt x="20" y="80"/>
                  <a:pt x="20" y="80"/>
                  <a:pt x="20" y="80"/>
                </a:cubicBezTo>
                <a:cubicBezTo>
                  <a:pt x="22" y="80"/>
                  <a:pt x="24" y="78"/>
                  <a:pt x="24" y="76"/>
                </a:cubicBezTo>
                <a:cubicBezTo>
                  <a:pt x="24" y="74"/>
                  <a:pt x="22" y="72"/>
                  <a:pt x="20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56"/>
                  <a:pt x="16" y="56"/>
                  <a:pt x="16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22" y="56"/>
                  <a:pt x="24" y="54"/>
                  <a:pt x="24" y="52"/>
                </a:cubicBezTo>
                <a:cubicBezTo>
                  <a:pt x="24" y="50"/>
                  <a:pt x="22" y="48"/>
                  <a:pt x="20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32"/>
                  <a:pt x="16" y="32"/>
                  <a:pt x="16" y="32"/>
                </a:cubicBezTo>
                <a:cubicBezTo>
                  <a:pt x="20" y="32"/>
                  <a:pt x="20" y="32"/>
                  <a:pt x="20" y="32"/>
                </a:cubicBezTo>
                <a:cubicBezTo>
                  <a:pt x="22" y="32"/>
                  <a:pt x="24" y="30"/>
                  <a:pt x="24" y="28"/>
                </a:cubicBezTo>
                <a:cubicBezTo>
                  <a:pt x="24" y="26"/>
                  <a:pt x="22" y="24"/>
                  <a:pt x="20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2"/>
                  <a:pt x="20" y="8"/>
                  <a:pt x="24" y="8"/>
                </a:cubicBezTo>
                <a:cubicBezTo>
                  <a:pt x="40" y="8"/>
                  <a:pt x="40" y="8"/>
                  <a:pt x="40" y="8"/>
                </a:cubicBezTo>
                <a:lnTo>
                  <a:pt x="40" y="168"/>
                </a:lnTo>
                <a:close/>
                <a:moveTo>
                  <a:pt x="136" y="160"/>
                </a:moveTo>
                <a:cubicBezTo>
                  <a:pt x="136" y="164"/>
                  <a:pt x="132" y="168"/>
                  <a:pt x="128" y="168"/>
                </a:cubicBezTo>
                <a:cubicBezTo>
                  <a:pt x="48" y="168"/>
                  <a:pt x="48" y="168"/>
                  <a:pt x="48" y="168"/>
                </a:cubicBezTo>
                <a:cubicBezTo>
                  <a:pt x="48" y="8"/>
                  <a:pt x="48" y="8"/>
                  <a:pt x="48" y="8"/>
                </a:cubicBezTo>
                <a:cubicBezTo>
                  <a:pt x="128" y="8"/>
                  <a:pt x="128" y="8"/>
                  <a:pt x="128" y="8"/>
                </a:cubicBezTo>
                <a:cubicBezTo>
                  <a:pt x="132" y="8"/>
                  <a:pt x="136" y="12"/>
                  <a:pt x="136" y="16"/>
                </a:cubicBezTo>
                <a:lnTo>
                  <a:pt x="136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68" name="Freeform 13">
            <a:extLst>
              <a:ext uri="{FF2B5EF4-FFF2-40B4-BE49-F238E27FC236}">
                <a16:creationId xmlns:a16="http://schemas.microsoft.com/office/drawing/2014/main" id="{562CF7A4-FAF7-4B6D-96C4-DCBDCF5FB7E2}"/>
              </a:ext>
            </a:extLst>
          </p:cNvPr>
          <p:cNvSpPr>
            <a:spLocks noEditPoints="1"/>
          </p:cNvSpPr>
          <p:nvPr/>
        </p:nvSpPr>
        <p:spPr bwMode="auto">
          <a:xfrm>
            <a:off x="-3290881" y="-6735624"/>
            <a:ext cx="492125" cy="598488"/>
          </a:xfrm>
          <a:custGeom>
            <a:avLst/>
            <a:gdLst>
              <a:gd name="T0" fmla="*/ 84 w 144"/>
              <a:gd name="T1" fmla="*/ 132 h 176"/>
              <a:gd name="T2" fmla="*/ 36 w 144"/>
              <a:gd name="T3" fmla="*/ 132 h 176"/>
              <a:gd name="T4" fmla="*/ 32 w 144"/>
              <a:gd name="T5" fmla="*/ 136 h 176"/>
              <a:gd name="T6" fmla="*/ 36 w 144"/>
              <a:gd name="T7" fmla="*/ 140 h 176"/>
              <a:gd name="T8" fmla="*/ 84 w 144"/>
              <a:gd name="T9" fmla="*/ 140 h 176"/>
              <a:gd name="T10" fmla="*/ 88 w 144"/>
              <a:gd name="T11" fmla="*/ 136 h 176"/>
              <a:gd name="T12" fmla="*/ 84 w 144"/>
              <a:gd name="T13" fmla="*/ 132 h 176"/>
              <a:gd name="T14" fmla="*/ 104 w 144"/>
              <a:gd name="T15" fmla="*/ 0 h 176"/>
              <a:gd name="T16" fmla="*/ 92 w 144"/>
              <a:gd name="T17" fmla="*/ 0 h 176"/>
              <a:gd name="T18" fmla="*/ 16 w 144"/>
              <a:gd name="T19" fmla="*/ 0 h 176"/>
              <a:gd name="T20" fmla="*/ 0 w 144"/>
              <a:gd name="T21" fmla="*/ 16 h 176"/>
              <a:gd name="T22" fmla="*/ 0 w 144"/>
              <a:gd name="T23" fmla="*/ 160 h 176"/>
              <a:gd name="T24" fmla="*/ 16 w 144"/>
              <a:gd name="T25" fmla="*/ 176 h 176"/>
              <a:gd name="T26" fmla="*/ 128 w 144"/>
              <a:gd name="T27" fmla="*/ 176 h 176"/>
              <a:gd name="T28" fmla="*/ 144 w 144"/>
              <a:gd name="T29" fmla="*/ 160 h 176"/>
              <a:gd name="T30" fmla="*/ 144 w 144"/>
              <a:gd name="T31" fmla="*/ 52 h 176"/>
              <a:gd name="T32" fmla="*/ 144 w 144"/>
              <a:gd name="T33" fmla="*/ 44 h 176"/>
              <a:gd name="T34" fmla="*/ 104 w 144"/>
              <a:gd name="T35" fmla="*/ 0 h 176"/>
              <a:gd name="T36" fmla="*/ 136 w 144"/>
              <a:gd name="T37" fmla="*/ 160 h 176"/>
              <a:gd name="T38" fmla="*/ 128 w 144"/>
              <a:gd name="T39" fmla="*/ 168 h 176"/>
              <a:gd name="T40" fmla="*/ 16 w 144"/>
              <a:gd name="T41" fmla="*/ 168 h 176"/>
              <a:gd name="T42" fmla="*/ 8 w 144"/>
              <a:gd name="T43" fmla="*/ 160 h 176"/>
              <a:gd name="T44" fmla="*/ 8 w 144"/>
              <a:gd name="T45" fmla="*/ 16 h 176"/>
              <a:gd name="T46" fmla="*/ 16 w 144"/>
              <a:gd name="T47" fmla="*/ 8 h 176"/>
              <a:gd name="T48" fmla="*/ 88 w 144"/>
              <a:gd name="T49" fmla="*/ 8 h 176"/>
              <a:gd name="T50" fmla="*/ 88 w 144"/>
              <a:gd name="T51" fmla="*/ 48 h 176"/>
              <a:gd name="T52" fmla="*/ 96 w 144"/>
              <a:gd name="T53" fmla="*/ 56 h 176"/>
              <a:gd name="T54" fmla="*/ 136 w 144"/>
              <a:gd name="T55" fmla="*/ 56 h 176"/>
              <a:gd name="T56" fmla="*/ 136 w 144"/>
              <a:gd name="T57" fmla="*/ 160 h 176"/>
              <a:gd name="T58" fmla="*/ 96 w 144"/>
              <a:gd name="T59" fmla="*/ 48 h 176"/>
              <a:gd name="T60" fmla="*/ 96 w 144"/>
              <a:gd name="T61" fmla="*/ 8 h 176"/>
              <a:gd name="T62" fmla="*/ 100 w 144"/>
              <a:gd name="T63" fmla="*/ 8 h 176"/>
              <a:gd name="T64" fmla="*/ 136 w 144"/>
              <a:gd name="T65" fmla="*/ 48 h 176"/>
              <a:gd name="T66" fmla="*/ 96 w 144"/>
              <a:gd name="T67" fmla="*/ 48 h 176"/>
              <a:gd name="T68" fmla="*/ 36 w 144"/>
              <a:gd name="T69" fmla="*/ 44 h 176"/>
              <a:gd name="T70" fmla="*/ 56 w 144"/>
              <a:gd name="T71" fmla="*/ 44 h 176"/>
              <a:gd name="T72" fmla="*/ 60 w 144"/>
              <a:gd name="T73" fmla="*/ 40 h 176"/>
              <a:gd name="T74" fmla="*/ 56 w 144"/>
              <a:gd name="T75" fmla="*/ 36 h 176"/>
              <a:gd name="T76" fmla="*/ 36 w 144"/>
              <a:gd name="T77" fmla="*/ 36 h 176"/>
              <a:gd name="T78" fmla="*/ 32 w 144"/>
              <a:gd name="T79" fmla="*/ 40 h 176"/>
              <a:gd name="T80" fmla="*/ 36 w 144"/>
              <a:gd name="T81" fmla="*/ 44 h 176"/>
              <a:gd name="T82" fmla="*/ 32 w 144"/>
              <a:gd name="T83" fmla="*/ 72 h 176"/>
              <a:gd name="T84" fmla="*/ 36 w 144"/>
              <a:gd name="T85" fmla="*/ 76 h 176"/>
              <a:gd name="T86" fmla="*/ 108 w 144"/>
              <a:gd name="T87" fmla="*/ 76 h 176"/>
              <a:gd name="T88" fmla="*/ 112 w 144"/>
              <a:gd name="T89" fmla="*/ 72 h 176"/>
              <a:gd name="T90" fmla="*/ 108 w 144"/>
              <a:gd name="T91" fmla="*/ 68 h 176"/>
              <a:gd name="T92" fmla="*/ 36 w 144"/>
              <a:gd name="T93" fmla="*/ 68 h 176"/>
              <a:gd name="T94" fmla="*/ 32 w 144"/>
              <a:gd name="T95" fmla="*/ 72 h 176"/>
              <a:gd name="T96" fmla="*/ 108 w 144"/>
              <a:gd name="T97" fmla="*/ 100 h 176"/>
              <a:gd name="T98" fmla="*/ 36 w 144"/>
              <a:gd name="T99" fmla="*/ 100 h 176"/>
              <a:gd name="T100" fmla="*/ 32 w 144"/>
              <a:gd name="T101" fmla="*/ 104 h 176"/>
              <a:gd name="T102" fmla="*/ 36 w 144"/>
              <a:gd name="T103" fmla="*/ 108 h 176"/>
              <a:gd name="T104" fmla="*/ 108 w 144"/>
              <a:gd name="T105" fmla="*/ 108 h 176"/>
              <a:gd name="T106" fmla="*/ 112 w 144"/>
              <a:gd name="T107" fmla="*/ 104 h 176"/>
              <a:gd name="T108" fmla="*/ 108 w 144"/>
              <a:gd name="T109" fmla="*/ 10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4" h="176">
                <a:moveTo>
                  <a:pt x="84" y="132"/>
                </a:moveTo>
                <a:cubicBezTo>
                  <a:pt x="36" y="132"/>
                  <a:pt x="36" y="132"/>
                  <a:pt x="36" y="132"/>
                </a:cubicBezTo>
                <a:cubicBezTo>
                  <a:pt x="34" y="132"/>
                  <a:pt x="32" y="134"/>
                  <a:pt x="32" y="136"/>
                </a:cubicBezTo>
                <a:cubicBezTo>
                  <a:pt x="32" y="138"/>
                  <a:pt x="34" y="140"/>
                  <a:pt x="36" y="140"/>
                </a:cubicBezTo>
                <a:cubicBezTo>
                  <a:pt x="84" y="140"/>
                  <a:pt x="84" y="140"/>
                  <a:pt x="84" y="140"/>
                </a:cubicBezTo>
                <a:cubicBezTo>
                  <a:pt x="86" y="140"/>
                  <a:pt x="88" y="138"/>
                  <a:pt x="88" y="136"/>
                </a:cubicBezTo>
                <a:cubicBezTo>
                  <a:pt x="88" y="134"/>
                  <a:pt x="86" y="132"/>
                  <a:pt x="84" y="132"/>
                </a:cubicBezTo>
                <a:moveTo>
                  <a:pt x="104" y="0"/>
                </a:moveTo>
                <a:cubicBezTo>
                  <a:pt x="92" y="0"/>
                  <a:pt x="92" y="0"/>
                  <a:pt x="9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37" y="176"/>
                  <a:pt x="144" y="169"/>
                  <a:pt x="144" y="160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4" y="44"/>
                  <a:pt x="144" y="44"/>
                  <a:pt x="144" y="44"/>
                </a:cubicBezTo>
                <a:lnTo>
                  <a:pt x="104" y="0"/>
                </a:lnTo>
                <a:close/>
                <a:moveTo>
                  <a:pt x="136" y="160"/>
                </a:moveTo>
                <a:cubicBezTo>
                  <a:pt x="136" y="164"/>
                  <a:pt x="132" y="168"/>
                  <a:pt x="12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88" y="48"/>
                  <a:pt x="88" y="48"/>
                  <a:pt x="88" y="48"/>
                </a:cubicBezTo>
                <a:cubicBezTo>
                  <a:pt x="88" y="52"/>
                  <a:pt x="92" y="56"/>
                  <a:pt x="96" y="56"/>
                </a:cubicBezTo>
                <a:cubicBezTo>
                  <a:pt x="136" y="56"/>
                  <a:pt x="136" y="56"/>
                  <a:pt x="136" y="56"/>
                </a:cubicBezTo>
                <a:lnTo>
                  <a:pt x="136" y="160"/>
                </a:lnTo>
                <a:close/>
                <a:moveTo>
                  <a:pt x="96" y="48"/>
                </a:moveTo>
                <a:cubicBezTo>
                  <a:pt x="96" y="8"/>
                  <a:pt x="96" y="8"/>
                  <a:pt x="96" y="8"/>
                </a:cubicBezTo>
                <a:cubicBezTo>
                  <a:pt x="100" y="8"/>
                  <a:pt x="100" y="8"/>
                  <a:pt x="100" y="8"/>
                </a:cubicBezTo>
                <a:cubicBezTo>
                  <a:pt x="136" y="48"/>
                  <a:pt x="136" y="48"/>
                  <a:pt x="136" y="48"/>
                </a:cubicBezTo>
                <a:lnTo>
                  <a:pt x="96" y="48"/>
                </a:lnTo>
                <a:close/>
                <a:moveTo>
                  <a:pt x="36" y="44"/>
                </a:moveTo>
                <a:cubicBezTo>
                  <a:pt x="56" y="44"/>
                  <a:pt x="56" y="44"/>
                  <a:pt x="56" y="44"/>
                </a:cubicBezTo>
                <a:cubicBezTo>
                  <a:pt x="58" y="44"/>
                  <a:pt x="60" y="42"/>
                  <a:pt x="60" y="40"/>
                </a:cubicBezTo>
                <a:cubicBezTo>
                  <a:pt x="60" y="38"/>
                  <a:pt x="58" y="36"/>
                  <a:pt x="56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4" y="36"/>
                  <a:pt x="32" y="38"/>
                  <a:pt x="32" y="40"/>
                </a:cubicBezTo>
                <a:cubicBezTo>
                  <a:pt x="32" y="42"/>
                  <a:pt x="34" y="44"/>
                  <a:pt x="36" y="44"/>
                </a:cubicBezTo>
                <a:moveTo>
                  <a:pt x="32" y="72"/>
                </a:moveTo>
                <a:cubicBezTo>
                  <a:pt x="32" y="74"/>
                  <a:pt x="34" y="76"/>
                  <a:pt x="36" y="76"/>
                </a:cubicBezTo>
                <a:cubicBezTo>
                  <a:pt x="108" y="76"/>
                  <a:pt x="108" y="76"/>
                  <a:pt x="108" y="76"/>
                </a:cubicBezTo>
                <a:cubicBezTo>
                  <a:pt x="110" y="76"/>
                  <a:pt x="112" y="74"/>
                  <a:pt x="112" y="72"/>
                </a:cubicBezTo>
                <a:cubicBezTo>
                  <a:pt x="112" y="70"/>
                  <a:pt x="110" y="68"/>
                  <a:pt x="108" y="68"/>
                </a:cubicBezTo>
                <a:cubicBezTo>
                  <a:pt x="36" y="68"/>
                  <a:pt x="36" y="68"/>
                  <a:pt x="36" y="68"/>
                </a:cubicBezTo>
                <a:cubicBezTo>
                  <a:pt x="34" y="68"/>
                  <a:pt x="32" y="70"/>
                  <a:pt x="32" y="72"/>
                </a:cubicBezTo>
                <a:moveTo>
                  <a:pt x="108" y="100"/>
                </a:moveTo>
                <a:cubicBezTo>
                  <a:pt x="36" y="100"/>
                  <a:pt x="36" y="100"/>
                  <a:pt x="36" y="100"/>
                </a:cubicBezTo>
                <a:cubicBezTo>
                  <a:pt x="34" y="100"/>
                  <a:pt x="32" y="102"/>
                  <a:pt x="32" y="104"/>
                </a:cubicBezTo>
                <a:cubicBezTo>
                  <a:pt x="32" y="106"/>
                  <a:pt x="34" y="108"/>
                  <a:pt x="36" y="108"/>
                </a:cubicBezTo>
                <a:cubicBezTo>
                  <a:pt x="108" y="108"/>
                  <a:pt x="108" y="108"/>
                  <a:pt x="108" y="108"/>
                </a:cubicBezTo>
                <a:cubicBezTo>
                  <a:pt x="110" y="108"/>
                  <a:pt x="112" y="106"/>
                  <a:pt x="112" y="104"/>
                </a:cubicBezTo>
                <a:cubicBezTo>
                  <a:pt x="112" y="102"/>
                  <a:pt x="110" y="100"/>
                  <a:pt x="108" y="10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69" name="Freeform 14">
            <a:extLst>
              <a:ext uri="{FF2B5EF4-FFF2-40B4-BE49-F238E27FC236}">
                <a16:creationId xmlns:a16="http://schemas.microsoft.com/office/drawing/2014/main" id="{8C22EACA-9336-43A2-AE5E-12353071623E}"/>
              </a:ext>
            </a:extLst>
          </p:cNvPr>
          <p:cNvSpPr>
            <a:spLocks noEditPoints="1"/>
          </p:cNvSpPr>
          <p:nvPr/>
        </p:nvSpPr>
        <p:spPr bwMode="auto">
          <a:xfrm>
            <a:off x="-2144706" y="-6735624"/>
            <a:ext cx="490538" cy="598488"/>
          </a:xfrm>
          <a:custGeom>
            <a:avLst/>
            <a:gdLst>
              <a:gd name="T0" fmla="*/ 28 w 144"/>
              <a:gd name="T1" fmla="*/ 120 h 176"/>
              <a:gd name="T2" fmla="*/ 28 w 144"/>
              <a:gd name="T3" fmla="*/ 128 h 176"/>
              <a:gd name="T4" fmla="*/ 80 w 144"/>
              <a:gd name="T5" fmla="*/ 124 h 176"/>
              <a:gd name="T6" fmla="*/ 60 w 144"/>
              <a:gd name="T7" fmla="*/ 144 h 176"/>
              <a:gd name="T8" fmla="*/ 24 w 144"/>
              <a:gd name="T9" fmla="*/ 148 h 176"/>
              <a:gd name="T10" fmla="*/ 60 w 144"/>
              <a:gd name="T11" fmla="*/ 152 h 176"/>
              <a:gd name="T12" fmla="*/ 60 w 144"/>
              <a:gd name="T13" fmla="*/ 144 h 176"/>
              <a:gd name="T14" fmla="*/ 44 w 144"/>
              <a:gd name="T15" fmla="*/ 80 h 176"/>
              <a:gd name="T16" fmla="*/ 44 w 144"/>
              <a:gd name="T17" fmla="*/ 72 h 176"/>
              <a:gd name="T18" fmla="*/ 24 w 144"/>
              <a:gd name="T19" fmla="*/ 76 h 176"/>
              <a:gd name="T20" fmla="*/ 116 w 144"/>
              <a:gd name="T21" fmla="*/ 0 h 176"/>
              <a:gd name="T22" fmla="*/ 40 w 144"/>
              <a:gd name="T23" fmla="*/ 16 h 176"/>
              <a:gd name="T24" fmla="*/ 44 w 144"/>
              <a:gd name="T25" fmla="*/ 32 h 176"/>
              <a:gd name="T26" fmla="*/ 48 w 144"/>
              <a:gd name="T27" fmla="*/ 16 h 176"/>
              <a:gd name="T28" fmla="*/ 104 w 144"/>
              <a:gd name="T29" fmla="*/ 8 h 176"/>
              <a:gd name="T30" fmla="*/ 112 w 144"/>
              <a:gd name="T31" fmla="*/ 40 h 176"/>
              <a:gd name="T32" fmla="*/ 136 w 144"/>
              <a:gd name="T33" fmla="*/ 120 h 176"/>
              <a:gd name="T34" fmla="*/ 116 w 144"/>
              <a:gd name="T35" fmla="*/ 128 h 176"/>
              <a:gd name="T36" fmla="*/ 116 w 144"/>
              <a:gd name="T37" fmla="*/ 136 h 176"/>
              <a:gd name="T38" fmla="*/ 144 w 144"/>
              <a:gd name="T39" fmla="*/ 120 h 176"/>
              <a:gd name="T40" fmla="*/ 116 w 144"/>
              <a:gd name="T41" fmla="*/ 0 h 176"/>
              <a:gd name="T42" fmla="*/ 112 w 144"/>
              <a:gd name="T43" fmla="*/ 9 h 176"/>
              <a:gd name="T44" fmla="*/ 112 w 144"/>
              <a:gd name="T45" fmla="*/ 32 h 176"/>
              <a:gd name="T46" fmla="*/ 0 w 144"/>
              <a:gd name="T47" fmla="*/ 56 h 176"/>
              <a:gd name="T48" fmla="*/ 16 w 144"/>
              <a:gd name="T49" fmla="*/ 176 h 176"/>
              <a:gd name="T50" fmla="*/ 104 w 144"/>
              <a:gd name="T51" fmla="*/ 160 h 176"/>
              <a:gd name="T52" fmla="*/ 76 w 144"/>
              <a:gd name="T53" fmla="*/ 40 h 176"/>
              <a:gd name="T54" fmla="*/ 96 w 144"/>
              <a:gd name="T55" fmla="*/ 160 h 176"/>
              <a:gd name="T56" fmla="*/ 16 w 144"/>
              <a:gd name="T57" fmla="*/ 168 h 176"/>
              <a:gd name="T58" fmla="*/ 8 w 144"/>
              <a:gd name="T59" fmla="*/ 56 h 176"/>
              <a:gd name="T60" fmla="*/ 64 w 144"/>
              <a:gd name="T61" fmla="*/ 48 h 176"/>
              <a:gd name="T62" fmla="*/ 72 w 144"/>
              <a:gd name="T63" fmla="*/ 80 h 176"/>
              <a:gd name="T64" fmla="*/ 96 w 144"/>
              <a:gd name="T65" fmla="*/ 160 h 176"/>
              <a:gd name="T66" fmla="*/ 72 w 144"/>
              <a:gd name="T67" fmla="*/ 49 h 176"/>
              <a:gd name="T68" fmla="*/ 72 w 144"/>
              <a:gd name="T69" fmla="*/ 72 h 176"/>
              <a:gd name="T70" fmla="*/ 28 w 144"/>
              <a:gd name="T71" fmla="*/ 104 h 176"/>
              <a:gd name="T72" fmla="*/ 80 w 144"/>
              <a:gd name="T73" fmla="*/ 100 h 176"/>
              <a:gd name="T74" fmla="*/ 28 w 144"/>
              <a:gd name="T75" fmla="*/ 9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4" h="176">
                <a:moveTo>
                  <a:pt x="76" y="120"/>
                </a:moveTo>
                <a:cubicBezTo>
                  <a:pt x="28" y="120"/>
                  <a:pt x="28" y="120"/>
                  <a:pt x="28" y="120"/>
                </a:cubicBezTo>
                <a:cubicBezTo>
                  <a:pt x="26" y="120"/>
                  <a:pt x="24" y="122"/>
                  <a:pt x="24" y="124"/>
                </a:cubicBezTo>
                <a:cubicBezTo>
                  <a:pt x="24" y="126"/>
                  <a:pt x="26" y="128"/>
                  <a:pt x="28" y="128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78" y="128"/>
                  <a:pt x="80" y="126"/>
                  <a:pt x="80" y="124"/>
                </a:cubicBezTo>
                <a:cubicBezTo>
                  <a:pt x="80" y="122"/>
                  <a:pt x="78" y="120"/>
                  <a:pt x="76" y="120"/>
                </a:cubicBezTo>
                <a:moveTo>
                  <a:pt x="60" y="144"/>
                </a:moveTo>
                <a:cubicBezTo>
                  <a:pt x="28" y="144"/>
                  <a:pt x="28" y="144"/>
                  <a:pt x="28" y="144"/>
                </a:cubicBezTo>
                <a:cubicBezTo>
                  <a:pt x="26" y="144"/>
                  <a:pt x="24" y="146"/>
                  <a:pt x="24" y="148"/>
                </a:cubicBezTo>
                <a:cubicBezTo>
                  <a:pt x="24" y="150"/>
                  <a:pt x="26" y="152"/>
                  <a:pt x="28" y="152"/>
                </a:cubicBezTo>
                <a:cubicBezTo>
                  <a:pt x="60" y="152"/>
                  <a:pt x="60" y="152"/>
                  <a:pt x="60" y="152"/>
                </a:cubicBezTo>
                <a:cubicBezTo>
                  <a:pt x="62" y="152"/>
                  <a:pt x="64" y="150"/>
                  <a:pt x="64" y="148"/>
                </a:cubicBezTo>
                <a:cubicBezTo>
                  <a:pt x="64" y="146"/>
                  <a:pt x="62" y="144"/>
                  <a:pt x="60" y="144"/>
                </a:cubicBezTo>
                <a:moveTo>
                  <a:pt x="28" y="80"/>
                </a:moveTo>
                <a:cubicBezTo>
                  <a:pt x="44" y="80"/>
                  <a:pt x="44" y="80"/>
                  <a:pt x="44" y="80"/>
                </a:cubicBezTo>
                <a:cubicBezTo>
                  <a:pt x="46" y="80"/>
                  <a:pt x="48" y="78"/>
                  <a:pt x="48" y="76"/>
                </a:cubicBezTo>
                <a:cubicBezTo>
                  <a:pt x="48" y="74"/>
                  <a:pt x="46" y="72"/>
                  <a:pt x="44" y="72"/>
                </a:cubicBezTo>
                <a:cubicBezTo>
                  <a:pt x="28" y="72"/>
                  <a:pt x="28" y="72"/>
                  <a:pt x="28" y="72"/>
                </a:cubicBezTo>
                <a:cubicBezTo>
                  <a:pt x="26" y="72"/>
                  <a:pt x="24" y="74"/>
                  <a:pt x="24" y="76"/>
                </a:cubicBezTo>
                <a:cubicBezTo>
                  <a:pt x="24" y="78"/>
                  <a:pt x="26" y="80"/>
                  <a:pt x="28" y="80"/>
                </a:cubicBezTo>
                <a:moveTo>
                  <a:pt x="116" y="0"/>
                </a:moveTo>
                <a:cubicBezTo>
                  <a:pt x="56" y="0"/>
                  <a:pt x="56" y="0"/>
                  <a:pt x="56" y="0"/>
                </a:cubicBezTo>
                <a:cubicBezTo>
                  <a:pt x="47" y="0"/>
                  <a:pt x="40" y="7"/>
                  <a:pt x="40" y="16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30"/>
                  <a:pt x="42" y="32"/>
                  <a:pt x="44" y="32"/>
                </a:cubicBezTo>
                <a:cubicBezTo>
                  <a:pt x="46" y="32"/>
                  <a:pt x="48" y="30"/>
                  <a:pt x="48" y="28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2"/>
                  <a:pt x="52" y="8"/>
                  <a:pt x="56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6"/>
                  <a:pt x="108" y="40"/>
                  <a:pt x="112" y="40"/>
                </a:cubicBezTo>
                <a:cubicBezTo>
                  <a:pt x="136" y="40"/>
                  <a:pt x="136" y="40"/>
                  <a:pt x="136" y="40"/>
                </a:cubicBezTo>
                <a:cubicBezTo>
                  <a:pt x="136" y="120"/>
                  <a:pt x="136" y="120"/>
                  <a:pt x="136" y="120"/>
                </a:cubicBezTo>
                <a:cubicBezTo>
                  <a:pt x="136" y="124"/>
                  <a:pt x="132" y="128"/>
                  <a:pt x="128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14" y="128"/>
                  <a:pt x="112" y="130"/>
                  <a:pt x="112" y="132"/>
                </a:cubicBezTo>
                <a:cubicBezTo>
                  <a:pt x="112" y="134"/>
                  <a:pt x="114" y="136"/>
                  <a:pt x="116" y="136"/>
                </a:cubicBezTo>
                <a:cubicBezTo>
                  <a:pt x="128" y="136"/>
                  <a:pt x="128" y="136"/>
                  <a:pt x="128" y="136"/>
                </a:cubicBezTo>
                <a:cubicBezTo>
                  <a:pt x="137" y="136"/>
                  <a:pt x="144" y="129"/>
                  <a:pt x="144" y="120"/>
                </a:cubicBezTo>
                <a:cubicBezTo>
                  <a:pt x="144" y="32"/>
                  <a:pt x="144" y="32"/>
                  <a:pt x="144" y="32"/>
                </a:cubicBezTo>
                <a:lnTo>
                  <a:pt x="116" y="0"/>
                </a:lnTo>
                <a:close/>
                <a:moveTo>
                  <a:pt x="112" y="32"/>
                </a:moveTo>
                <a:cubicBezTo>
                  <a:pt x="112" y="9"/>
                  <a:pt x="112" y="9"/>
                  <a:pt x="112" y="9"/>
                </a:cubicBezTo>
                <a:cubicBezTo>
                  <a:pt x="133" y="32"/>
                  <a:pt x="133" y="32"/>
                  <a:pt x="133" y="32"/>
                </a:cubicBezTo>
                <a:lnTo>
                  <a:pt x="112" y="32"/>
                </a:lnTo>
                <a:close/>
                <a:moveTo>
                  <a:pt x="16" y="40"/>
                </a:moveTo>
                <a:cubicBezTo>
                  <a:pt x="7" y="40"/>
                  <a:pt x="0" y="47"/>
                  <a:pt x="0" y="5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97" y="176"/>
                  <a:pt x="104" y="169"/>
                  <a:pt x="104" y="160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76" y="40"/>
                  <a:pt x="76" y="40"/>
                  <a:pt x="76" y="40"/>
                </a:cubicBezTo>
                <a:lnTo>
                  <a:pt x="16" y="40"/>
                </a:lnTo>
                <a:close/>
                <a:moveTo>
                  <a:pt x="96" y="160"/>
                </a:moveTo>
                <a:cubicBezTo>
                  <a:pt x="96" y="164"/>
                  <a:pt x="92" y="168"/>
                  <a:pt x="8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56"/>
                  <a:pt x="8" y="56"/>
                  <a:pt x="8" y="56"/>
                </a:cubicBezTo>
                <a:cubicBezTo>
                  <a:pt x="8" y="52"/>
                  <a:pt x="12" y="48"/>
                  <a:pt x="16" y="48"/>
                </a:cubicBezTo>
                <a:cubicBezTo>
                  <a:pt x="64" y="48"/>
                  <a:pt x="64" y="48"/>
                  <a:pt x="64" y="48"/>
                </a:cubicBezTo>
                <a:cubicBezTo>
                  <a:pt x="64" y="72"/>
                  <a:pt x="64" y="72"/>
                  <a:pt x="64" y="72"/>
                </a:cubicBezTo>
                <a:cubicBezTo>
                  <a:pt x="64" y="76"/>
                  <a:pt x="68" y="80"/>
                  <a:pt x="72" y="80"/>
                </a:cubicBezTo>
                <a:cubicBezTo>
                  <a:pt x="96" y="80"/>
                  <a:pt x="96" y="80"/>
                  <a:pt x="96" y="80"/>
                </a:cubicBezTo>
                <a:lnTo>
                  <a:pt x="96" y="160"/>
                </a:lnTo>
                <a:close/>
                <a:moveTo>
                  <a:pt x="72" y="72"/>
                </a:moveTo>
                <a:cubicBezTo>
                  <a:pt x="72" y="49"/>
                  <a:pt x="72" y="49"/>
                  <a:pt x="72" y="49"/>
                </a:cubicBezTo>
                <a:cubicBezTo>
                  <a:pt x="93" y="72"/>
                  <a:pt x="93" y="72"/>
                  <a:pt x="93" y="72"/>
                </a:cubicBezTo>
                <a:lnTo>
                  <a:pt x="72" y="72"/>
                </a:lnTo>
                <a:close/>
                <a:moveTo>
                  <a:pt x="24" y="100"/>
                </a:moveTo>
                <a:cubicBezTo>
                  <a:pt x="24" y="102"/>
                  <a:pt x="26" y="104"/>
                  <a:pt x="28" y="104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78" y="104"/>
                  <a:pt x="80" y="102"/>
                  <a:pt x="80" y="100"/>
                </a:cubicBezTo>
                <a:cubicBezTo>
                  <a:pt x="80" y="98"/>
                  <a:pt x="78" y="96"/>
                  <a:pt x="76" y="96"/>
                </a:cubicBezTo>
                <a:cubicBezTo>
                  <a:pt x="28" y="96"/>
                  <a:pt x="28" y="96"/>
                  <a:pt x="28" y="96"/>
                </a:cubicBezTo>
                <a:cubicBezTo>
                  <a:pt x="26" y="96"/>
                  <a:pt x="24" y="98"/>
                  <a:pt x="24" y="10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70" name="Freeform 15">
            <a:extLst>
              <a:ext uri="{FF2B5EF4-FFF2-40B4-BE49-F238E27FC236}">
                <a16:creationId xmlns:a16="http://schemas.microsoft.com/office/drawing/2014/main" id="{8B6051C6-A9A4-474F-B937-27FADE9702FC}"/>
              </a:ext>
            </a:extLst>
          </p:cNvPr>
          <p:cNvSpPr>
            <a:spLocks noEditPoints="1"/>
          </p:cNvSpPr>
          <p:nvPr/>
        </p:nvSpPr>
        <p:spPr bwMode="auto">
          <a:xfrm>
            <a:off x="-998531" y="-6735624"/>
            <a:ext cx="490538" cy="598488"/>
          </a:xfrm>
          <a:custGeom>
            <a:avLst/>
            <a:gdLst>
              <a:gd name="T0" fmla="*/ 104 w 144"/>
              <a:gd name="T1" fmla="*/ 0 h 176"/>
              <a:gd name="T2" fmla="*/ 92 w 144"/>
              <a:gd name="T3" fmla="*/ 0 h 176"/>
              <a:gd name="T4" fmla="*/ 16 w 144"/>
              <a:gd name="T5" fmla="*/ 0 h 176"/>
              <a:gd name="T6" fmla="*/ 0 w 144"/>
              <a:gd name="T7" fmla="*/ 16 h 176"/>
              <a:gd name="T8" fmla="*/ 0 w 144"/>
              <a:gd name="T9" fmla="*/ 160 h 176"/>
              <a:gd name="T10" fmla="*/ 16 w 144"/>
              <a:gd name="T11" fmla="*/ 176 h 176"/>
              <a:gd name="T12" fmla="*/ 128 w 144"/>
              <a:gd name="T13" fmla="*/ 176 h 176"/>
              <a:gd name="T14" fmla="*/ 144 w 144"/>
              <a:gd name="T15" fmla="*/ 160 h 176"/>
              <a:gd name="T16" fmla="*/ 144 w 144"/>
              <a:gd name="T17" fmla="*/ 52 h 176"/>
              <a:gd name="T18" fmla="*/ 144 w 144"/>
              <a:gd name="T19" fmla="*/ 44 h 176"/>
              <a:gd name="T20" fmla="*/ 104 w 144"/>
              <a:gd name="T21" fmla="*/ 0 h 176"/>
              <a:gd name="T22" fmla="*/ 136 w 144"/>
              <a:gd name="T23" fmla="*/ 160 h 176"/>
              <a:gd name="T24" fmla="*/ 128 w 144"/>
              <a:gd name="T25" fmla="*/ 168 h 176"/>
              <a:gd name="T26" fmla="*/ 16 w 144"/>
              <a:gd name="T27" fmla="*/ 168 h 176"/>
              <a:gd name="T28" fmla="*/ 8 w 144"/>
              <a:gd name="T29" fmla="*/ 160 h 176"/>
              <a:gd name="T30" fmla="*/ 8 w 144"/>
              <a:gd name="T31" fmla="*/ 16 h 176"/>
              <a:gd name="T32" fmla="*/ 16 w 144"/>
              <a:gd name="T33" fmla="*/ 8 h 176"/>
              <a:gd name="T34" fmla="*/ 88 w 144"/>
              <a:gd name="T35" fmla="*/ 8 h 176"/>
              <a:gd name="T36" fmla="*/ 88 w 144"/>
              <a:gd name="T37" fmla="*/ 48 h 176"/>
              <a:gd name="T38" fmla="*/ 96 w 144"/>
              <a:gd name="T39" fmla="*/ 56 h 176"/>
              <a:gd name="T40" fmla="*/ 136 w 144"/>
              <a:gd name="T41" fmla="*/ 56 h 176"/>
              <a:gd name="T42" fmla="*/ 136 w 144"/>
              <a:gd name="T43" fmla="*/ 160 h 176"/>
              <a:gd name="T44" fmla="*/ 96 w 144"/>
              <a:gd name="T45" fmla="*/ 48 h 176"/>
              <a:gd name="T46" fmla="*/ 96 w 144"/>
              <a:gd name="T47" fmla="*/ 8 h 176"/>
              <a:gd name="T48" fmla="*/ 100 w 144"/>
              <a:gd name="T49" fmla="*/ 8 h 176"/>
              <a:gd name="T50" fmla="*/ 136 w 144"/>
              <a:gd name="T51" fmla="*/ 48 h 176"/>
              <a:gd name="T52" fmla="*/ 96 w 144"/>
              <a:gd name="T53" fmla="*/ 4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76">
                <a:moveTo>
                  <a:pt x="104" y="0"/>
                </a:moveTo>
                <a:cubicBezTo>
                  <a:pt x="92" y="0"/>
                  <a:pt x="92" y="0"/>
                  <a:pt x="9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37" y="176"/>
                  <a:pt x="144" y="169"/>
                  <a:pt x="144" y="160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4" y="44"/>
                  <a:pt x="144" y="44"/>
                  <a:pt x="144" y="44"/>
                </a:cubicBezTo>
                <a:lnTo>
                  <a:pt x="104" y="0"/>
                </a:lnTo>
                <a:close/>
                <a:moveTo>
                  <a:pt x="136" y="160"/>
                </a:moveTo>
                <a:cubicBezTo>
                  <a:pt x="136" y="164"/>
                  <a:pt x="132" y="168"/>
                  <a:pt x="12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88" y="48"/>
                  <a:pt x="88" y="48"/>
                  <a:pt x="88" y="48"/>
                </a:cubicBezTo>
                <a:cubicBezTo>
                  <a:pt x="88" y="52"/>
                  <a:pt x="92" y="56"/>
                  <a:pt x="96" y="56"/>
                </a:cubicBezTo>
                <a:cubicBezTo>
                  <a:pt x="136" y="56"/>
                  <a:pt x="136" y="56"/>
                  <a:pt x="136" y="56"/>
                </a:cubicBezTo>
                <a:lnTo>
                  <a:pt x="136" y="160"/>
                </a:lnTo>
                <a:close/>
                <a:moveTo>
                  <a:pt x="96" y="48"/>
                </a:moveTo>
                <a:cubicBezTo>
                  <a:pt x="96" y="8"/>
                  <a:pt x="96" y="8"/>
                  <a:pt x="96" y="8"/>
                </a:cubicBezTo>
                <a:cubicBezTo>
                  <a:pt x="100" y="8"/>
                  <a:pt x="100" y="8"/>
                  <a:pt x="100" y="8"/>
                </a:cubicBezTo>
                <a:cubicBezTo>
                  <a:pt x="136" y="48"/>
                  <a:pt x="136" y="48"/>
                  <a:pt x="136" y="48"/>
                </a:cubicBezTo>
                <a:lnTo>
                  <a:pt x="96" y="4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71" name="Freeform 16">
            <a:extLst>
              <a:ext uri="{FF2B5EF4-FFF2-40B4-BE49-F238E27FC236}">
                <a16:creationId xmlns:a16="http://schemas.microsoft.com/office/drawing/2014/main" id="{2253FB74-FEDE-496B-A389-0569E21F7C49}"/>
              </a:ext>
            </a:extLst>
          </p:cNvPr>
          <p:cNvSpPr>
            <a:spLocks noEditPoints="1"/>
          </p:cNvSpPr>
          <p:nvPr/>
        </p:nvSpPr>
        <p:spPr bwMode="auto">
          <a:xfrm>
            <a:off x="520646" y="-6711947"/>
            <a:ext cx="492125" cy="598488"/>
          </a:xfrm>
          <a:custGeom>
            <a:avLst/>
            <a:gdLst>
              <a:gd name="T0" fmla="*/ 16 w 144"/>
              <a:gd name="T1" fmla="*/ 40 h 176"/>
              <a:gd name="T2" fmla="*/ 0 w 144"/>
              <a:gd name="T3" fmla="*/ 56 h 176"/>
              <a:gd name="T4" fmla="*/ 0 w 144"/>
              <a:gd name="T5" fmla="*/ 160 h 176"/>
              <a:gd name="T6" fmla="*/ 16 w 144"/>
              <a:gd name="T7" fmla="*/ 176 h 176"/>
              <a:gd name="T8" fmla="*/ 88 w 144"/>
              <a:gd name="T9" fmla="*/ 176 h 176"/>
              <a:gd name="T10" fmla="*/ 104 w 144"/>
              <a:gd name="T11" fmla="*/ 160 h 176"/>
              <a:gd name="T12" fmla="*/ 104 w 144"/>
              <a:gd name="T13" fmla="*/ 72 h 176"/>
              <a:gd name="T14" fmla="*/ 76 w 144"/>
              <a:gd name="T15" fmla="*/ 40 h 176"/>
              <a:gd name="T16" fmla="*/ 16 w 144"/>
              <a:gd name="T17" fmla="*/ 40 h 176"/>
              <a:gd name="T18" fmla="*/ 96 w 144"/>
              <a:gd name="T19" fmla="*/ 160 h 176"/>
              <a:gd name="T20" fmla="*/ 88 w 144"/>
              <a:gd name="T21" fmla="*/ 168 h 176"/>
              <a:gd name="T22" fmla="*/ 16 w 144"/>
              <a:gd name="T23" fmla="*/ 168 h 176"/>
              <a:gd name="T24" fmla="*/ 8 w 144"/>
              <a:gd name="T25" fmla="*/ 160 h 176"/>
              <a:gd name="T26" fmla="*/ 8 w 144"/>
              <a:gd name="T27" fmla="*/ 56 h 176"/>
              <a:gd name="T28" fmla="*/ 16 w 144"/>
              <a:gd name="T29" fmla="*/ 48 h 176"/>
              <a:gd name="T30" fmla="*/ 64 w 144"/>
              <a:gd name="T31" fmla="*/ 48 h 176"/>
              <a:gd name="T32" fmla="*/ 64 w 144"/>
              <a:gd name="T33" fmla="*/ 72 h 176"/>
              <a:gd name="T34" fmla="*/ 72 w 144"/>
              <a:gd name="T35" fmla="*/ 80 h 176"/>
              <a:gd name="T36" fmla="*/ 96 w 144"/>
              <a:gd name="T37" fmla="*/ 80 h 176"/>
              <a:gd name="T38" fmla="*/ 96 w 144"/>
              <a:gd name="T39" fmla="*/ 160 h 176"/>
              <a:gd name="T40" fmla="*/ 72 w 144"/>
              <a:gd name="T41" fmla="*/ 72 h 176"/>
              <a:gd name="T42" fmla="*/ 72 w 144"/>
              <a:gd name="T43" fmla="*/ 49 h 176"/>
              <a:gd name="T44" fmla="*/ 93 w 144"/>
              <a:gd name="T45" fmla="*/ 72 h 176"/>
              <a:gd name="T46" fmla="*/ 72 w 144"/>
              <a:gd name="T47" fmla="*/ 72 h 176"/>
              <a:gd name="T48" fmla="*/ 116 w 144"/>
              <a:gd name="T49" fmla="*/ 0 h 176"/>
              <a:gd name="T50" fmla="*/ 56 w 144"/>
              <a:gd name="T51" fmla="*/ 0 h 176"/>
              <a:gd name="T52" fmla="*/ 40 w 144"/>
              <a:gd name="T53" fmla="*/ 16 h 176"/>
              <a:gd name="T54" fmla="*/ 40 w 144"/>
              <a:gd name="T55" fmla="*/ 28 h 176"/>
              <a:gd name="T56" fmla="*/ 44 w 144"/>
              <a:gd name="T57" fmla="*/ 32 h 176"/>
              <a:gd name="T58" fmla="*/ 48 w 144"/>
              <a:gd name="T59" fmla="*/ 28 h 176"/>
              <a:gd name="T60" fmla="*/ 48 w 144"/>
              <a:gd name="T61" fmla="*/ 16 h 176"/>
              <a:gd name="T62" fmla="*/ 56 w 144"/>
              <a:gd name="T63" fmla="*/ 8 h 176"/>
              <a:gd name="T64" fmla="*/ 104 w 144"/>
              <a:gd name="T65" fmla="*/ 8 h 176"/>
              <a:gd name="T66" fmla="*/ 104 w 144"/>
              <a:gd name="T67" fmla="*/ 32 h 176"/>
              <a:gd name="T68" fmla="*/ 112 w 144"/>
              <a:gd name="T69" fmla="*/ 40 h 176"/>
              <a:gd name="T70" fmla="*/ 136 w 144"/>
              <a:gd name="T71" fmla="*/ 40 h 176"/>
              <a:gd name="T72" fmla="*/ 136 w 144"/>
              <a:gd name="T73" fmla="*/ 120 h 176"/>
              <a:gd name="T74" fmla="*/ 128 w 144"/>
              <a:gd name="T75" fmla="*/ 128 h 176"/>
              <a:gd name="T76" fmla="*/ 116 w 144"/>
              <a:gd name="T77" fmla="*/ 128 h 176"/>
              <a:gd name="T78" fmla="*/ 112 w 144"/>
              <a:gd name="T79" fmla="*/ 132 h 176"/>
              <a:gd name="T80" fmla="*/ 116 w 144"/>
              <a:gd name="T81" fmla="*/ 136 h 176"/>
              <a:gd name="T82" fmla="*/ 128 w 144"/>
              <a:gd name="T83" fmla="*/ 136 h 176"/>
              <a:gd name="T84" fmla="*/ 144 w 144"/>
              <a:gd name="T85" fmla="*/ 120 h 176"/>
              <a:gd name="T86" fmla="*/ 144 w 144"/>
              <a:gd name="T87" fmla="*/ 32 h 176"/>
              <a:gd name="T88" fmla="*/ 116 w 144"/>
              <a:gd name="T89" fmla="*/ 0 h 176"/>
              <a:gd name="T90" fmla="*/ 112 w 144"/>
              <a:gd name="T91" fmla="*/ 32 h 176"/>
              <a:gd name="T92" fmla="*/ 112 w 144"/>
              <a:gd name="T93" fmla="*/ 9 h 176"/>
              <a:gd name="T94" fmla="*/ 133 w 144"/>
              <a:gd name="T95" fmla="*/ 32 h 176"/>
              <a:gd name="T96" fmla="*/ 112 w 144"/>
              <a:gd name="T97" fmla="*/ 3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44" h="176">
                <a:moveTo>
                  <a:pt x="16" y="40"/>
                </a:moveTo>
                <a:cubicBezTo>
                  <a:pt x="7" y="40"/>
                  <a:pt x="0" y="47"/>
                  <a:pt x="0" y="5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97" y="176"/>
                  <a:pt x="104" y="169"/>
                  <a:pt x="104" y="160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76" y="40"/>
                  <a:pt x="76" y="40"/>
                  <a:pt x="76" y="40"/>
                </a:cubicBezTo>
                <a:lnTo>
                  <a:pt x="16" y="40"/>
                </a:lnTo>
                <a:close/>
                <a:moveTo>
                  <a:pt x="96" y="160"/>
                </a:moveTo>
                <a:cubicBezTo>
                  <a:pt x="96" y="164"/>
                  <a:pt x="92" y="168"/>
                  <a:pt x="8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56"/>
                  <a:pt x="8" y="56"/>
                  <a:pt x="8" y="56"/>
                </a:cubicBezTo>
                <a:cubicBezTo>
                  <a:pt x="8" y="52"/>
                  <a:pt x="12" y="48"/>
                  <a:pt x="16" y="48"/>
                </a:cubicBezTo>
                <a:cubicBezTo>
                  <a:pt x="64" y="48"/>
                  <a:pt x="64" y="48"/>
                  <a:pt x="64" y="48"/>
                </a:cubicBezTo>
                <a:cubicBezTo>
                  <a:pt x="64" y="72"/>
                  <a:pt x="64" y="72"/>
                  <a:pt x="64" y="72"/>
                </a:cubicBezTo>
                <a:cubicBezTo>
                  <a:pt x="64" y="76"/>
                  <a:pt x="68" y="80"/>
                  <a:pt x="72" y="80"/>
                </a:cubicBezTo>
                <a:cubicBezTo>
                  <a:pt x="96" y="80"/>
                  <a:pt x="96" y="80"/>
                  <a:pt x="96" y="80"/>
                </a:cubicBezTo>
                <a:lnTo>
                  <a:pt x="96" y="160"/>
                </a:lnTo>
                <a:close/>
                <a:moveTo>
                  <a:pt x="72" y="72"/>
                </a:moveTo>
                <a:cubicBezTo>
                  <a:pt x="72" y="49"/>
                  <a:pt x="72" y="49"/>
                  <a:pt x="72" y="49"/>
                </a:cubicBezTo>
                <a:cubicBezTo>
                  <a:pt x="93" y="72"/>
                  <a:pt x="93" y="72"/>
                  <a:pt x="93" y="72"/>
                </a:cubicBezTo>
                <a:lnTo>
                  <a:pt x="72" y="72"/>
                </a:lnTo>
                <a:close/>
                <a:moveTo>
                  <a:pt x="116" y="0"/>
                </a:moveTo>
                <a:cubicBezTo>
                  <a:pt x="56" y="0"/>
                  <a:pt x="56" y="0"/>
                  <a:pt x="56" y="0"/>
                </a:cubicBezTo>
                <a:cubicBezTo>
                  <a:pt x="47" y="0"/>
                  <a:pt x="40" y="7"/>
                  <a:pt x="40" y="16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30"/>
                  <a:pt x="42" y="32"/>
                  <a:pt x="44" y="32"/>
                </a:cubicBezTo>
                <a:cubicBezTo>
                  <a:pt x="46" y="32"/>
                  <a:pt x="48" y="30"/>
                  <a:pt x="48" y="28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2"/>
                  <a:pt x="52" y="8"/>
                  <a:pt x="56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6"/>
                  <a:pt x="108" y="40"/>
                  <a:pt x="112" y="40"/>
                </a:cubicBezTo>
                <a:cubicBezTo>
                  <a:pt x="136" y="40"/>
                  <a:pt x="136" y="40"/>
                  <a:pt x="136" y="40"/>
                </a:cubicBezTo>
                <a:cubicBezTo>
                  <a:pt x="136" y="120"/>
                  <a:pt x="136" y="120"/>
                  <a:pt x="136" y="120"/>
                </a:cubicBezTo>
                <a:cubicBezTo>
                  <a:pt x="136" y="124"/>
                  <a:pt x="132" y="128"/>
                  <a:pt x="128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14" y="128"/>
                  <a:pt x="112" y="130"/>
                  <a:pt x="112" y="132"/>
                </a:cubicBezTo>
                <a:cubicBezTo>
                  <a:pt x="112" y="134"/>
                  <a:pt x="114" y="136"/>
                  <a:pt x="116" y="136"/>
                </a:cubicBezTo>
                <a:cubicBezTo>
                  <a:pt x="128" y="136"/>
                  <a:pt x="128" y="136"/>
                  <a:pt x="128" y="136"/>
                </a:cubicBezTo>
                <a:cubicBezTo>
                  <a:pt x="137" y="136"/>
                  <a:pt x="144" y="129"/>
                  <a:pt x="144" y="120"/>
                </a:cubicBezTo>
                <a:cubicBezTo>
                  <a:pt x="144" y="32"/>
                  <a:pt x="144" y="32"/>
                  <a:pt x="144" y="32"/>
                </a:cubicBezTo>
                <a:lnTo>
                  <a:pt x="116" y="0"/>
                </a:lnTo>
                <a:close/>
                <a:moveTo>
                  <a:pt x="112" y="32"/>
                </a:moveTo>
                <a:cubicBezTo>
                  <a:pt x="112" y="9"/>
                  <a:pt x="112" y="9"/>
                  <a:pt x="112" y="9"/>
                </a:cubicBezTo>
                <a:cubicBezTo>
                  <a:pt x="133" y="32"/>
                  <a:pt x="133" y="32"/>
                  <a:pt x="133" y="32"/>
                </a:cubicBezTo>
                <a:lnTo>
                  <a:pt x="112" y="3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72" name="Freeform 17">
            <a:extLst>
              <a:ext uri="{FF2B5EF4-FFF2-40B4-BE49-F238E27FC236}">
                <a16:creationId xmlns:a16="http://schemas.microsoft.com/office/drawing/2014/main" id="{11C2DFB5-7112-4BD8-A53F-A2B04CA451AE}"/>
              </a:ext>
            </a:extLst>
          </p:cNvPr>
          <p:cNvSpPr>
            <a:spLocks noEditPoints="1"/>
          </p:cNvSpPr>
          <p:nvPr/>
        </p:nvSpPr>
        <p:spPr bwMode="auto">
          <a:xfrm>
            <a:off x="1612846" y="-6711947"/>
            <a:ext cx="600075" cy="598488"/>
          </a:xfrm>
          <a:custGeom>
            <a:avLst/>
            <a:gdLst>
              <a:gd name="T0" fmla="*/ 36 w 176"/>
              <a:gd name="T1" fmla="*/ 72 h 176"/>
              <a:gd name="T2" fmla="*/ 140 w 176"/>
              <a:gd name="T3" fmla="*/ 72 h 176"/>
              <a:gd name="T4" fmla="*/ 144 w 176"/>
              <a:gd name="T5" fmla="*/ 68 h 176"/>
              <a:gd name="T6" fmla="*/ 140 w 176"/>
              <a:gd name="T7" fmla="*/ 64 h 176"/>
              <a:gd name="T8" fmla="*/ 36 w 176"/>
              <a:gd name="T9" fmla="*/ 64 h 176"/>
              <a:gd name="T10" fmla="*/ 32 w 176"/>
              <a:gd name="T11" fmla="*/ 68 h 176"/>
              <a:gd name="T12" fmla="*/ 36 w 176"/>
              <a:gd name="T13" fmla="*/ 72 h 176"/>
              <a:gd name="T14" fmla="*/ 36 w 176"/>
              <a:gd name="T15" fmla="*/ 48 h 176"/>
              <a:gd name="T16" fmla="*/ 84 w 176"/>
              <a:gd name="T17" fmla="*/ 48 h 176"/>
              <a:gd name="T18" fmla="*/ 88 w 176"/>
              <a:gd name="T19" fmla="*/ 44 h 176"/>
              <a:gd name="T20" fmla="*/ 84 w 176"/>
              <a:gd name="T21" fmla="*/ 40 h 176"/>
              <a:gd name="T22" fmla="*/ 36 w 176"/>
              <a:gd name="T23" fmla="*/ 40 h 176"/>
              <a:gd name="T24" fmla="*/ 32 w 176"/>
              <a:gd name="T25" fmla="*/ 44 h 176"/>
              <a:gd name="T26" fmla="*/ 36 w 176"/>
              <a:gd name="T27" fmla="*/ 48 h 176"/>
              <a:gd name="T28" fmla="*/ 168 w 176"/>
              <a:gd name="T29" fmla="*/ 0 h 176"/>
              <a:gd name="T30" fmla="*/ 8 w 176"/>
              <a:gd name="T31" fmla="*/ 0 h 176"/>
              <a:gd name="T32" fmla="*/ 0 w 176"/>
              <a:gd name="T33" fmla="*/ 8 h 176"/>
              <a:gd name="T34" fmla="*/ 0 w 176"/>
              <a:gd name="T35" fmla="*/ 136 h 176"/>
              <a:gd name="T36" fmla="*/ 32 w 176"/>
              <a:gd name="T37" fmla="*/ 168 h 176"/>
              <a:gd name="T38" fmla="*/ 40 w 176"/>
              <a:gd name="T39" fmla="*/ 176 h 176"/>
              <a:gd name="T40" fmla="*/ 168 w 176"/>
              <a:gd name="T41" fmla="*/ 176 h 176"/>
              <a:gd name="T42" fmla="*/ 176 w 176"/>
              <a:gd name="T43" fmla="*/ 168 h 176"/>
              <a:gd name="T44" fmla="*/ 176 w 176"/>
              <a:gd name="T45" fmla="*/ 8 h 176"/>
              <a:gd name="T46" fmla="*/ 168 w 176"/>
              <a:gd name="T47" fmla="*/ 0 h 176"/>
              <a:gd name="T48" fmla="*/ 40 w 176"/>
              <a:gd name="T49" fmla="*/ 164 h 176"/>
              <a:gd name="T50" fmla="*/ 12 w 176"/>
              <a:gd name="T51" fmla="*/ 136 h 176"/>
              <a:gd name="T52" fmla="*/ 40 w 176"/>
              <a:gd name="T53" fmla="*/ 136 h 176"/>
              <a:gd name="T54" fmla="*/ 40 w 176"/>
              <a:gd name="T55" fmla="*/ 164 h 176"/>
              <a:gd name="T56" fmla="*/ 168 w 176"/>
              <a:gd name="T57" fmla="*/ 168 h 176"/>
              <a:gd name="T58" fmla="*/ 48 w 176"/>
              <a:gd name="T59" fmla="*/ 168 h 176"/>
              <a:gd name="T60" fmla="*/ 48 w 176"/>
              <a:gd name="T61" fmla="*/ 132 h 176"/>
              <a:gd name="T62" fmla="*/ 44 w 176"/>
              <a:gd name="T63" fmla="*/ 128 h 176"/>
              <a:gd name="T64" fmla="*/ 8 w 176"/>
              <a:gd name="T65" fmla="*/ 128 h 176"/>
              <a:gd name="T66" fmla="*/ 8 w 176"/>
              <a:gd name="T67" fmla="*/ 8 h 176"/>
              <a:gd name="T68" fmla="*/ 168 w 176"/>
              <a:gd name="T69" fmla="*/ 8 h 176"/>
              <a:gd name="T70" fmla="*/ 168 w 176"/>
              <a:gd name="T71" fmla="*/ 168 h 176"/>
              <a:gd name="T72" fmla="*/ 36 w 176"/>
              <a:gd name="T73" fmla="*/ 96 h 176"/>
              <a:gd name="T74" fmla="*/ 116 w 176"/>
              <a:gd name="T75" fmla="*/ 96 h 176"/>
              <a:gd name="T76" fmla="*/ 120 w 176"/>
              <a:gd name="T77" fmla="*/ 92 h 176"/>
              <a:gd name="T78" fmla="*/ 116 w 176"/>
              <a:gd name="T79" fmla="*/ 88 h 176"/>
              <a:gd name="T80" fmla="*/ 36 w 176"/>
              <a:gd name="T81" fmla="*/ 88 h 176"/>
              <a:gd name="T82" fmla="*/ 32 w 176"/>
              <a:gd name="T83" fmla="*/ 92 h 176"/>
              <a:gd name="T84" fmla="*/ 36 w 176"/>
              <a:gd name="T85" fmla="*/ 9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6" h="176">
                <a:moveTo>
                  <a:pt x="36" y="72"/>
                </a:moveTo>
                <a:cubicBezTo>
                  <a:pt x="140" y="72"/>
                  <a:pt x="140" y="72"/>
                  <a:pt x="140" y="72"/>
                </a:cubicBezTo>
                <a:cubicBezTo>
                  <a:pt x="142" y="72"/>
                  <a:pt x="144" y="70"/>
                  <a:pt x="144" y="68"/>
                </a:cubicBezTo>
                <a:cubicBezTo>
                  <a:pt x="144" y="66"/>
                  <a:pt x="142" y="64"/>
                  <a:pt x="140" y="64"/>
                </a:cubicBezTo>
                <a:cubicBezTo>
                  <a:pt x="36" y="64"/>
                  <a:pt x="36" y="64"/>
                  <a:pt x="36" y="64"/>
                </a:cubicBezTo>
                <a:cubicBezTo>
                  <a:pt x="34" y="64"/>
                  <a:pt x="32" y="66"/>
                  <a:pt x="32" y="68"/>
                </a:cubicBezTo>
                <a:cubicBezTo>
                  <a:pt x="32" y="70"/>
                  <a:pt x="34" y="72"/>
                  <a:pt x="36" y="72"/>
                </a:cubicBezTo>
                <a:moveTo>
                  <a:pt x="36" y="48"/>
                </a:moveTo>
                <a:cubicBezTo>
                  <a:pt x="84" y="48"/>
                  <a:pt x="84" y="48"/>
                  <a:pt x="84" y="48"/>
                </a:cubicBezTo>
                <a:cubicBezTo>
                  <a:pt x="86" y="48"/>
                  <a:pt x="88" y="46"/>
                  <a:pt x="88" y="44"/>
                </a:cubicBezTo>
                <a:cubicBezTo>
                  <a:pt x="88" y="42"/>
                  <a:pt x="86" y="40"/>
                  <a:pt x="84" y="40"/>
                </a:cubicBezTo>
                <a:cubicBezTo>
                  <a:pt x="36" y="40"/>
                  <a:pt x="36" y="40"/>
                  <a:pt x="36" y="40"/>
                </a:cubicBezTo>
                <a:cubicBezTo>
                  <a:pt x="34" y="40"/>
                  <a:pt x="32" y="42"/>
                  <a:pt x="32" y="44"/>
                </a:cubicBezTo>
                <a:cubicBezTo>
                  <a:pt x="32" y="46"/>
                  <a:pt x="34" y="48"/>
                  <a:pt x="36" y="48"/>
                </a:cubicBezTo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36"/>
                  <a:pt x="0" y="136"/>
                  <a:pt x="0" y="136"/>
                </a:cubicBezTo>
                <a:cubicBezTo>
                  <a:pt x="32" y="168"/>
                  <a:pt x="32" y="168"/>
                  <a:pt x="32" y="168"/>
                </a:cubicBezTo>
                <a:cubicBezTo>
                  <a:pt x="40" y="176"/>
                  <a:pt x="40" y="176"/>
                  <a:pt x="40" y="176"/>
                </a:cubicBezTo>
                <a:cubicBezTo>
                  <a:pt x="168" y="176"/>
                  <a:pt x="168" y="176"/>
                  <a:pt x="168" y="176"/>
                </a:cubicBezTo>
                <a:cubicBezTo>
                  <a:pt x="172" y="176"/>
                  <a:pt x="176" y="172"/>
                  <a:pt x="176" y="168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40" y="164"/>
                </a:moveTo>
                <a:cubicBezTo>
                  <a:pt x="12" y="136"/>
                  <a:pt x="12" y="136"/>
                  <a:pt x="12" y="136"/>
                </a:cubicBezTo>
                <a:cubicBezTo>
                  <a:pt x="40" y="136"/>
                  <a:pt x="40" y="136"/>
                  <a:pt x="40" y="136"/>
                </a:cubicBezTo>
                <a:lnTo>
                  <a:pt x="40" y="164"/>
                </a:lnTo>
                <a:close/>
                <a:moveTo>
                  <a:pt x="168" y="168"/>
                </a:moveTo>
                <a:cubicBezTo>
                  <a:pt x="48" y="168"/>
                  <a:pt x="48" y="168"/>
                  <a:pt x="48" y="168"/>
                </a:cubicBezTo>
                <a:cubicBezTo>
                  <a:pt x="48" y="132"/>
                  <a:pt x="48" y="132"/>
                  <a:pt x="48" y="132"/>
                </a:cubicBezTo>
                <a:cubicBezTo>
                  <a:pt x="48" y="130"/>
                  <a:pt x="46" y="128"/>
                  <a:pt x="44" y="128"/>
                </a:cubicBezTo>
                <a:cubicBezTo>
                  <a:pt x="8" y="128"/>
                  <a:pt x="8" y="128"/>
                  <a:pt x="8" y="128"/>
                </a:cubicBezTo>
                <a:cubicBezTo>
                  <a:pt x="8" y="8"/>
                  <a:pt x="8" y="8"/>
                  <a:pt x="8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168"/>
                </a:lnTo>
                <a:close/>
                <a:moveTo>
                  <a:pt x="36" y="96"/>
                </a:moveTo>
                <a:cubicBezTo>
                  <a:pt x="116" y="96"/>
                  <a:pt x="116" y="96"/>
                  <a:pt x="116" y="96"/>
                </a:cubicBezTo>
                <a:cubicBezTo>
                  <a:pt x="118" y="96"/>
                  <a:pt x="120" y="94"/>
                  <a:pt x="120" y="92"/>
                </a:cubicBezTo>
                <a:cubicBezTo>
                  <a:pt x="120" y="90"/>
                  <a:pt x="118" y="88"/>
                  <a:pt x="116" y="88"/>
                </a:cubicBezTo>
                <a:cubicBezTo>
                  <a:pt x="36" y="88"/>
                  <a:pt x="36" y="88"/>
                  <a:pt x="36" y="88"/>
                </a:cubicBezTo>
                <a:cubicBezTo>
                  <a:pt x="34" y="88"/>
                  <a:pt x="32" y="90"/>
                  <a:pt x="32" y="92"/>
                </a:cubicBezTo>
                <a:cubicBezTo>
                  <a:pt x="32" y="94"/>
                  <a:pt x="34" y="96"/>
                  <a:pt x="36" y="9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73" name="Freeform 18">
            <a:extLst>
              <a:ext uri="{FF2B5EF4-FFF2-40B4-BE49-F238E27FC236}">
                <a16:creationId xmlns:a16="http://schemas.microsoft.com/office/drawing/2014/main" id="{7534F366-909F-46D7-BC10-08262DEE433A}"/>
              </a:ext>
            </a:extLst>
          </p:cNvPr>
          <p:cNvSpPr>
            <a:spLocks noEditPoints="1"/>
          </p:cNvSpPr>
          <p:nvPr/>
        </p:nvSpPr>
        <p:spPr bwMode="auto">
          <a:xfrm>
            <a:off x="2812996" y="-6711947"/>
            <a:ext cx="490538" cy="598488"/>
          </a:xfrm>
          <a:custGeom>
            <a:avLst/>
            <a:gdLst>
              <a:gd name="T0" fmla="*/ 72 w 144"/>
              <a:gd name="T1" fmla="*/ 72 h 176"/>
              <a:gd name="T2" fmla="*/ 72 w 144"/>
              <a:gd name="T3" fmla="*/ 64 h 176"/>
              <a:gd name="T4" fmla="*/ 20 w 144"/>
              <a:gd name="T5" fmla="*/ 68 h 176"/>
              <a:gd name="T6" fmla="*/ 136 w 144"/>
              <a:gd name="T7" fmla="*/ 16 h 176"/>
              <a:gd name="T8" fmla="*/ 116 w 144"/>
              <a:gd name="T9" fmla="*/ 4 h 176"/>
              <a:gd name="T10" fmla="*/ 108 w 144"/>
              <a:gd name="T11" fmla="*/ 4 h 176"/>
              <a:gd name="T12" fmla="*/ 100 w 144"/>
              <a:gd name="T13" fmla="*/ 16 h 176"/>
              <a:gd name="T14" fmla="*/ 96 w 144"/>
              <a:gd name="T15" fmla="*/ 0 h 176"/>
              <a:gd name="T16" fmla="*/ 92 w 144"/>
              <a:gd name="T17" fmla="*/ 16 h 176"/>
              <a:gd name="T18" fmla="*/ 84 w 144"/>
              <a:gd name="T19" fmla="*/ 4 h 176"/>
              <a:gd name="T20" fmla="*/ 76 w 144"/>
              <a:gd name="T21" fmla="*/ 4 h 176"/>
              <a:gd name="T22" fmla="*/ 68 w 144"/>
              <a:gd name="T23" fmla="*/ 16 h 176"/>
              <a:gd name="T24" fmla="*/ 64 w 144"/>
              <a:gd name="T25" fmla="*/ 0 h 176"/>
              <a:gd name="T26" fmla="*/ 60 w 144"/>
              <a:gd name="T27" fmla="*/ 16 h 176"/>
              <a:gd name="T28" fmla="*/ 52 w 144"/>
              <a:gd name="T29" fmla="*/ 4 h 176"/>
              <a:gd name="T30" fmla="*/ 44 w 144"/>
              <a:gd name="T31" fmla="*/ 4 h 176"/>
              <a:gd name="T32" fmla="*/ 36 w 144"/>
              <a:gd name="T33" fmla="*/ 16 h 176"/>
              <a:gd name="T34" fmla="*/ 32 w 144"/>
              <a:gd name="T35" fmla="*/ 0 h 176"/>
              <a:gd name="T36" fmla="*/ 28 w 144"/>
              <a:gd name="T37" fmla="*/ 16 h 176"/>
              <a:gd name="T38" fmla="*/ 0 w 144"/>
              <a:gd name="T39" fmla="*/ 24 h 176"/>
              <a:gd name="T40" fmla="*/ 8 w 144"/>
              <a:gd name="T41" fmla="*/ 176 h 176"/>
              <a:gd name="T42" fmla="*/ 144 w 144"/>
              <a:gd name="T43" fmla="*/ 168 h 176"/>
              <a:gd name="T44" fmla="*/ 136 w 144"/>
              <a:gd name="T45" fmla="*/ 16 h 176"/>
              <a:gd name="T46" fmla="*/ 8 w 144"/>
              <a:gd name="T47" fmla="*/ 144 h 176"/>
              <a:gd name="T48" fmla="*/ 8 w 144"/>
              <a:gd name="T49" fmla="*/ 168 h 176"/>
              <a:gd name="T50" fmla="*/ 44 w 144"/>
              <a:gd name="T51" fmla="*/ 168 h 176"/>
              <a:gd name="T52" fmla="*/ 8 w 144"/>
              <a:gd name="T53" fmla="*/ 24 h 176"/>
              <a:gd name="T54" fmla="*/ 28 w 144"/>
              <a:gd name="T55" fmla="*/ 36 h 176"/>
              <a:gd name="T56" fmla="*/ 36 w 144"/>
              <a:gd name="T57" fmla="*/ 36 h 176"/>
              <a:gd name="T58" fmla="*/ 44 w 144"/>
              <a:gd name="T59" fmla="*/ 24 h 176"/>
              <a:gd name="T60" fmla="*/ 48 w 144"/>
              <a:gd name="T61" fmla="*/ 40 h 176"/>
              <a:gd name="T62" fmla="*/ 52 w 144"/>
              <a:gd name="T63" fmla="*/ 24 h 176"/>
              <a:gd name="T64" fmla="*/ 60 w 144"/>
              <a:gd name="T65" fmla="*/ 36 h 176"/>
              <a:gd name="T66" fmla="*/ 68 w 144"/>
              <a:gd name="T67" fmla="*/ 36 h 176"/>
              <a:gd name="T68" fmla="*/ 76 w 144"/>
              <a:gd name="T69" fmla="*/ 24 h 176"/>
              <a:gd name="T70" fmla="*/ 80 w 144"/>
              <a:gd name="T71" fmla="*/ 40 h 176"/>
              <a:gd name="T72" fmla="*/ 84 w 144"/>
              <a:gd name="T73" fmla="*/ 24 h 176"/>
              <a:gd name="T74" fmla="*/ 92 w 144"/>
              <a:gd name="T75" fmla="*/ 36 h 176"/>
              <a:gd name="T76" fmla="*/ 100 w 144"/>
              <a:gd name="T77" fmla="*/ 36 h 176"/>
              <a:gd name="T78" fmla="*/ 108 w 144"/>
              <a:gd name="T79" fmla="*/ 24 h 176"/>
              <a:gd name="T80" fmla="*/ 112 w 144"/>
              <a:gd name="T81" fmla="*/ 40 h 176"/>
              <a:gd name="T82" fmla="*/ 116 w 144"/>
              <a:gd name="T83" fmla="*/ 24 h 176"/>
              <a:gd name="T84" fmla="*/ 136 w 144"/>
              <a:gd name="T85" fmla="*/ 168 h 176"/>
              <a:gd name="T86" fmla="*/ 24 w 144"/>
              <a:gd name="T87" fmla="*/ 96 h 176"/>
              <a:gd name="T88" fmla="*/ 124 w 144"/>
              <a:gd name="T89" fmla="*/ 92 h 176"/>
              <a:gd name="T90" fmla="*/ 24 w 144"/>
              <a:gd name="T91" fmla="*/ 88 h 176"/>
              <a:gd name="T92" fmla="*/ 96 w 144"/>
              <a:gd name="T93" fmla="*/ 112 h 176"/>
              <a:gd name="T94" fmla="*/ 20 w 144"/>
              <a:gd name="T95" fmla="*/ 116 h 176"/>
              <a:gd name="T96" fmla="*/ 96 w 144"/>
              <a:gd name="T97" fmla="*/ 120 h 176"/>
              <a:gd name="T98" fmla="*/ 96 w 144"/>
              <a:gd name="T99" fmla="*/ 11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4" h="176">
                <a:moveTo>
                  <a:pt x="24" y="72"/>
                </a:moveTo>
                <a:cubicBezTo>
                  <a:pt x="72" y="72"/>
                  <a:pt x="72" y="72"/>
                  <a:pt x="72" y="72"/>
                </a:cubicBezTo>
                <a:cubicBezTo>
                  <a:pt x="74" y="72"/>
                  <a:pt x="76" y="70"/>
                  <a:pt x="76" y="68"/>
                </a:cubicBezTo>
                <a:cubicBezTo>
                  <a:pt x="76" y="66"/>
                  <a:pt x="74" y="64"/>
                  <a:pt x="72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2" y="64"/>
                  <a:pt x="20" y="66"/>
                  <a:pt x="20" y="68"/>
                </a:cubicBezTo>
                <a:cubicBezTo>
                  <a:pt x="20" y="70"/>
                  <a:pt x="22" y="72"/>
                  <a:pt x="24" y="72"/>
                </a:cubicBezTo>
                <a:moveTo>
                  <a:pt x="136" y="16"/>
                </a:moveTo>
                <a:cubicBezTo>
                  <a:pt x="116" y="16"/>
                  <a:pt x="116" y="16"/>
                  <a:pt x="116" y="16"/>
                </a:cubicBezTo>
                <a:cubicBezTo>
                  <a:pt x="116" y="4"/>
                  <a:pt x="116" y="4"/>
                  <a:pt x="116" y="4"/>
                </a:cubicBezTo>
                <a:cubicBezTo>
                  <a:pt x="116" y="2"/>
                  <a:pt x="114" y="0"/>
                  <a:pt x="112" y="0"/>
                </a:cubicBezTo>
                <a:cubicBezTo>
                  <a:pt x="110" y="0"/>
                  <a:pt x="108" y="2"/>
                  <a:pt x="108" y="4"/>
                </a:cubicBezTo>
                <a:cubicBezTo>
                  <a:pt x="108" y="16"/>
                  <a:pt x="108" y="16"/>
                  <a:pt x="108" y="16"/>
                </a:cubicBezTo>
                <a:cubicBezTo>
                  <a:pt x="100" y="16"/>
                  <a:pt x="100" y="16"/>
                  <a:pt x="100" y="16"/>
                </a:cubicBezTo>
                <a:cubicBezTo>
                  <a:pt x="100" y="4"/>
                  <a:pt x="100" y="4"/>
                  <a:pt x="100" y="4"/>
                </a:cubicBezTo>
                <a:cubicBezTo>
                  <a:pt x="100" y="2"/>
                  <a:pt x="98" y="0"/>
                  <a:pt x="96" y="0"/>
                </a:cubicBezTo>
                <a:cubicBezTo>
                  <a:pt x="94" y="0"/>
                  <a:pt x="92" y="2"/>
                  <a:pt x="92" y="4"/>
                </a:cubicBezTo>
                <a:cubicBezTo>
                  <a:pt x="92" y="16"/>
                  <a:pt x="92" y="16"/>
                  <a:pt x="92" y="16"/>
                </a:cubicBezTo>
                <a:cubicBezTo>
                  <a:pt x="84" y="16"/>
                  <a:pt x="84" y="16"/>
                  <a:pt x="84" y="16"/>
                </a:cubicBezTo>
                <a:cubicBezTo>
                  <a:pt x="84" y="4"/>
                  <a:pt x="84" y="4"/>
                  <a:pt x="84" y="4"/>
                </a:cubicBezTo>
                <a:cubicBezTo>
                  <a:pt x="84" y="2"/>
                  <a:pt x="82" y="0"/>
                  <a:pt x="80" y="0"/>
                </a:cubicBezTo>
                <a:cubicBezTo>
                  <a:pt x="78" y="0"/>
                  <a:pt x="76" y="2"/>
                  <a:pt x="76" y="4"/>
                </a:cubicBezTo>
                <a:cubicBezTo>
                  <a:pt x="76" y="16"/>
                  <a:pt x="76" y="16"/>
                  <a:pt x="76" y="16"/>
                </a:cubicBezTo>
                <a:cubicBezTo>
                  <a:pt x="68" y="16"/>
                  <a:pt x="68" y="16"/>
                  <a:pt x="68" y="16"/>
                </a:cubicBezTo>
                <a:cubicBezTo>
                  <a:pt x="68" y="4"/>
                  <a:pt x="68" y="4"/>
                  <a:pt x="68" y="4"/>
                </a:cubicBezTo>
                <a:cubicBezTo>
                  <a:pt x="68" y="2"/>
                  <a:pt x="66" y="0"/>
                  <a:pt x="64" y="0"/>
                </a:cubicBezTo>
                <a:cubicBezTo>
                  <a:pt x="62" y="0"/>
                  <a:pt x="60" y="2"/>
                  <a:pt x="60" y="4"/>
                </a:cubicBezTo>
                <a:cubicBezTo>
                  <a:pt x="60" y="16"/>
                  <a:pt x="60" y="16"/>
                  <a:pt x="60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4"/>
                  <a:pt x="52" y="4"/>
                  <a:pt x="52" y="4"/>
                </a:cubicBezTo>
                <a:cubicBezTo>
                  <a:pt x="52" y="2"/>
                  <a:pt x="50" y="0"/>
                  <a:pt x="48" y="0"/>
                </a:cubicBezTo>
                <a:cubicBezTo>
                  <a:pt x="46" y="0"/>
                  <a:pt x="44" y="2"/>
                  <a:pt x="44" y="4"/>
                </a:cubicBezTo>
                <a:cubicBezTo>
                  <a:pt x="44" y="16"/>
                  <a:pt x="44" y="16"/>
                  <a:pt x="44" y="16"/>
                </a:cubicBezTo>
                <a:cubicBezTo>
                  <a:pt x="36" y="16"/>
                  <a:pt x="36" y="16"/>
                  <a:pt x="36" y="16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2"/>
                  <a:pt x="34" y="0"/>
                  <a:pt x="32" y="0"/>
                </a:cubicBezTo>
                <a:cubicBezTo>
                  <a:pt x="30" y="0"/>
                  <a:pt x="28" y="2"/>
                  <a:pt x="28" y="4"/>
                </a:cubicBezTo>
                <a:cubicBezTo>
                  <a:pt x="28" y="16"/>
                  <a:pt x="28" y="16"/>
                  <a:pt x="2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4" y="16"/>
                  <a:pt x="0" y="20"/>
                  <a:pt x="0" y="24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172"/>
                  <a:pt x="4" y="176"/>
                  <a:pt x="8" y="176"/>
                </a:cubicBezTo>
                <a:cubicBezTo>
                  <a:pt x="136" y="176"/>
                  <a:pt x="136" y="176"/>
                  <a:pt x="136" y="176"/>
                </a:cubicBezTo>
                <a:cubicBezTo>
                  <a:pt x="140" y="176"/>
                  <a:pt x="144" y="172"/>
                  <a:pt x="144" y="168"/>
                </a:cubicBezTo>
                <a:cubicBezTo>
                  <a:pt x="144" y="24"/>
                  <a:pt x="144" y="24"/>
                  <a:pt x="144" y="24"/>
                </a:cubicBezTo>
                <a:cubicBezTo>
                  <a:pt x="144" y="20"/>
                  <a:pt x="140" y="16"/>
                  <a:pt x="136" y="16"/>
                </a:cubicBezTo>
                <a:moveTo>
                  <a:pt x="8" y="168"/>
                </a:moveTo>
                <a:cubicBezTo>
                  <a:pt x="8" y="144"/>
                  <a:pt x="8" y="144"/>
                  <a:pt x="8" y="144"/>
                </a:cubicBezTo>
                <a:cubicBezTo>
                  <a:pt x="32" y="168"/>
                  <a:pt x="32" y="168"/>
                  <a:pt x="32" y="168"/>
                </a:cubicBezTo>
                <a:lnTo>
                  <a:pt x="8" y="168"/>
                </a:lnTo>
                <a:close/>
                <a:moveTo>
                  <a:pt x="136" y="168"/>
                </a:moveTo>
                <a:cubicBezTo>
                  <a:pt x="44" y="168"/>
                  <a:pt x="44" y="168"/>
                  <a:pt x="44" y="168"/>
                </a:cubicBezTo>
                <a:cubicBezTo>
                  <a:pt x="8" y="132"/>
                  <a:pt x="8" y="132"/>
                  <a:pt x="8" y="132"/>
                </a:cubicBezTo>
                <a:cubicBezTo>
                  <a:pt x="8" y="24"/>
                  <a:pt x="8" y="24"/>
                  <a:pt x="8" y="24"/>
                </a:cubicBezTo>
                <a:cubicBezTo>
                  <a:pt x="28" y="24"/>
                  <a:pt x="28" y="24"/>
                  <a:pt x="28" y="24"/>
                </a:cubicBezTo>
                <a:cubicBezTo>
                  <a:pt x="28" y="36"/>
                  <a:pt x="28" y="36"/>
                  <a:pt x="28" y="36"/>
                </a:cubicBezTo>
                <a:cubicBezTo>
                  <a:pt x="28" y="38"/>
                  <a:pt x="30" y="40"/>
                  <a:pt x="32" y="40"/>
                </a:cubicBezTo>
                <a:cubicBezTo>
                  <a:pt x="34" y="40"/>
                  <a:pt x="36" y="38"/>
                  <a:pt x="36" y="36"/>
                </a:cubicBezTo>
                <a:cubicBezTo>
                  <a:pt x="36" y="24"/>
                  <a:pt x="36" y="24"/>
                  <a:pt x="36" y="24"/>
                </a:cubicBezTo>
                <a:cubicBezTo>
                  <a:pt x="44" y="24"/>
                  <a:pt x="44" y="24"/>
                  <a:pt x="44" y="24"/>
                </a:cubicBezTo>
                <a:cubicBezTo>
                  <a:pt x="44" y="36"/>
                  <a:pt x="44" y="36"/>
                  <a:pt x="44" y="36"/>
                </a:cubicBezTo>
                <a:cubicBezTo>
                  <a:pt x="44" y="38"/>
                  <a:pt x="46" y="40"/>
                  <a:pt x="48" y="40"/>
                </a:cubicBezTo>
                <a:cubicBezTo>
                  <a:pt x="50" y="40"/>
                  <a:pt x="52" y="38"/>
                  <a:pt x="52" y="36"/>
                </a:cubicBezTo>
                <a:cubicBezTo>
                  <a:pt x="52" y="24"/>
                  <a:pt x="52" y="24"/>
                  <a:pt x="52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8"/>
                  <a:pt x="62" y="40"/>
                  <a:pt x="64" y="40"/>
                </a:cubicBezTo>
                <a:cubicBezTo>
                  <a:pt x="66" y="40"/>
                  <a:pt x="68" y="38"/>
                  <a:pt x="68" y="36"/>
                </a:cubicBezTo>
                <a:cubicBezTo>
                  <a:pt x="68" y="24"/>
                  <a:pt x="68" y="24"/>
                  <a:pt x="68" y="24"/>
                </a:cubicBezTo>
                <a:cubicBezTo>
                  <a:pt x="76" y="24"/>
                  <a:pt x="76" y="24"/>
                  <a:pt x="76" y="24"/>
                </a:cubicBezTo>
                <a:cubicBezTo>
                  <a:pt x="76" y="36"/>
                  <a:pt x="76" y="36"/>
                  <a:pt x="76" y="36"/>
                </a:cubicBezTo>
                <a:cubicBezTo>
                  <a:pt x="76" y="38"/>
                  <a:pt x="78" y="40"/>
                  <a:pt x="80" y="40"/>
                </a:cubicBezTo>
                <a:cubicBezTo>
                  <a:pt x="82" y="40"/>
                  <a:pt x="84" y="38"/>
                  <a:pt x="84" y="36"/>
                </a:cubicBezTo>
                <a:cubicBezTo>
                  <a:pt x="84" y="24"/>
                  <a:pt x="84" y="24"/>
                  <a:pt x="84" y="24"/>
                </a:cubicBezTo>
                <a:cubicBezTo>
                  <a:pt x="92" y="24"/>
                  <a:pt x="92" y="24"/>
                  <a:pt x="92" y="24"/>
                </a:cubicBezTo>
                <a:cubicBezTo>
                  <a:pt x="92" y="36"/>
                  <a:pt x="92" y="36"/>
                  <a:pt x="92" y="36"/>
                </a:cubicBezTo>
                <a:cubicBezTo>
                  <a:pt x="92" y="38"/>
                  <a:pt x="94" y="40"/>
                  <a:pt x="96" y="40"/>
                </a:cubicBezTo>
                <a:cubicBezTo>
                  <a:pt x="98" y="40"/>
                  <a:pt x="100" y="38"/>
                  <a:pt x="100" y="36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8" y="24"/>
                  <a:pt x="108" y="24"/>
                  <a:pt x="108" y="24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108" y="38"/>
                  <a:pt x="110" y="40"/>
                  <a:pt x="112" y="40"/>
                </a:cubicBezTo>
                <a:cubicBezTo>
                  <a:pt x="114" y="40"/>
                  <a:pt x="116" y="38"/>
                  <a:pt x="116" y="36"/>
                </a:cubicBezTo>
                <a:cubicBezTo>
                  <a:pt x="116" y="24"/>
                  <a:pt x="116" y="24"/>
                  <a:pt x="116" y="24"/>
                </a:cubicBezTo>
                <a:cubicBezTo>
                  <a:pt x="136" y="24"/>
                  <a:pt x="136" y="24"/>
                  <a:pt x="136" y="24"/>
                </a:cubicBezTo>
                <a:lnTo>
                  <a:pt x="136" y="168"/>
                </a:lnTo>
                <a:close/>
                <a:moveTo>
                  <a:pt x="20" y="92"/>
                </a:moveTo>
                <a:cubicBezTo>
                  <a:pt x="20" y="94"/>
                  <a:pt x="22" y="96"/>
                  <a:pt x="24" y="96"/>
                </a:cubicBezTo>
                <a:cubicBezTo>
                  <a:pt x="120" y="96"/>
                  <a:pt x="120" y="96"/>
                  <a:pt x="120" y="96"/>
                </a:cubicBezTo>
                <a:cubicBezTo>
                  <a:pt x="122" y="96"/>
                  <a:pt x="124" y="94"/>
                  <a:pt x="124" y="92"/>
                </a:cubicBezTo>
                <a:cubicBezTo>
                  <a:pt x="124" y="90"/>
                  <a:pt x="122" y="88"/>
                  <a:pt x="120" y="88"/>
                </a:cubicBezTo>
                <a:cubicBezTo>
                  <a:pt x="24" y="88"/>
                  <a:pt x="24" y="88"/>
                  <a:pt x="24" y="88"/>
                </a:cubicBezTo>
                <a:cubicBezTo>
                  <a:pt x="22" y="88"/>
                  <a:pt x="20" y="90"/>
                  <a:pt x="20" y="92"/>
                </a:cubicBezTo>
                <a:moveTo>
                  <a:pt x="96" y="112"/>
                </a:moveTo>
                <a:cubicBezTo>
                  <a:pt x="24" y="112"/>
                  <a:pt x="24" y="112"/>
                  <a:pt x="24" y="112"/>
                </a:cubicBezTo>
                <a:cubicBezTo>
                  <a:pt x="22" y="112"/>
                  <a:pt x="20" y="114"/>
                  <a:pt x="20" y="116"/>
                </a:cubicBezTo>
                <a:cubicBezTo>
                  <a:pt x="20" y="118"/>
                  <a:pt x="22" y="120"/>
                  <a:pt x="24" y="120"/>
                </a:cubicBezTo>
                <a:cubicBezTo>
                  <a:pt x="96" y="120"/>
                  <a:pt x="96" y="120"/>
                  <a:pt x="96" y="120"/>
                </a:cubicBezTo>
                <a:cubicBezTo>
                  <a:pt x="98" y="120"/>
                  <a:pt x="100" y="118"/>
                  <a:pt x="100" y="116"/>
                </a:cubicBezTo>
                <a:cubicBezTo>
                  <a:pt x="100" y="114"/>
                  <a:pt x="98" y="112"/>
                  <a:pt x="96" y="11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74" name="Freeform 19">
            <a:extLst>
              <a:ext uri="{FF2B5EF4-FFF2-40B4-BE49-F238E27FC236}">
                <a16:creationId xmlns:a16="http://schemas.microsoft.com/office/drawing/2014/main" id="{4A2C5117-09E4-4678-8594-807C8A6E3C63}"/>
              </a:ext>
            </a:extLst>
          </p:cNvPr>
          <p:cNvSpPr>
            <a:spLocks noEditPoints="1"/>
          </p:cNvSpPr>
          <p:nvPr/>
        </p:nvSpPr>
        <p:spPr bwMode="auto">
          <a:xfrm>
            <a:off x="3957583" y="-6711947"/>
            <a:ext cx="490538" cy="598488"/>
          </a:xfrm>
          <a:custGeom>
            <a:avLst/>
            <a:gdLst>
              <a:gd name="T0" fmla="*/ 28 w 144"/>
              <a:gd name="T1" fmla="*/ 88 h 176"/>
              <a:gd name="T2" fmla="*/ 76 w 144"/>
              <a:gd name="T3" fmla="*/ 88 h 176"/>
              <a:gd name="T4" fmla="*/ 80 w 144"/>
              <a:gd name="T5" fmla="*/ 84 h 176"/>
              <a:gd name="T6" fmla="*/ 76 w 144"/>
              <a:gd name="T7" fmla="*/ 80 h 176"/>
              <a:gd name="T8" fmla="*/ 28 w 144"/>
              <a:gd name="T9" fmla="*/ 80 h 176"/>
              <a:gd name="T10" fmla="*/ 24 w 144"/>
              <a:gd name="T11" fmla="*/ 84 h 176"/>
              <a:gd name="T12" fmla="*/ 28 w 144"/>
              <a:gd name="T13" fmla="*/ 88 h 176"/>
              <a:gd name="T14" fmla="*/ 28 w 144"/>
              <a:gd name="T15" fmla="*/ 112 h 176"/>
              <a:gd name="T16" fmla="*/ 116 w 144"/>
              <a:gd name="T17" fmla="*/ 112 h 176"/>
              <a:gd name="T18" fmla="*/ 120 w 144"/>
              <a:gd name="T19" fmla="*/ 108 h 176"/>
              <a:gd name="T20" fmla="*/ 116 w 144"/>
              <a:gd name="T21" fmla="*/ 104 h 176"/>
              <a:gd name="T22" fmla="*/ 28 w 144"/>
              <a:gd name="T23" fmla="*/ 104 h 176"/>
              <a:gd name="T24" fmla="*/ 24 w 144"/>
              <a:gd name="T25" fmla="*/ 108 h 176"/>
              <a:gd name="T26" fmla="*/ 28 w 144"/>
              <a:gd name="T27" fmla="*/ 112 h 176"/>
              <a:gd name="T28" fmla="*/ 136 w 144"/>
              <a:gd name="T29" fmla="*/ 24 h 176"/>
              <a:gd name="T30" fmla="*/ 104 w 144"/>
              <a:gd name="T31" fmla="*/ 24 h 176"/>
              <a:gd name="T32" fmla="*/ 104 w 144"/>
              <a:gd name="T33" fmla="*/ 16 h 176"/>
              <a:gd name="T34" fmla="*/ 96 w 144"/>
              <a:gd name="T35" fmla="*/ 8 h 176"/>
              <a:gd name="T36" fmla="*/ 80 w 144"/>
              <a:gd name="T37" fmla="*/ 8 h 176"/>
              <a:gd name="T38" fmla="*/ 72 w 144"/>
              <a:gd name="T39" fmla="*/ 0 h 176"/>
              <a:gd name="T40" fmla="*/ 64 w 144"/>
              <a:gd name="T41" fmla="*/ 8 h 176"/>
              <a:gd name="T42" fmla="*/ 48 w 144"/>
              <a:gd name="T43" fmla="*/ 8 h 176"/>
              <a:gd name="T44" fmla="*/ 40 w 144"/>
              <a:gd name="T45" fmla="*/ 16 h 176"/>
              <a:gd name="T46" fmla="*/ 40 w 144"/>
              <a:gd name="T47" fmla="*/ 24 h 176"/>
              <a:gd name="T48" fmla="*/ 8 w 144"/>
              <a:gd name="T49" fmla="*/ 24 h 176"/>
              <a:gd name="T50" fmla="*/ 0 w 144"/>
              <a:gd name="T51" fmla="*/ 32 h 176"/>
              <a:gd name="T52" fmla="*/ 0 w 144"/>
              <a:gd name="T53" fmla="*/ 168 h 176"/>
              <a:gd name="T54" fmla="*/ 8 w 144"/>
              <a:gd name="T55" fmla="*/ 176 h 176"/>
              <a:gd name="T56" fmla="*/ 136 w 144"/>
              <a:gd name="T57" fmla="*/ 176 h 176"/>
              <a:gd name="T58" fmla="*/ 144 w 144"/>
              <a:gd name="T59" fmla="*/ 168 h 176"/>
              <a:gd name="T60" fmla="*/ 144 w 144"/>
              <a:gd name="T61" fmla="*/ 32 h 176"/>
              <a:gd name="T62" fmla="*/ 136 w 144"/>
              <a:gd name="T63" fmla="*/ 24 h 176"/>
              <a:gd name="T64" fmla="*/ 48 w 144"/>
              <a:gd name="T65" fmla="*/ 16 h 176"/>
              <a:gd name="T66" fmla="*/ 96 w 144"/>
              <a:gd name="T67" fmla="*/ 16 h 176"/>
              <a:gd name="T68" fmla="*/ 96 w 144"/>
              <a:gd name="T69" fmla="*/ 32 h 176"/>
              <a:gd name="T70" fmla="*/ 48 w 144"/>
              <a:gd name="T71" fmla="*/ 32 h 176"/>
              <a:gd name="T72" fmla="*/ 48 w 144"/>
              <a:gd name="T73" fmla="*/ 16 h 176"/>
              <a:gd name="T74" fmla="*/ 136 w 144"/>
              <a:gd name="T75" fmla="*/ 168 h 176"/>
              <a:gd name="T76" fmla="*/ 8 w 144"/>
              <a:gd name="T77" fmla="*/ 168 h 176"/>
              <a:gd name="T78" fmla="*/ 8 w 144"/>
              <a:gd name="T79" fmla="*/ 56 h 176"/>
              <a:gd name="T80" fmla="*/ 136 w 144"/>
              <a:gd name="T81" fmla="*/ 56 h 176"/>
              <a:gd name="T82" fmla="*/ 136 w 144"/>
              <a:gd name="T83" fmla="*/ 168 h 176"/>
              <a:gd name="T84" fmla="*/ 136 w 144"/>
              <a:gd name="T85" fmla="*/ 48 h 176"/>
              <a:gd name="T86" fmla="*/ 8 w 144"/>
              <a:gd name="T87" fmla="*/ 48 h 176"/>
              <a:gd name="T88" fmla="*/ 8 w 144"/>
              <a:gd name="T89" fmla="*/ 32 h 176"/>
              <a:gd name="T90" fmla="*/ 40 w 144"/>
              <a:gd name="T91" fmla="*/ 32 h 176"/>
              <a:gd name="T92" fmla="*/ 48 w 144"/>
              <a:gd name="T93" fmla="*/ 40 h 176"/>
              <a:gd name="T94" fmla="*/ 96 w 144"/>
              <a:gd name="T95" fmla="*/ 40 h 176"/>
              <a:gd name="T96" fmla="*/ 104 w 144"/>
              <a:gd name="T97" fmla="*/ 32 h 176"/>
              <a:gd name="T98" fmla="*/ 136 w 144"/>
              <a:gd name="T99" fmla="*/ 32 h 176"/>
              <a:gd name="T100" fmla="*/ 136 w 144"/>
              <a:gd name="T101" fmla="*/ 48 h 176"/>
              <a:gd name="T102" fmla="*/ 28 w 144"/>
              <a:gd name="T103" fmla="*/ 136 h 176"/>
              <a:gd name="T104" fmla="*/ 100 w 144"/>
              <a:gd name="T105" fmla="*/ 136 h 176"/>
              <a:gd name="T106" fmla="*/ 104 w 144"/>
              <a:gd name="T107" fmla="*/ 132 h 176"/>
              <a:gd name="T108" fmla="*/ 100 w 144"/>
              <a:gd name="T109" fmla="*/ 128 h 176"/>
              <a:gd name="T110" fmla="*/ 28 w 144"/>
              <a:gd name="T111" fmla="*/ 128 h 176"/>
              <a:gd name="T112" fmla="*/ 24 w 144"/>
              <a:gd name="T113" fmla="*/ 132 h 176"/>
              <a:gd name="T114" fmla="*/ 28 w 144"/>
              <a:gd name="T115" fmla="*/ 13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4" h="176">
                <a:moveTo>
                  <a:pt x="28" y="88"/>
                </a:moveTo>
                <a:cubicBezTo>
                  <a:pt x="76" y="88"/>
                  <a:pt x="76" y="88"/>
                  <a:pt x="76" y="88"/>
                </a:cubicBezTo>
                <a:cubicBezTo>
                  <a:pt x="78" y="88"/>
                  <a:pt x="80" y="86"/>
                  <a:pt x="80" y="84"/>
                </a:cubicBezTo>
                <a:cubicBezTo>
                  <a:pt x="80" y="82"/>
                  <a:pt x="78" y="80"/>
                  <a:pt x="76" y="80"/>
                </a:cubicBezTo>
                <a:cubicBezTo>
                  <a:pt x="28" y="80"/>
                  <a:pt x="28" y="80"/>
                  <a:pt x="28" y="80"/>
                </a:cubicBezTo>
                <a:cubicBezTo>
                  <a:pt x="26" y="80"/>
                  <a:pt x="24" y="82"/>
                  <a:pt x="24" y="84"/>
                </a:cubicBezTo>
                <a:cubicBezTo>
                  <a:pt x="24" y="86"/>
                  <a:pt x="26" y="88"/>
                  <a:pt x="28" y="88"/>
                </a:cubicBezTo>
                <a:moveTo>
                  <a:pt x="28" y="112"/>
                </a:moveTo>
                <a:cubicBezTo>
                  <a:pt x="116" y="112"/>
                  <a:pt x="116" y="112"/>
                  <a:pt x="116" y="112"/>
                </a:cubicBezTo>
                <a:cubicBezTo>
                  <a:pt x="118" y="112"/>
                  <a:pt x="120" y="110"/>
                  <a:pt x="120" y="108"/>
                </a:cubicBezTo>
                <a:cubicBezTo>
                  <a:pt x="120" y="106"/>
                  <a:pt x="118" y="104"/>
                  <a:pt x="116" y="104"/>
                </a:cubicBez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moveTo>
                  <a:pt x="136" y="24"/>
                </a:moveTo>
                <a:cubicBezTo>
                  <a:pt x="104" y="24"/>
                  <a:pt x="104" y="24"/>
                  <a:pt x="104" y="24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4" y="12"/>
                  <a:pt x="100" y="8"/>
                  <a:pt x="9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4"/>
                  <a:pt x="76" y="0"/>
                  <a:pt x="72" y="0"/>
                </a:cubicBezTo>
                <a:cubicBezTo>
                  <a:pt x="68" y="0"/>
                  <a:pt x="64" y="4"/>
                  <a:pt x="64" y="8"/>
                </a:cubicBezTo>
                <a:cubicBezTo>
                  <a:pt x="48" y="8"/>
                  <a:pt x="48" y="8"/>
                  <a:pt x="48" y="8"/>
                </a:cubicBezTo>
                <a:cubicBezTo>
                  <a:pt x="44" y="8"/>
                  <a:pt x="40" y="12"/>
                  <a:pt x="40" y="16"/>
                </a:cubicBezTo>
                <a:cubicBezTo>
                  <a:pt x="40" y="24"/>
                  <a:pt x="40" y="24"/>
                  <a:pt x="40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4" y="24"/>
                  <a:pt x="0" y="28"/>
                  <a:pt x="0" y="32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172"/>
                  <a:pt x="4" y="176"/>
                  <a:pt x="8" y="176"/>
                </a:cubicBezTo>
                <a:cubicBezTo>
                  <a:pt x="136" y="176"/>
                  <a:pt x="136" y="176"/>
                  <a:pt x="136" y="176"/>
                </a:cubicBezTo>
                <a:cubicBezTo>
                  <a:pt x="140" y="176"/>
                  <a:pt x="144" y="172"/>
                  <a:pt x="144" y="168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8"/>
                  <a:pt x="140" y="24"/>
                  <a:pt x="136" y="24"/>
                </a:cubicBezTo>
                <a:moveTo>
                  <a:pt x="48" y="16"/>
                </a:moveTo>
                <a:cubicBezTo>
                  <a:pt x="96" y="16"/>
                  <a:pt x="96" y="16"/>
                  <a:pt x="96" y="16"/>
                </a:cubicBezTo>
                <a:cubicBezTo>
                  <a:pt x="96" y="32"/>
                  <a:pt x="96" y="32"/>
                  <a:pt x="96" y="32"/>
                </a:cubicBezTo>
                <a:cubicBezTo>
                  <a:pt x="48" y="32"/>
                  <a:pt x="48" y="32"/>
                  <a:pt x="48" y="32"/>
                </a:cubicBezTo>
                <a:lnTo>
                  <a:pt x="48" y="16"/>
                </a:lnTo>
                <a:close/>
                <a:moveTo>
                  <a:pt x="136" y="168"/>
                </a:moveTo>
                <a:cubicBezTo>
                  <a:pt x="8" y="168"/>
                  <a:pt x="8" y="168"/>
                  <a:pt x="8" y="168"/>
                </a:cubicBezTo>
                <a:cubicBezTo>
                  <a:pt x="8" y="56"/>
                  <a:pt x="8" y="56"/>
                  <a:pt x="8" y="56"/>
                </a:cubicBezTo>
                <a:cubicBezTo>
                  <a:pt x="136" y="56"/>
                  <a:pt x="136" y="56"/>
                  <a:pt x="136" y="56"/>
                </a:cubicBezTo>
                <a:lnTo>
                  <a:pt x="136" y="168"/>
                </a:lnTo>
                <a:close/>
                <a:moveTo>
                  <a:pt x="136" y="48"/>
                </a:moveTo>
                <a:cubicBezTo>
                  <a:pt x="8" y="48"/>
                  <a:pt x="8" y="48"/>
                  <a:pt x="8" y="48"/>
                </a:cubicBezTo>
                <a:cubicBezTo>
                  <a:pt x="8" y="32"/>
                  <a:pt x="8" y="32"/>
                  <a:pt x="8" y="32"/>
                </a:cubicBezTo>
                <a:cubicBezTo>
                  <a:pt x="40" y="32"/>
                  <a:pt x="40" y="32"/>
                  <a:pt x="40" y="32"/>
                </a:cubicBezTo>
                <a:cubicBezTo>
                  <a:pt x="40" y="36"/>
                  <a:pt x="44" y="40"/>
                  <a:pt x="48" y="40"/>
                </a:cubicBezTo>
                <a:cubicBezTo>
                  <a:pt x="96" y="40"/>
                  <a:pt x="96" y="40"/>
                  <a:pt x="96" y="40"/>
                </a:cubicBezTo>
                <a:cubicBezTo>
                  <a:pt x="100" y="40"/>
                  <a:pt x="104" y="36"/>
                  <a:pt x="104" y="32"/>
                </a:cubicBezTo>
                <a:cubicBezTo>
                  <a:pt x="136" y="32"/>
                  <a:pt x="136" y="32"/>
                  <a:pt x="136" y="32"/>
                </a:cubicBezTo>
                <a:lnTo>
                  <a:pt x="136" y="48"/>
                </a:lnTo>
                <a:close/>
                <a:moveTo>
                  <a:pt x="28" y="136"/>
                </a:moveTo>
                <a:cubicBezTo>
                  <a:pt x="100" y="136"/>
                  <a:pt x="100" y="136"/>
                  <a:pt x="100" y="136"/>
                </a:cubicBezTo>
                <a:cubicBezTo>
                  <a:pt x="102" y="136"/>
                  <a:pt x="104" y="134"/>
                  <a:pt x="104" y="132"/>
                </a:cubicBezTo>
                <a:cubicBezTo>
                  <a:pt x="104" y="130"/>
                  <a:pt x="102" y="128"/>
                  <a:pt x="100" y="128"/>
                </a:cubicBezTo>
                <a:cubicBezTo>
                  <a:pt x="28" y="128"/>
                  <a:pt x="28" y="128"/>
                  <a:pt x="28" y="128"/>
                </a:cubicBezTo>
                <a:cubicBezTo>
                  <a:pt x="26" y="128"/>
                  <a:pt x="24" y="130"/>
                  <a:pt x="24" y="132"/>
                </a:cubicBezTo>
                <a:cubicBezTo>
                  <a:pt x="24" y="134"/>
                  <a:pt x="26" y="136"/>
                  <a:pt x="28" y="13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75" name="Freeform 20">
            <a:extLst>
              <a:ext uri="{FF2B5EF4-FFF2-40B4-BE49-F238E27FC236}">
                <a16:creationId xmlns:a16="http://schemas.microsoft.com/office/drawing/2014/main" id="{81154946-4447-43F7-A130-0176E14C5AA4}"/>
              </a:ext>
            </a:extLst>
          </p:cNvPr>
          <p:cNvSpPr>
            <a:spLocks/>
          </p:cNvSpPr>
          <p:nvPr/>
        </p:nvSpPr>
        <p:spPr bwMode="auto">
          <a:xfrm>
            <a:off x="5048196" y="-6616697"/>
            <a:ext cx="600075" cy="407988"/>
          </a:xfrm>
          <a:custGeom>
            <a:avLst/>
            <a:gdLst>
              <a:gd name="T0" fmla="*/ 176 w 176"/>
              <a:gd name="T1" fmla="*/ 4 h 120"/>
              <a:gd name="T2" fmla="*/ 172 w 176"/>
              <a:gd name="T3" fmla="*/ 0 h 120"/>
              <a:gd name="T4" fmla="*/ 169 w 176"/>
              <a:gd name="T5" fmla="*/ 1 h 120"/>
              <a:gd name="T6" fmla="*/ 169 w 176"/>
              <a:gd name="T7" fmla="*/ 1 h 120"/>
              <a:gd name="T8" fmla="*/ 64 w 176"/>
              <a:gd name="T9" fmla="*/ 110 h 120"/>
              <a:gd name="T10" fmla="*/ 7 w 176"/>
              <a:gd name="T11" fmla="*/ 53 h 120"/>
              <a:gd name="T12" fmla="*/ 4 w 176"/>
              <a:gd name="T13" fmla="*/ 52 h 120"/>
              <a:gd name="T14" fmla="*/ 0 w 176"/>
              <a:gd name="T15" fmla="*/ 56 h 120"/>
              <a:gd name="T16" fmla="*/ 1 w 176"/>
              <a:gd name="T17" fmla="*/ 59 h 120"/>
              <a:gd name="T18" fmla="*/ 61 w 176"/>
              <a:gd name="T19" fmla="*/ 119 h 120"/>
              <a:gd name="T20" fmla="*/ 64 w 176"/>
              <a:gd name="T21" fmla="*/ 120 h 120"/>
              <a:gd name="T22" fmla="*/ 67 w 176"/>
              <a:gd name="T23" fmla="*/ 119 h 120"/>
              <a:gd name="T24" fmla="*/ 67 w 176"/>
              <a:gd name="T25" fmla="*/ 119 h 120"/>
              <a:gd name="T26" fmla="*/ 175 w 176"/>
              <a:gd name="T27" fmla="*/ 7 h 120"/>
              <a:gd name="T28" fmla="*/ 175 w 176"/>
              <a:gd name="T29" fmla="*/ 7 h 120"/>
              <a:gd name="T30" fmla="*/ 176 w 176"/>
              <a:gd name="T31" fmla="*/ 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6" h="120">
                <a:moveTo>
                  <a:pt x="176" y="4"/>
                </a:moveTo>
                <a:cubicBezTo>
                  <a:pt x="176" y="2"/>
                  <a:pt x="174" y="0"/>
                  <a:pt x="172" y="0"/>
                </a:cubicBezTo>
                <a:cubicBezTo>
                  <a:pt x="171" y="0"/>
                  <a:pt x="170" y="0"/>
                  <a:pt x="169" y="1"/>
                </a:cubicBezTo>
                <a:cubicBezTo>
                  <a:pt x="169" y="1"/>
                  <a:pt x="169" y="1"/>
                  <a:pt x="169" y="1"/>
                </a:cubicBezTo>
                <a:cubicBezTo>
                  <a:pt x="64" y="110"/>
                  <a:pt x="64" y="110"/>
                  <a:pt x="64" y="110"/>
                </a:cubicBezTo>
                <a:cubicBezTo>
                  <a:pt x="7" y="53"/>
                  <a:pt x="7" y="53"/>
                  <a:pt x="7" y="53"/>
                </a:cubicBezTo>
                <a:cubicBezTo>
                  <a:pt x="6" y="52"/>
                  <a:pt x="5" y="52"/>
                  <a:pt x="4" y="52"/>
                </a:cubicBezTo>
                <a:cubicBezTo>
                  <a:pt x="2" y="52"/>
                  <a:pt x="0" y="54"/>
                  <a:pt x="0" y="56"/>
                </a:cubicBezTo>
                <a:cubicBezTo>
                  <a:pt x="0" y="57"/>
                  <a:pt x="0" y="58"/>
                  <a:pt x="1" y="59"/>
                </a:cubicBezTo>
                <a:cubicBezTo>
                  <a:pt x="61" y="119"/>
                  <a:pt x="61" y="119"/>
                  <a:pt x="61" y="119"/>
                </a:cubicBezTo>
                <a:cubicBezTo>
                  <a:pt x="62" y="120"/>
                  <a:pt x="63" y="120"/>
                  <a:pt x="64" y="120"/>
                </a:cubicBezTo>
                <a:cubicBezTo>
                  <a:pt x="65" y="120"/>
                  <a:pt x="66" y="120"/>
                  <a:pt x="67" y="119"/>
                </a:cubicBezTo>
                <a:cubicBezTo>
                  <a:pt x="67" y="119"/>
                  <a:pt x="67" y="119"/>
                  <a:pt x="67" y="119"/>
                </a:cubicBezTo>
                <a:cubicBezTo>
                  <a:pt x="175" y="7"/>
                  <a:pt x="175" y="7"/>
                  <a:pt x="175" y="7"/>
                </a:cubicBezTo>
                <a:cubicBezTo>
                  <a:pt x="175" y="7"/>
                  <a:pt x="175" y="7"/>
                  <a:pt x="175" y="7"/>
                </a:cubicBezTo>
                <a:cubicBezTo>
                  <a:pt x="176" y="6"/>
                  <a:pt x="176" y="5"/>
                  <a:pt x="176" y="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76" name="Freeform 21">
            <a:extLst>
              <a:ext uri="{FF2B5EF4-FFF2-40B4-BE49-F238E27FC236}">
                <a16:creationId xmlns:a16="http://schemas.microsoft.com/office/drawing/2014/main" id="{2AEA7D3E-B3E6-419D-965E-16745B140634}"/>
              </a:ext>
            </a:extLst>
          </p:cNvPr>
          <p:cNvSpPr>
            <a:spLocks noEditPoints="1"/>
          </p:cNvSpPr>
          <p:nvPr/>
        </p:nvSpPr>
        <p:spPr bwMode="auto">
          <a:xfrm>
            <a:off x="6194371" y="-6711947"/>
            <a:ext cx="600075" cy="598488"/>
          </a:xfrm>
          <a:custGeom>
            <a:avLst/>
            <a:gdLst>
              <a:gd name="T0" fmla="*/ 88 w 176"/>
              <a:gd name="T1" fmla="*/ 110 h 176"/>
              <a:gd name="T2" fmla="*/ 51 w 176"/>
              <a:gd name="T3" fmla="*/ 73 h 176"/>
              <a:gd name="T4" fmla="*/ 48 w 176"/>
              <a:gd name="T5" fmla="*/ 72 h 176"/>
              <a:gd name="T6" fmla="*/ 44 w 176"/>
              <a:gd name="T7" fmla="*/ 76 h 176"/>
              <a:gd name="T8" fmla="*/ 45 w 176"/>
              <a:gd name="T9" fmla="*/ 79 h 176"/>
              <a:gd name="T10" fmla="*/ 85 w 176"/>
              <a:gd name="T11" fmla="*/ 119 h 176"/>
              <a:gd name="T12" fmla="*/ 88 w 176"/>
              <a:gd name="T13" fmla="*/ 120 h 176"/>
              <a:gd name="T14" fmla="*/ 91 w 176"/>
              <a:gd name="T15" fmla="*/ 119 h 176"/>
              <a:gd name="T16" fmla="*/ 91 w 176"/>
              <a:gd name="T17" fmla="*/ 119 h 176"/>
              <a:gd name="T18" fmla="*/ 158 w 176"/>
              <a:gd name="T19" fmla="*/ 49 h 176"/>
              <a:gd name="T20" fmla="*/ 158 w 176"/>
              <a:gd name="T21" fmla="*/ 49 h 176"/>
              <a:gd name="T22" fmla="*/ 163 w 176"/>
              <a:gd name="T23" fmla="*/ 43 h 176"/>
              <a:gd name="T24" fmla="*/ 163 w 176"/>
              <a:gd name="T25" fmla="*/ 43 h 176"/>
              <a:gd name="T26" fmla="*/ 175 w 176"/>
              <a:gd name="T27" fmla="*/ 31 h 176"/>
              <a:gd name="T28" fmla="*/ 175 w 176"/>
              <a:gd name="T29" fmla="*/ 31 h 176"/>
              <a:gd name="T30" fmla="*/ 176 w 176"/>
              <a:gd name="T31" fmla="*/ 28 h 176"/>
              <a:gd name="T32" fmla="*/ 172 w 176"/>
              <a:gd name="T33" fmla="*/ 24 h 176"/>
              <a:gd name="T34" fmla="*/ 169 w 176"/>
              <a:gd name="T35" fmla="*/ 25 h 176"/>
              <a:gd name="T36" fmla="*/ 169 w 176"/>
              <a:gd name="T37" fmla="*/ 25 h 176"/>
              <a:gd name="T38" fmla="*/ 159 w 176"/>
              <a:gd name="T39" fmla="*/ 36 h 176"/>
              <a:gd name="T40" fmla="*/ 159 w 176"/>
              <a:gd name="T41" fmla="*/ 36 h 176"/>
              <a:gd name="T42" fmla="*/ 153 w 176"/>
              <a:gd name="T43" fmla="*/ 42 h 176"/>
              <a:gd name="T44" fmla="*/ 153 w 176"/>
              <a:gd name="T45" fmla="*/ 42 h 176"/>
              <a:gd name="T46" fmla="*/ 88 w 176"/>
              <a:gd name="T47" fmla="*/ 110 h 176"/>
              <a:gd name="T48" fmla="*/ 169 w 176"/>
              <a:gd name="T49" fmla="*/ 54 h 176"/>
              <a:gd name="T50" fmla="*/ 163 w 176"/>
              <a:gd name="T51" fmla="*/ 54 h 176"/>
              <a:gd name="T52" fmla="*/ 162 w 176"/>
              <a:gd name="T53" fmla="*/ 58 h 176"/>
              <a:gd name="T54" fmla="*/ 162 w 176"/>
              <a:gd name="T55" fmla="*/ 58 h 176"/>
              <a:gd name="T56" fmla="*/ 168 w 176"/>
              <a:gd name="T57" fmla="*/ 88 h 176"/>
              <a:gd name="T58" fmla="*/ 88 w 176"/>
              <a:gd name="T59" fmla="*/ 168 h 176"/>
              <a:gd name="T60" fmla="*/ 8 w 176"/>
              <a:gd name="T61" fmla="*/ 88 h 176"/>
              <a:gd name="T62" fmla="*/ 88 w 176"/>
              <a:gd name="T63" fmla="*/ 8 h 176"/>
              <a:gd name="T64" fmla="*/ 146 w 176"/>
              <a:gd name="T65" fmla="*/ 33 h 176"/>
              <a:gd name="T66" fmla="*/ 146 w 176"/>
              <a:gd name="T67" fmla="*/ 32 h 176"/>
              <a:gd name="T68" fmla="*/ 151 w 176"/>
              <a:gd name="T69" fmla="*/ 32 h 176"/>
              <a:gd name="T70" fmla="*/ 151 w 176"/>
              <a:gd name="T71" fmla="*/ 27 h 176"/>
              <a:gd name="T72" fmla="*/ 151 w 176"/>
              <a:gd name="T73" fmla="*/ 26 h 176"/>
              <a:gd name="T74" fmla="*/ 88 w 176"/>
              <a:gd name="T75" fmla="*/ 0 h 176"/>
              <a:gd name="T76" fmla="*/ 0 w 176"/>
              <a:gd name="T77" fmla="*/ 88 h 176"/>
              <a:gd name="T78" fmla="*/ 88 w 176"/>
              <a:gd name="T79" fmla="*/ 176 h 176"/>
              <a:gd name="T80" fmla="*/ 176 w 176"/>
              <a:gd name="T81" fmla="*/ 88 h 176"/>
              <a:gd name="T82" fmla="*/ 170 w 176"/>
              <a:gd name="T83" fmla="*/ 56 h 176"/>
              <a:gd name="T84" fmla="*/ 169 w 176"/>
              <a:gd name="T85" fmla="*/ 5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6" h="176">
                <a:moveTo>
                  <a:pt x="88" y="110"/>
                </a:moveTo>
                <a:cubicBezTo>
                  <a:pt x="51" y="73"/>
                  <a:pt x="51" y="73"/>
                  <a:pt x="51" y="73"/>
                </a:cubicBezTo>
                <a:cubicBezTo>
                  <a:pt x="50" y="72"/>
                  <a:pt x="49" y="72"/>
                  <a:pt x="48" y="72"/>
                </a:cubicBezTo>
                <a:cubicBezTo>
                  <a:pt x="46" y="72"/>
                  <a:pt x="44" y="74"/>
                  <a:pt x="44" y="76"/>
                </a:cubicBezTo>
                <a:cubicBezTo>
                  <a:pt x="44" y="77"/>
                  <a:pt x="44" y="78"/>
                  <a:pt x="45" y="79"/>
                </a:cubicBezTo>
                <a:cubicBezTo>
                  <a:pt x="85" y="119"/>
                  <a:pt x="85" y="119"/>
                  <a:pt x="85" y="119"/>
                </a:cubicBezTo>
                <a:cubicBezTo>
                  <a:pt x="86" y="120"/>
                  <a:pt x="87" y="120"/>
                  <a:pt x="88" y="120"/>
                </a:cubicBezTo>
                <a:cubicBezTo>
                  <a:pt x="89" y="120"/>
                  <a:pt x="90" y="120"/>
                  <a:pt x="91" y="119"/>
                </a:cubicBezTo>
                <a:cubicBezTo>
                  <a:pt x="91" y="119"/>
                  <a:pt x="91" y="119"/>
                  <a:pt x="91" y="11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6" y="30"/>
                  <a:pt x="176" y="29"/>
                  <a:pt x="176" y="28"/>
                </a:cubicBezTo>
                <a:cubicBezTo>
                  <a:pt x="176" y="26"/>
                  <a:pt x="174" y="24"/>
                  <a:pt x="172" y="24"/>
                </a:cubicBezTo>
                <a:cubicBezTo>
                  <a:pt x="171" y="24"/>
                  <a:pt x="170" y="24"/>
                  <a:pt x="169" y="25"/>
                </a:cubicBezTo>
                <a:cubicBezTo>
                  <a:pt x="169" y="25"/>
                  <a:pt x="169" y="25"/>
                  <a:pt x="169" y="25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3" y="42"/>
                  <a:pt x="153" y="42"/>
                  <a:pt x="153" y="42"/>
                </a:cubicBezTo>
                <a:cubicBezTo>
                  <a:pt x="153" y="42"/>
                  <a:pt x="153" y="42"/>
                  <a:pt x="153" y="42"/>
                </a:cubicBezTo>
                <a:lnTo>
                  <a:pt x="88" y="110"/>
                </a:lnTo>
                <a:close/>
                <a:moveTo>
                  <a:pt x="169" y="54"/>
                </a:moveTo>
                <a:cubicBezTo>
                  <a:pt x="167" y="53"/>
                  <a:pt x="165" y="53"/>
                  <a:pt x="163" y="54"/>
                </a:cubicBezTo>
                <a:cubicBezTo>
                  <a:pt x="162" y="55"/>
                  <a:pt x="162" y="57"/>
                  <a:pt x="162" y="58"/>
                </a:cubicBezTo>
                <a:cubicBezTo>
                  <a:pt x="162" y="58"/>
                  <a:pt x="162" y="58"/>
                  <a:pt x="162" y="58"/>
                </a:cubicBezTo>
                <a:cubicBezTo>
                  <a:pt x="166" y="68"/>
                  <a:pt x="168" y="78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11" y="8"/>
                  <a:pt x="131" y="17"/>
                  <a:pt x="146" y="33"/>
                </a:cubicBezTo>
                <a:cubicBezTo>
                  <a:pt x="146" y="32"/>
                  <a:pt x="146" y="32"/>
                  <a:pt x="146" y="32"/>
                </a:cubicBezTo>
                <a:cubicBezTo>
                  <a:pt x="147" y="34"/>
                  <a:pt x="150" y="34"/>
                  <a:pt x="151" y="32"/>
                </a:cubicBezTo>
                <a:cubicBezTo>
                  <a:pt x="153" y="31"/>
                  <a:pt x="153" y="28"/>
                  <a:pt x="151" y="27"/>
                </a:cubicBezTo>
                <a:cubicBezTo>
                  <a:pt x="151" y="27"/>
                  <a:pt x="151" y="26"/>
                  <a:pt x="151" y="26"/>
                </a:cubicBezTo>
                <a:cubicBezTo>
                  <a:pt x="135" y="10"/>
                  <a:pt x="113" y="0"/>
                  <a:pt x="88" y="0"/>
                </a:cubicBez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77"/>
                  <a:pt x="174" y="66"/>
                  <a:pt x="170" y="56"/>
                </a:cubicBezTo>
                <a:cubicBezTo>
                  <a:pt x="170" y="55"/>
                  <a:pt x="169" y="55"/>
                  <a:pt x="169" y="5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77" name="Freeform 22">
            <a:extLst>
              <a:ext uri="{FF2B5EF4-FFF2-40B4-BE49-F238E27FC236}">
                <a16:creationId xmlns:a16="http://schemas.microsoft.com/office/drawing/2014/main" id="{B9D85EC7-A8DB-49CA-A820-AB52E3BB3891}"/>
              </a:ext>
            </a:extLst>
          </p:cNvPr>
          <p:cNvSpPr>
            <a:spLocks/>
          </p:cNvSpPr>
          <p:nvPr/>
        </p:nvSpPr>
        <p:spPr bwMode="auto">
          <a:xfrm>
            <a:off x="7394521" y="-6657972"/>
            <a:ext cx="490538" cy="490538"/>
          </a:xfrm>
          <a:custGeom>
            <a:avLst/>
            <a:gdLst>
              <a:gd name="T0" fmla="*/ 78 w 144"/>
              <a:gd name="T1" fmla="*/ 72 h 144"/>
              <a:gd name="T2" fmla="*/ 143 w 144"/>
              <a:gd name="T3" fmla="*/ 7 h 144"/>
              <a:gd name="T4" fmla="*/ 144 w 144"/>
              <a:gd name="T5" fmla="*/ 4 h 144"/>
              <a:gd name="T6" fmla="*/ 140 w 144"/>
              <a:gd name="T7" fmla="*/ 0 h 144"/>
              <a:gd name="T8" fmla="*/ 137 w 144"/>
              <a:gd name="T9" fmla="*/ 1 h 144"/>
              <a:gd name="T10" fmla="*/ 72 w 144"/>
              <a:gd name="T11" fmla="*/ 66 h 144"/>
              <a:gd name="T12" fmla="*/ 7 w 144"/>
              <a:gd name="T13" fmla="*/ 1 h 144"/>
              <a:gd name="T14" fmla="*/ 4 w 144"/>
              <a:gd name="T15" fmla="*/ 0 h 144"/>
              <a:gd name="T16" fmla="*/ 0 w 144"/>
              <a:gd name="T17" fmla="*/ 4 h 144"/>
              <a:gd name="T18" fmla="*/ 1 w 144"/>
              <a:gd name="T19" fmla="*/ 7 h 144"/>
              <a:gd name="T20" fmla="*/ 66 w 144"/>
              <a:gd name="T21" fmla="*/ 72 h 144"/>
              <a:gd name="T22" fmla="*/ 1 w 144"/>
              <a:gd name="T23" fmla="*/ 137 h 144"/>
              <a:gd name="T24" fmla="*/ 0 w 144"/>
              <a:gd name="T25" fmla="*/ 140 h 144"/>
              <a:gd name="T26" fmla="*/ 4 w 144"/>
              <a:gd name="T27" fmla="*/ 144 h 144"/>
              <a:gd name="T28" fmla="*/ 7 w 144"/>
              <a:gd name="T29" fmla="*/ 143 h 144"/>
              <a:gd name="T30" fmla="*/ 72 w 144"/>
              <a:gd name="T31" fmla="*/ 78 h 144"/>
              <a:gd name="T32" fmla="*/ 137 w 144"/>
              <a:gd name="T33" fmla="*/ 143 h 144"/>
              <a:gd name="T34" fmla="*/ 140 w 144"/>
              <a:gd name="T35" fmla="*/ 144 h 144"/>
              <a:gd name="T36" fmla="*/ 144 w 144"/>
              <a:gd name="T37" fmla="*/ 140 h 144"/>
              <a:gd name="T38" fmla="*/ 143 w 144"/>
              <a:gd name="T39" fmla="*/ 137 h 144"/>
              <a:gd name="T40" fmla="*/ 78 w 144"/>
              <a:gd name="T41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4" h="144">
                <a:moveTo>
                  <a:pt x="78" y="72"/>
                </a:moveTo>
                <a:cubicBezTo>
                  <a:pt x="143" y="7"/>
                  <a:pt x="143" y="7"/>
                  <a:pt x="143" y="7"/>
                </a:cubicBezTo>
                <a:cubicBezTo>
                  <a:pt x="144" y="6"/>
                  <a:pt x="144" y="5"/>
                  <a:pt x="144" y="4"/>
                </a:cubicBezTo>
                <a:cubicBezTo>
                  <a:pt x="144" y="2"/>
                  <a:pt x="142" y="0"/>
                  <a:pt x="140" y="0"/>
                </a:cubicBezTo>
                <a:cubicBezTo>
                  <a:pt x="139" y="0"/>
                  <a:pt x="138" y="0"/>
                  <a:pt x="137" y="1"/>
                </a:cubicBezTo>
                <a:cubicBezTo>
                  <a:pt x="72" y="66"/>
                  <a:pt x="72" y="66"/>
                  <a:pt x="72" y="66"/>
                </a:cubicBezTo>
                <a:cubicBezTo>
                  <a:pt x="7" y="1"/>
                  <a:pt x="7" y="1"/>
                  <a:pt x="7" y="1"/>
                </a:cubicBezTo>
                <a:cubicBezTo>
                  <a:pt x="6" y="0"/>
                  <a:pt x="5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5"/>
                  <a:pt x="0" y="6"/>
                  <a:pt x="1" y="7"/>
                </a:cubicBezTo>
                <a:cubicBezTo>
                  <a:pt x="66" y="72"/>
                  <a:pt x="66" y="72"/>
                  <a:pt x="66" y="72"/>
                </a:cubicBezTo>
                <a:cubicBezTo>
                  <a:pt x="1" y="137"/>
                  <a:pt x="1" y="137"/>
                  <a:pt x="1" y="137"/>
                </a:cubicBezTo>
                <a:cubicBezTo>
                  <a:pt x="0" y="138"/>
                  <a:pt x="0" y="139"/>
                  <a:pt x="0" y="140"/>
                </a:cubicBezTo>
                <a:cubicBezTo>
                  <a:pt x="0" y="142"/>
                  <a:pt x="2" y="144"/>
                  <a:pt x="4" y="144"/>
                </a:cubicBezTo>
                <a:cubicBezTo>
                  <a:pt x="5" y="144"/>
                  <a:pt x="6" y="144"/>
                  <a:pt x="7" y="143"/>
                </a:cubicBezTo>
                <a:cubicBezTo>
                  <a:pt x="72" y="78"/>
                  <a:pt x="72" y="78"/>
                  <a:pt x="72" y="78"/>
                </a:cubicBezTo>
                <a:cubicBezTo>
                  <a:pt x="137" y="143"/>
                  <a:pt x="137" y="143"/>
                  <a:pt x="137" y="143"/>
                </a:cubicBezTo>
                <a:cubicBezTo>
                  <a:pt x="138" y="144"/>
                  <a:pt x="139" y="144"/>
                  <a:pt x="140" y="144"/>
                </a:cubicBezTo>
                <a:cubicBezTo>
                  <a:pt x="142" y="144"/>
                  <a:pt x="144" y="142"/>
                  <a:pt x="144" y="140"/>
                </a:cubicBezTo>
                <a:cubicBezTo>
                  <a:pt x="144" y="139"/>
                  <a:pt x="144" y="138"/>
                  <a:pt x="143" y="137"/>
                </a:cubicBezTo>
                <a:lnTo>
                  <a:pt x="78" y="7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78" name="Freeform 23">
            <a:extLst>
              <a:ext uri="{FF2B5EF4-FFF2-40B4-BE49-F238E27FC236}">
                <a16:creationId xmlns:a16="http://schemas.microsoft.com/office/drawing/2014/main" id="{F92CEE1B-3A10-490E-9D05-D8D1AB82C1CC}"/>
              </a:ext>
            </a:extLst>
          </p:cNvPr>
          <p:cNvSpPr>
            <a:spLocks noEditPoints="1"/>
          </p:cNvSpPr>
          <p:nvPr/>
        </p:nvSpPr>
        <p:spPr bwMode="auto">
          <a:xfrm>
            <a:off x="8485133" y="-6711947"/>
            <a:ext cx="600075" cy="598488"/>
          </a:xfrm>
          <a:custGeom>
            <a:avLst/>
            <a:gdLst>
              <a:gd name="T0" fmla="*/ 16 w 176"/>
              <a:gd name="T1" fmla="*/ 104 h 176"/>
              <a:gd name="T2" fmla="*/ 24 w 176"/>
              <a:gd name="T3" fmla="*/ 112 h 176"/>
              <a:gd name="T4" fmla="*/ 16 w 176"/>
              <a:gd name="T5" fmla="*/ 56 h 176"/>
              <a:gd name="T6" fmla="*/ 24 w 176"/>
              <a:gd name="T7" fmla="*/ 48 h 176"/>
              <a:gd name="T8" fmla="*/ 16 w 176"/>
              <a:gd name="T9" fmla="*/ 56 h 176"/>
              <a:gd name="T10" fmla="*/ 24 w 176"/>
              <a:gd name="T11" fmla="*/ 40 h 176"/>
              <a:gd name="T12" fmla="*/ 16 w 176"/>
              <a:gd name="T13" fmla="*/ 32 h 176"/>
              <a:gd name="T14" fmla="*/ 24 w 176"/>
              <a:gd name="T15" fmla="*/ 120 h 176"/>
              <a:gd name="T16" fmla="*/ 16 w 176"/>
              <a:gd name="T17" fmla="*/ 128 h 176"/>
              <a:gd name="T18" fmla="*/ 24 w 176"/>
              <a:gd name="T19" fmla="*/ 120 h 176"/>
              <a:gd name="T20" fmla="*/ 24 w 176"/>
              <a:gd name="T21" fmla="*/ 72 h 176"/>
              <a:gd name="T22" fmla="*/ 16 w 176"/>
              <a:gd name="T23" fmla="*/ 64 h 176"/>
              <a:gd name="T24" fmla="*/ 24 w 176"/>
              <a:gd name="T25" fmla="*/ 136 h 176"/>
              <a:gd name="T26" fmla="*/ 16 w 176"/>
              <a:gd name="T27" fmla="*/ 144 h 176"/>
              <a:gd name="T28" fmla="*/ 24 w 176"/>
              <a:gd name="T29" fmla="*/ 136 h 176"/>
              <a:gd name="T30" fmla="*/ 16 w 176"/>
              <a:gd name="T31" fmla="*/ 152 h 176"/>
              <a:gd name="T32" fmla="*/ 24 w 176"/>
              <a:gd name="T33" fmla="*/ 160 h 176"/>
              <a:gd name="T34" fmla="*/ 16 w 176"/>
              <a:gd name="T35" fmla="*/ 24 h 176"/>
              <a:gd name="T36" fmla="*/ 24 w 176"/>
              <a:gd name="T37" fmla="*/ 16 h 176"/>
              <a:gd name="T38" fmla="*/ 16 w 176"/>
              <a:gd name="T39" fmla="*/ 24 h 176"/>
              <a:gd name="T40" fmla="*/ 152 w 176"/>
              <a:gd name="T41" fmla="*/ 120 h 176"/>
              <a:gd name="T42" fmla="*/ 160 w 176"/>
              <a:gd name="T43" fmla="*/ 128 h 176"/>
              <a:gd name="T44" fmla="*/ 160 w 176"/>
              <a:gd name="T45" fmla="*/ 152 h 176"/>
              <a:gd name="T46" fmla="*/ 152 w 176"/>
              <a:gd name="T47" fmla="*/ 160 h 176"/>
              <a:gd name="T48" fmla="*/ 160 w 176"/>
              <a:gd name="T49" fmla="*/ 152 h 176"/>
              <a:gd name="T50" fmla="*/ 16 w 176"/>
              <a:gd name="T51" fmla="*/ 0 h 176"/>
              <a:gd name="T52" fmla="*/ 0 w 176"/>
              <a:gd name="T53" fmla="*/ 160 h 176"/>
              <a:gd name="T54" fmla="*/ 160 w 176"/>
              <a:gd name="T55" fmla="*/ 176 h 176"/>
              <a:gd name="T56" fmla="*/ 176 w 176"/>
              <a:gd name="T57" fmla="*/ 16 h 176"/>
              <a:gd name="T58" fmla="*/ 32 w 176"/>
              <a:gd name="T59" fmla="*/ 168 h 176"/>
              <a:gd name="T60" fmla="*/ 8 w 176"/>
              <a:gd name="T61" fmla="*/ 160 h 176"/>
              <a:gd name="T62" fmla="*/ 32 w 176"/>
              <a:gd name="T63" fmla="*/ 92 h 176"/>
              <a:gd name="T64" fmla="*/ 32 w 176"/>
              <a:gd name="T65" fmla="*/ 84 h 176"/>
              <a:gd name="T66" fmla="*/ 8 w 176"/>
              <a:gd name="T67" fmla="*/ 16 h 176"/>
              <a:gd name="T68" fmla="*/ 32 w 176"/>
              <a:gd name="T69" fmla="*/ 8 h 176"/>
              <a:gd name="T70" fmla="*/ 136 w 176"/>
              <a:gd name="T71" fmla="*/ 168 h 176"/>
              <a:gd name="T72" fmla="*/ 40 w 176"/>
              <a:gd name="T73" fmla="*/ 92 h 176"/>
              <a:gd name="T74" fmla="*/ 136 w 176"/>
              <a:gd name="T75" fmla="*/ 168 h 176"/>
              <a:gd name="T76" fmla="*/ 40 w 176"/>
              <a:gd name="T77" fmla="*/ 84 h 176"/>
              <a:gd name="T78" fmla="*/ 136 w 176"/>
              <a:gd name="T79" fmla="*/ 8 h 176"/>
              <a:gd name="T80" fmla="*/ 168 w 176"/>
              <a:gd name="T81" fmla="*/ 160 h 176"/>
              <a:gd name="T82" fmla="*/ 144 w 176"/>
              <a:gd name="T83" fmla="*/ 168 h 176"/>
              <a:gd name="T84" fmla="*/ 168 w 176"/>
              <a:gd name="T85" fmla="*/ 92 h 176"/>
              <a:gd name="T86" fmla="*/ 168 w 176"/>
              <a:gd name="T87" fmla="*/ 84 h 176"/>
              <a:gd name="T88" fmla="*/ 144 w 176"/>
              <a:gd name="T89" fmla="*/ 8 h 176"/>
              <a:gd name="T90" fmla="*/ 168 w 176"/>
              <a:gd name="T91" fmla="*/ 16 h 176"/>
              <a:gd name="T92" fmla="*/ 152 w 176"/>
              <a:gd name="T93" fmla="*/ 40 h 176"/>
              <a:gd name="T94" fmla="*/ 160 w 176"/>
              <a:gd name="T95" fmla="*/ 32 h 176"/>
              <a:gd name="T96" fmla="*/ 152 w 176"/>
              <a:gd name="T97" fmla="*/ 40 h 176"/>
              <a:gd name="T98" fmla="*/ 160 w 176"/>
              <a:gd name="T99" fmla="*/ 72 h 176"/>
              <a:gd name="T100" fmla="*/ 152 w 176"/>
              <a:gd name="T101" fmla="*/ 64 h 176"/>
              <a:gd name="T102" fmla="*/ 160 w 176"/>
              <a:gd name="T103" fmla="*/ 136 h 176"/>
              <a:gd name="T104" fmla="*/ 152 w 176"/>
              <a:gd name="T105" fmla="*/ 144 h 176"/>
              <a:gd name="T106" fmla="*/ 160 w 176"/>
              <a:gd name="T107" fmla="*/ 136 h 176"/>
              <a:gd name="T108" fmla="*/ 160 w 176"/>
              <a:gd name="T109" fmla="*/ 56 h 176"/>
              <a:gd name="T110" fmla="*/ 152 w 176"/>
              <a:gd name="T111" fmla="*/ 48 h 176"/>
              <a:gd name="T112" fmla="*/ 152 w 176"/>
              <a:gd name="T113" fmla="*/ 24 h 176"/>
              <a:gd name="T114" fmla="*/ 160 w 176"/>
              <a:gd name="T115" fmla="*/ 16 h 176"/>
              <a:gd name="T116" fmla="*/ 152 w 176"/>
              <a:gd name="T117" fmla="*/ 24 h 176"/>
              <a:gd name="T118" fmla="*/ 152 w 176"/>
              <a:gd name="T119" fmla="*/ 104 h 176"/>
              <a:gd name="T120" fmla="*/ 160 w 176"/>
              <a:gd name="T121" fmla="*/ 11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" h="176">
                <a:moveTo>
                  <a:pt x="24" y="104"/>
                </a:moveTo>
                <a:cubicBezTo>
                  <a:pt x="16" y="104"/>
                  <a:pt x="16" y="104"/>
                  <a:pt x="16" y="104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24" y="112"/>
                  <a:pt x="24" y="112"/>
                  <a:pt x="24" y="112"/>
                </a:cubicBezTo>
                <a:lnTo>
                  <a:pt x="24" y="104"/>
                </a:lnTo>
                <a:close/>
                <a:moveTo>
                  <a:pt x="16" y="56"/>
                </a:moveTo>
                <a:cubicBezTo>
                  <a:pt x="24" y="56"/>
                  <a:pt x="24" y="56"/>
                  <a:pt x="24" y="56"/>
                </a:cubicBezTo>
                <a:cubicBezTo>
                  <a:pt x="24" y="48"/>
                  <a:pt x="24" y="48"/>
                  <a:pt x="24" y="48"/>
                </a:cubicBezTo>
                <a:cubicBezTo>
                  <a:pt x="16" y="48"/>
                  <a:pt x="16" y="48"/>
                  <a:pt x="16" y="48"/>
                </a:cubicBezTo>
                <a:lnTo>
                  <a:pt x="16" y="56"/>
                </a:lnTo>
                <a:close/>
                <a:moveTo>
                  <a:pt x="16" y="40"/>
                </a:moveTo>
                <a:cubicBezTo>
                  <a:pt x="24" y="40"/>
                  <a:pt x="24" y="40"/>
                  <a:pt x="24" y="40"/>
                </a:cubicBezTo>
                <a:cubicBezTo>
                  <a:pt x="24" y="32"/>
                  <a:pt x="24" y="32"/>
                  <a:pt x="24" y="32"/>
                </a:cubicBezTo>
                <a:cubicBezTo>
                  <a:pt x="16" y="32"/>
                  <a:pt x="16" y="32"/>
                  <a:pt x="16" y="32"/>
                </a:cubicBezTo>
                <a:lnTo>
                  <a:pt x="16" y="40"/>
                </a:lnTo>
                <a:close/>
                <a:moveTo>
                  <a:pt x="24" y="120"/>
                </a:moveTo>
                <a:cubicBezTo>
                  <a:pt x="16" y="120"/>
                  <a:pt x="16" y="120"/>
                  <a:pt x="16" y="120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24" y="128"/>
                  <a:pt x="24" y="128"/>
                  <a:pt x="24" y="128"/>
                </a:cubicBezTo>
                <a:lnTo>
                  <a:pt x="24" y="120"/>
                </a:lnTo>
                <a:close/>
                <a:moveTo>
                  <a:pt x="16" y="72"/>
                </a:moveTo>
                <a:cubicBezTo>
                  <a:pt x="24" y="72"/>
                  <a:pt x="24" y="72"/>
                  <a:pt x="24" y="72"/>
                </a:cubicBezTo>
                <a:cubicBezTo>
                  <a:pt x="24" y="64"/>
                  <a:pt x="24" y="64"/>
                  <a:pt x="24" y="64"/>
                </a:cubicBezTo>
                <a:cubicBezTo>
                  <a:pt x="16" y="64"/>
                  <a:pt x="16" y="64"/>
                  <a:pt x="16" y="64"/>
                </a:cubicBezTo>
                <a:lnTo>
                  <a:pt x="16" y="72"/>
                </a:lnTo>
                <a:close/>
                <a:moveTo>
                  <a:pt x="24" y="136"/>
                </a:moveTo>
                <a:cubicBezTo>
                  <a:pt x="16" y="136"/>
                  <a:pt x="16" y="136"/>
                  <a:pt x="16" y="136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24" y="144"/>
                  <a:pt x="24" y="144"/>
                  <a:pt x="24" y="144"/>
                </a:cubicBezTo>
                <a:lnTo>
                  <a:pt x="24" y="136"/>
                </a:lnTo>
                <a:close/>
                <a:moveTo>
                  <a:pt x="24" y="152"/>
                </a:moveTo>
                <a:cubicBezTo>
                  <a:pt x="16" y="152"/>
                  <a:pt x="16" y="152"/>
                  <a:pt x="16" y="152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24" y="160"/>
                  <a:pt x="24" y="160"/>
                  <a:pt x="24" y="160"/>
                </a:cubicBezTo>
                <a:lnTo>
                  <a:pt x="24" y="152"/>
                </a:lnTo>
                <a:close/>
                <a:moveTo>
                  <a:pt x="16" y="24"/>
                </a:moveTo>
                <a:cubicBezTo>
                  <a:pt x="24" y="24"/>
                  <a:pt x="24" y="24"/>
                  <a:pt x="24" y="24"/>
                </a:cubicBezTo>
                <a:cubicBezTo>
                  <a:pt x="24" y="16"/>
                  <a:pt x="24" y="16"/>
                  <a:pt x="24" y="16"/>
                </a:cubicBezTo>
                <a:cubicBezTo>
                  <a:pt x="16" y="16"/>
                  <a:pt x="16" y="16"/>
                  <a:pt x="16" y="16"/>
                </a:cubicBezTo>
                <a:lnTo>
                  <a:pt x="16" y="24"/>
                </a:lnTo>
                <a:close/>
                <a:moveTo>
                  <a:pt x="160" y="120"/>
                </a:moveTo>
                <a:cubicBezTo>
                  <a:pt x="152" y="120"/>
                  <a:pt x="152" y="120"/>
                  <a:pt x="152" y="120"/>
                </a:cubicBezTo>
                <a:cubicBezTo>
                  <a:pt x="152" y="128"/>
                  <a:pt x="152" y="128"/>
                  <a:pt x="152" y="128"/>
                </a:cubicBezTo>
                <a:cubicBezTo>
                  <a:pt x="160" y="128"/>
                  <a:pt x="160" y="128"/>
                  <a:pt x="160" y="128"/>
                </a:cubicBezTo>
                <a:lnTo>
                  <a:pt x="160" y="120"/>
                </a:lnTo>
                <a:close/>
                <a:moveTo>
                  <a:pt x="160" y="152"/>
                </a:moveTo>
                <a:cubicBezTo>
                  <a:pt x="152" y="152"/>
                  <a:pt x="152" y="152"/>
                  <a:pt x="152" y="152"/>
                </a:cubicBezTo>
                <a:cubicBezTo>
                  <a:pt x="152" y="160"/>
                  <a:pt x="152" y="160"/>
                  <a:pt x="152" y="160"/>
                </a:cubicBezTo>
                <a:cubicBezTo>
                  <a:pt x="160" y="160"/>
                  <a:pt x="160" y="160"/>
                  <a:pt x="160" y="160"/>
                </a:cubicBezTo>
                <a:lnTo>
                  <a:pt x="160" y="152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32" y="168"/>
                </a:move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92"/>
                  <a:pt x="8" y="92"/>
                  <a:pt x="8" y="92"/>
                </a:cubicBezTo>
                <a:cubicBezTo>
                  <a:pt x="32" y="92"/>
                  <a:pt x="32" y="92"/>
                  <a:pt x="32" y="92"/>
                </a:cubicBezTo>
                <a:lnTo>
                  <a:pt x="32" y="168"/>
                </a:lnTo>
                <a:close/>
                <a:moveTo>
                  <a:pt x="32" y="84"/>
                </a:moveTo>
                <a:cubicBezTo>
                  <a:pt x="8" y="84"/>
                  <a:pt x="8" y="84"/>
                  <a:pt x="8" y="84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32" y="8"/>
                  <a:pt x="32" y="8"/>
                  <a:pt x="32" y="8"/>
                </a:cubicBezTo>
                <a:lnTo>
                  <a:pt x="32" y="84"/>
                </a:lnTo>
                <a:close/>
                <a:moveTo>
                  <a:pt x="136" y="168"/>
                </a:moveTo>
                <a:cubicBezTo>
                  <a:pt x="40" y="168"/>
                  <a:pt x="40" y="168"/>
                  <a:pt x="40" y="168"/>
                </a:cubicBezTo>
                <a:cubicBezTo>
                  <a:pt x="40" y="92"/>
                  <a:pt x="40" y="92"/>
                  <a:pt x="40" y="92"/>
                </a:cubicBezTo>
                <a:cubicBezTo>
                  <a:pt x="136" y="92"/>
                  <a:pt x="136" y="92"/>
                  <a:pt x="136" y="92"/>
                </a:cubicBezTo>
                <a:lnTo>
                  <a:pt x="136" y="168"/>
                </a:lnTo>
                <a:close/>
                <a:moveTo>
                  <a:pt x="136" y="84"/>
                </a:moveTo>
                <a:cubicBezTo>
                  <a:pt x="40" y="84"/>
                  <a:pt x="40" y="84"/>
                  <a:pt x="40" y="84"/>
                </a:cubicBezTo>
                <a:cubicBezTo>
                  <a:pt x="40" y="8"/>
                  <a:pt x="40" y="8"/>
                  <a:pt x="40" y="8"/>
                </a:cubicBezTo>
                <a:cubicBezTo>
                  <a:pt x="136" y="8"/>
                  <a:pt x="136" y="8"/>
                  <a:pt x="136" y="8"/>
                </a:cubicBezTo>
                <a:lnTo>
                  <a:pt x="136" y="84"/>
                </a:lnTo>
                <a:close/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44" y="168"/>
                  <a:pt x="144" y="168"/>
                  <a:pt x="144" y="168"/>
                </a:cubicBezTo>
                <a:cubicBezTo>
                  <a:pt x="144" y="92"/>
                  <a:pt x="144" y="92"/>
                  <a:pt x="144" y="92"/>
                </a:cubicBezTo>
                <a:cubicBezTo>
                  <a:pt x="168" y="92"/>
                  <a:pt x="168" y="92"/>
                  <a:pt x="168" y="92"/>
                </a:cubicBezTo>
                <a:lnTo>
                  <a:pt x="168" y="160"/>
                </a:lnTo>
                <a:close/>
                <a:moveTo>
                  <a:pt x="168" y="84"/>
                </a:moveTo>
                <a:cubicBezTo>
                  <a:pt x="144" y="84"/>
                  <a:pt x="144" y="84"/>
                  <a:pt x="144" y="84"/>
                </a:cubicBezTo>
                <a:cubicBezTo>
                  <a:pt x="144" y="8"/>
                  <a:pt x="144" y="8"/>
                  <a:pt x="144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84"/>
                </a:lnTo>
                <a:close/>
                <a:moveTo>
                  <a:pt x="152" y="40"/>
                </a:moveTo>
                <a:cubicBezTo>
                  <a:pt x="160" y="40"/>
                  <a:pt x="160" y="40"/>
                  <a:pt x="160" y="40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52" y="32"/>
                  <a:pt x="152" y="32"/>
                  <a:pt x="152" y="32"/>
                </a:cubicBezTo>
                <a:lnTo>
                  <a:pt x="152" y="40"/>
                </a:lnTo>
                <a:close/>
                <a:moveTo>
                  <a:pt x="152" y="72"/>
                </a:moveTo>
                <a:cubicBezTo>
                  <a:pt x="160" y="72"/>
                  <a:pt x="160" y="72"/>
                  <a:pt x="160" y="72"/>
                </a:cubicBezTo>
                <a:cubicBezTo>
                  <a:pt x="160" y="64"/>
                  <a:pt x="160" y="64"/>
                  <a:pt x="160" y="64"/>
                </a:cubicBezTo>
                <a:cubicBezTo>
                  <a:pt x="152" y="64"/>
                  <a:pt x="152" y="64"/>
                  <a:pt x="152" y="64"/>
                </a:cubicBezTo>
                <a:lnTo>
                  <a:pt x="152" y="72"/>
                </a:lnTo>
                <a:close/>
                <a:moveTo>
                  <a:pt x="160" y="136"/>
                </a:moveTo>
                <a:cubicBezTo>
                  <a:pt x="152" y="136"/>
                  <a:pt x="152" y="136"/>
                  <a:pt x="152" y="136"/>
                </a:cubicBezTo>
                <a:cubicBezTo>
                  <a:pt x="152" y="144"/>
                  <a:pt x="152" y="144"/>
                  <a:pt x="152" y="144"/>
                </a:cubicBezTo>
                <a:cubicBezTo>
                  <a:pt x="160" y="144"/>
                  <a:pt x="160" y="144"/>
                  <a:pt x="160" y="144"/>
                </a:cubicBezTo>
                <a:lnTo>
                  <a:pt x="160" y="136"/>
                </a:lnTo>
                <a:close/>
                <a:moveTo>
                  <a:pt x="152" y="56"/>
                </a:moveTo>
                <a:cubicBezTo>
                  <a:pt x="160" y="56"/>
                  <a:pt x="160" y="56"/>
                  <a:pt x="160" y="56"/>
                </a:cubicBezTo>
                <a:cubicBezTo>
                  <a:pt x="160" y="48"/>
                  <a:pt x="160" y="48"/>
                  <a:pt x="160" y="48"/>
                </a:cubicBezTo>
                <a:cubicBezTo>
                  <a:pt x="152" y="48"/>
                  <a:pt x="152" y="48"/>
                  <a:pt x="152" y="48"/>
                </a:cubicBezTo>
                <a:lnTo>
                  <a:pt x="152" y="56"/>
                </a:lnTo>
                <a:close/>
                <a:moveTo>
                  <a:pt x="152" y="24"/>
                </a:moveTo>
                <a:cubicBezTo>
                  <a:pt x="160" y="24"/>
                  <a:pt x="160" y="24"/>
                  <a:pt x="160" y="24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52" y="16"/>
                  <a:pt x="152" y="16"/>
                  <a:pt x="152" y="16"/>
                </a:cubicBezTo>
                <a:lnTo>
                  <a:pt x="152" y="24"/>
                </a:lnTo>
                <a:close/>
                <a:moveTo>
                  <a:pt x="160" y="104"/>
                </a:moveTo>
                <a:cubicBezTo>
                  <a:pt x="152" y="104"/>
                  <a:pt x="152" y="104"/>
                  <a:pt x="152" y="104"/>
                </a:cubicBezTo>
                <a:cubicBezTo>
                  <a:pt x="152" y="112"/>
                  <a:pt x="152" y="112"/>
                  <a:pt x="152" y="112"/>
                </a:cubicBezTo>
                <a:cubicBezTo>
                  <a:pt x="160" y="112"/>
                  <a:pt x="160" y="112"/>
                  <a:pt x="160" y="112"/>
                </a:cubicBezTo>
                <a:lnTo>
                  <a:pt x="160" y="1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79" name="Freeform 24">
            <a:extLst>
              <a:ext uri="{FF2B5EF4-FFF2-40B4-BE49-F238E27FC236}">
                <a16:creationId xmlns:a16="http://schemas.microsoft.com/office/drawing/2014/main" id="{597F962C-64C6-45FE-8DA8-CEE5CDCE814A}"/>
              </a:ext>
            </a:extLst>
          </p:cNvPr>
          <p:cNvSpPr>
            <a:spLocks noEditPoints="1"/>
          </p:cNvSpPr>
          <p:nvPr/>
        </p:nvSpPr>
        <p:spPr bwMode="auto">
          <a:xfrm>
            <a:off x="9631308" y="-6711947"/>
            <a:ext cx="600075" cy="598488"/>
          </a:xfrm>
          <a:custGeom>
            <a:avLst/>
            <a:gdLst>
              <a:gd name="T0" fmla="*/ 16 w 176"/>
              <a:gd name="T1" fmla="*/ 120 h 176"/>
              <a:gd name="T2" fmla="*/ 24 w 176"/>
              <a:gd name="T3" fmla="*/ 128 h 176"/>
              <a:gd name="T4" fmla="*/ 16 w 176"/>
              <a:gd name="T5" fmla="*/ 56 h 176"/>
              <a:gd name="T6" fmla="*/ 24 w 176"/>
              <a:gd name="T7" fmla="*/ 48 h 176"/>
              <a:gd name="T8" fmla="*/ 16 w 176"/>
              <a:gd name="T9" fmla="*/ 56 h 176"/>
              <a:gd name="T10" fmla="*/ 16 w 176"/>
              <a:gd name="T11" fmla="*/ 136 h 176"/>
              <a:gd name="T12" fmla="*/ 24 w 176"/>
              <a:gd name="T13" fmla="*/ 144 h 176"/>
              <a:gd name="T14" fmla="*/ 16 w 176"/>
              <a:gd name="T15" fmla="*/ 72 h 176"/>
              <a:gd name="T16" fmla="*/ 24 w 176"/>
              <a:gd name="T17" fmla="*/ 64 h 176"/>
              <a:gd name="T18" fmla="*/ 16 w 176"/>
              <a:gd name="T19" fmla="*/ 72 h 176"/>
              <a:gd name="T20" fmla="*/ 16 w 176"/>
              <a:gd name="T21" fmla="*/ 152 h 176"/>
              <a:gd name="T22" fmla="*/ 24 w 176"/>
              <a:gd name="T23" fmla="*/ 160 h 176"/>
              <a:gd name="T24" fmla="*/ 16 w 176"/>
              <a:gd name="T25" fmla="*/ 88 h 176"/>
              <a:gd name="T26" fmla="*/ 24 w 176"/>
              <a:gd name="T27" fmla="*/ 80 h 176"/>
              <a:gd name="T28" fmla="*/ 16 w 176"/>
              <a:gd name="T29" fmla="*/ 88 h 176"/>
              <a:gd name="T30" fmla="*/ 128 w 176"/>
              <a:gd name="T31" fmla="*/ 88 h 176"/>
              <a:gd name="T32" fmla="*/ 120 w 176"/>
              <a:gd name="T33" fmla="*/ 80 h 176"/>
              <a:gd name="T34" fmla="*/ 120 w 176"/>
              <a:gd name="T35" fmla="*/ 56 h 176"/>
              <a:gd name="T36" fmla="*/ 128 w 176"/>
              <a:gd name="T37" fmla="*/ 48 h 176"/>
              <a:gd name="T38" fmla="*/ 120 w 176"/>
              <a:gd name="T39" fmla="*/ 56 h 176"/>
              <a:gd name="T40" fmla="*/ 16 w 176"/>
              <a:gd name="T41" fmla="*/ 32 h 176"/>
              <a:gd name="T42" fmla="*/ 0 w 176"/>
              <a:gd name="T43" fmla="*/ 160 h 176"/>
              <a:gd name="T44" fmla="*/ 128 w 176"/>
              <a:gd name="T45" fmla="*/ 176 h 176"/>
              <a:gd name="T46" fmla="*/ 144 w 176"/>
              <a:gd name="T47" fmla="*/ 48 h 176"/>
              <a:gd name="T48" fmla="*/ 32 w 176"/>
              <a:gd name="T49" fmla="*/ 168 h 176"/>
              <a:gd name="T50" fmla="*/ 8 w 176"/>
              <a:gd name="T51" fmla="*/ 160 h 176"/>
              <a:gd name="T52" fmla="*/ 32 w 176"/>
              <a:gd name="T53" fmla="*/ 108 h 176"/>
              <a:gd name="T54" fmla="*/ 32 w 176"/>
              <a:gd name="T55" fmla="*/ 100 h 176"/>
              <a:gd name="T56" fmla="*/ 8 w 176"/>
              <a:gd name="T57" fmla="*/ 48 h 176"/>
              <a:gd name="T58" fmla="*/ 32 w 176"/>
              <a:gd name="T59" fmla="*/ 40 h 176"/>
              <a:gd name="T60" fmla="*/ 104 w 176"/>
              <a:gd name="T61" fmla="*/ 168 h 176"/>
              <a:gd name="T62" fmla="*/ 40 w 176"/>
              <a:gd name="T63" fmla="*/ 108 h 176"/>
              <a:gd name="T64" fmla="*/ 104 w 176"/>
              <a:gd name="T65" fmla="*/ 168 h 176"/>
              <a:gd name="T66" fmla="*/ 40 w 176"/>
              <a:gd name="T67" fmla="*/ 100 h 176"/>
              <a:gd name="T68" fmla="*/ 104 w 176"/>
              <a:gd name="T69" fmla="*/ 40 h 176"/>
              <a:gd name="T70" fmla="*/ 136 w 176"/>
              <a:gd name="T71" fmla="*/ 160 h 176"/>
              <a:gd name="T72" fmla="*/ 112 w 176"/>
              <a:gd name="T73" fmla="*/ 168 h 176"/>
              <a:gd name="T74" fmla="*/ 136 w 176"/>
              <a:gd name="T75" fmla="*/ 108 h 176"/>
              <a:gd name="T76" fmla="*/ 136 w 176"/>
              <a:gd name="T77" fmla="*/ 100 h 176"/>
              <a:gd name="T78" fmla="*/ 112 w 176"/>
              <a:gd name="T79" fmla="*/ 40 h 176"/>
              <a:gd name="T80" fmla="*/ 136 w 176"/>
              <a:gd name="T81" fmla="*/ 48 h 176"/>
              <a:gd name="T82" fmla="*/ 160 w 176"/>
              <a:gd name="T83" fmla="*/ 0 h 176"/>
              <a:gd name="T84" fmla="*/ 32 w 176"/>
              <a:gd name="T85" fmla="*/ 16 h 176"/>
              <a:gd name="T86" fmla="*/ 36 w 176"/>
              <a:gd name="T87" fmla="*/ 24 h 176"/>
              <a:gd name="T88" fmla="*/ 40 w 176"/>
              <a:gd name="T89" fmla="*/ 16 h 176"/>
              <a:gd name="T90" fmla="*/ 160 w 176"/>
              <a:gd name="T91" fmla="*/ 8 h 176"/>
              <a:gd name="T92" fmla="*/ 168 w 176"/>
              <a:gd name="T93" fmla="*/ 128 h 176"/>
              <a:gd name="T94" fmla="*/ 156 w 176"/>
              <a:gd name="T95" fmla="*/ 136 h 176"/>
              <a:gd name="T96" fmla="*/ 156 w 176"/>
              <a:gd name="T97" fmla="*/ 144 h 176"/>
              <a:gd name="T98" fmla="*/ 176 w 176"/>
              <a:gd name="T99" fmla="*/ 128 h 176"/>
              <a:gd name="T100" fmla="*/ 160 w 176"/>
              <a:gd name="T101" fmla="*/ 0 h 176"/>
              <a:gd name="T102" fmla="*/ 120 w 176"/>
              <a:gd name="T103" fmla="*/ 152 h 176"/>
              <a:gd name="T104" fmla="*/ 128 w 176"/>
              <a:gd name="T105" fmla="*/ 160 h 176"/>
              <a:gd name="T106" fmla="*/ 128 w 176"/>
              <a:gd name="T107" fmla="*/ 136 h 176"/>
              <a:gd name="T108" fmla="*/ 120 w 176"/>
              <a:gd name="T109" fmla="*/ 144 h 176"/>
              <a:gd name="T110" fmla="*/ 128 w 176"/>
              <a:gd name="T111" fmla="*/ 136 h 176"/>
              <a:gd name="T112" fmla="*/ 120 w 176"/>
              <a:gd name="T113" fmla="*/ 120 h 176"/>
              <a:gd name="T114" fmla="*/ 128 w 176"/>
              <a:gd name="T115" fmla="*/ 128 h 176"/>
              <a:gd name="T116" fmla="*/ 120 w 176"/>
              <a:gd name="T117" fmla="*/ 72 h 176"/>
              <a:gd name="T118" fmla="*/ 128 w 176"/>
              <a:gd name="T119" fmla="*/ 64 h 176"/>
              <a:gd name="T120" fmla="*/ 120 w 176"/>
              <a:gd name="T121" fmla="*/ 7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" h="176">
                <a:moveTo>
                  <a:pt x="24" y="120"/>
                </a:moveTo>
                <a:cubicBezTo>
                  <a:pt x="16" y="120"/>
                  <a:pt x="16" y="120"/>
                  <a:pt x="16" y="120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24" y="128"/>
                  <a:pt x="24" y="128"/>
                  <a:pt x="24" y="128"/>
                </a:cubicBezTo>
                <a:lnTo>
                  <a:pt x="24" y="120"/>
                </a:lnTo>
                <a:close/>
                <a:moveTo>
                  <a:pt x="16" y="56"/>
                </a:moveTo>
                <a:cubicBezTo>
                  <a:pt x="24" y="56"/>
                  <a:pt x="24" y="56"/>
                  <a:pt x="24" y="56"/>
                </a:cubicBezTo>
                <a:cubicBezTo>
                  <a:pt x="24" y="48"/>
                  <a:pt x="24" y="48"/>
                  <a:pt x="24" y="48"/>
                </a:cubicBezTo>
                <a:cubicBezTo>
                  <a:pt x="16" y="48"/>
                  <a:pt x="16" y="48"/>
                  <a:pt x="16" y="48"/>
                </a:cubicBezTo>
                <a:lnTo>
                  <a:pt x="16" y="56"/>
                </a:lnTo>
                <a:close/>
                <a:moveTo>
                  <a:pt x="24" y="136"/>
                </a:moveTo>
                <a:cubicBezTo>
                  <a:pt x="16" y="136"/>
                  <a:pt x="16" y="136"/>
                  <a:pt x="16" y="136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24" y="144"/>
                  <a:pt x="24" y="144"/>
                  <a:pt x="24" y="144"/>
                </a:cubicBezTo>
                <a:lnTo>
                  <a:pt x="24" y="136"/>
                </a:lnTo>
                <a:close/>
                <a:moveTo>
                  <a:pt x="16" y="72"/>
                </a:moveTo>
                <a:cubicBezTo>
                  <a:pt x="24" y="72"/>
                  <a:pt x="24" y="72"/>
                  <a:pt x="24" y="72"/>
                </a:cubicBezTo>
                <a:cubicBezTo>
                  <a:pt x="24" y="64"/>
                  <a:pt x="24" y="64"/>
                  <a:pt x="24" y="64"/>
                </a:cubicBezTo>
                <a:cubicBezTo>
                  <a:pt x="16" y="64"/>
                  <a:pt x="16" y="64"/>
                  <a:pt x="16" y="64"/>
                </a:cubicBezTo>
                <a:lnTo>
                  <a:pt x="16" y="72"/>
                </a:lnTo>
                <a:close/>
                <a:moveTo>
                  <a:pt x="24" y="152"/>
                </a:moveTo>
                <a:cubicBezTo>
                  <a:pt x="16" y="152"/>
                  <a:pt x="16" y="152"/>
                  <a:pt x="16" y="152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24" y="160"/>
                  <a:pt x="24" y="160"/>
                  <a:pt x="24" y="160"/>
                </a:cubicBezTo>
                <a:lnTo>
                  <a:pt x="24" y="152"/>
                </a:lnTo>
                <a:close/>
                <a:moveTo>
                  <a:pt x="16" y="88"/>
                </a:moveTo>
                <a:cubicBezTo>
                  <a:pt x="24" y="88"/>
                  <a:pt x="24" y="88"/>
                  <a:pt x="24" y="88"/>
                </a:cubicBezTo>
                <a:cubicBezTo>
                  <a:pt x="24" y="80"/>
                  <a:pt x="24" y="80"/>
                  <a:pt x="24" y="80"/>
                </a:cubicBezTo>
                <a:cubicBezTo>
                  <a:pt x="16" y="80"/>
                  <a:pt x="16" y="80"/>
                  <a:pt x="16" y="80"/>
                </a:cubicBezTo>
                <a:lnTo>
                  <a:pt x="16" y="88"/>
                </a:lnTo>
                <a:close/>
                <a:moveTo>
                  <a:pt x="120" y="88"/>
                </a:moveTo>
                <a:cubicBezTo>
                  <a:pt x="128" y="88"/>
                  <a:pt x="128" y="88"/>
                  <a:pt x="128" y="88"/>
                </a:cubicBezTo>
                <a:cubicBezTo>
                  <a:pt x="128" y="80"/>
                  <a:pt x="128" y="80"/>
                  <a:pt x="128" y="80"/>
                </a:cubicBezTo>
                <a:cubicBezTo>
                  <a:pt x="120" y="80"/>
                  <a:pt x="120" y="80"/>
                  <a:pt x="120" y="80"/>
                </a:cubicBezTo>
                <a:lnTo>
                  <a:pt x="120" y="88"/>
                </a:lnTo>
                <a:close/>
                <a:moveTo>
                  <a:pt x="120" y="56"/>
                </a:moveTo>
                <a:cubicBezTo>
                  <a:pt x="128" y="56"/>
                  <a:pt x="128" y="56"/>
                  <a:pt x="128" y="56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128" y="32"/>
                </a:move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39"/>
                  <a:pt x="0" y="48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37" y="176"/>
                  <a:pt x="144" y="169"/>
                  <a:pt x="144" y="160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39"/>
                  <a:pt x="137" y="32"/>
                  <a:pt x="128" y="32"/>
                </a:cubicBezTo>
                <a:moveTo>
                  <a:pt x="32" y="168"/>
                </a:move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08"/>
                  <a:pt x="8" y="108"/>
                  <a:pt x="8" y="108"/>
                </a:cubicBezTo>
                <a:cubicBezTo>
                  <a:pt x="32" y="108"/>
                  <a:pt x="32" y="108"/>
                  <a:pt x="32" y="108"/>
                </a:cubicBezTo>
                <a:lnTo>
                  <a:pt x="32" y="168"/>
                </a:lnTo>
                <a:close/>
                <a:moveTo>
                  <a:pt x="32" y="100"/>
                </a:moveTo>
                <a:cubicBezTo>
                  <a:pt x="8" y="100"/>
                  <a:pt x="8" y="100"/>
                  <a:pt x="8" y="100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4"/>
                  <a:pt x="12" y="40"/>
                  <a:pt x="16" y="40"/>
                </a:cubicBezTo>
                <a:cubicBezTo>
                  <a:pt x="32" y="40"/>
                  <a:pt x="32" y="40"/>
                  <a:pt x="32" y="40"/>
                </a:cubicBezTo>
                <a:lnTo>
                  <a:pt x="32" y="100"/>
                </a:lnTo>
                <a:close/>
                <a:moveTo>
                  <a:pt x="104" y="168"/>
                </a:moveTo>
                <a:cubicBezTo>
                  <a:pt x="40" y="168"/>
                  <a:pt x="40" y="168"/>
                  <a:pt x="40" y="168"/>
                </a:cubicBezTo>
                <a:cubicBezTo>
                  <a:pt x="40" y="108"/>
                  <a:pt x="40" y="108"/>
                  <a:pt x="40" y="108"/>
                </a:cubicBezTo>
                <a:cubicBezTo>
                  <a:pt x="104" y="108"/>
                  <a:pt x="104" y="108"/>
                  <a:pt x="104" y="108"/>
                </a:cubicBezTo>
                <a:lnTo>
                  <a:pt x="104" y="168"/>
                </a:lnTo>
                <a:close/>
                <a:moveTo>
                  <a:pt x="104" y="100"/>
                </a:moveTo>
                <a:cubicBezTo>
                  <a:pt x="40" y="100"/>
                  <a:pt x="40" y="100"/>
                  <a:pt x="40" y="100"/>
                </a:cubicBezTo>
                <a:cubicBezTo>
                  <a:pt x="40" y="40"/>
                  <a:pt x="40" y="40"/>
                  <a:pt x="40" y="40"/>
                </a:cubicBezTo>
                <a:cubicBezTo>
                  <a:pt x="104" y="40"/>
                  <a:pt x="104" y="40"/>
                  <a:pt x="104" y="40"/>
                </a:cubicBezTo>
                <a:lnTo>
                  <a:pt x="104" y="100"/>
                </a:lnTo>
                <a:close/>
                <a:moveTo>
                  <a:pt x="136" y="160"/>
                </a:moveTo>
                <a:cubicBezTo>
                  <a:pt x="136" y="164"/>
                  <a:pt x="132" y="168"/>
                  <a:pt x="128" y="168"/>
                </a:cubicBezTo>
                <a:cubicBezTo>
                  <a:pt x="112" y="168"/>
                  <a:pt x="112" y="168"/>
                  <a:pt x="112" y="168"/>
                </a:cubicBezTo>
                <a:cubicBezTo>
                  <a:pt x="112" y="108"/>
                  <a:pt x="112" y="108"/>
                  <a:pt x="112" y="108"/>
                </a:cubicBezTo>
                <a:cubicBezTo>
                  <a:pt x="136" y="108"/>
                  <a:pt x="136" y="108"/>
                  <a:pt x="136" y="108"/>
                </a:cubicBezTo>
                <a:lnTo>
                  <a:pt x="136" y="160"/>
                </a:lnTo>
                <a:close/>
                <a:moveTo>
                  <a:pt x="136" y="100"/>
                </a:moveTo>
                <a:cubicBezTo>
                  <a:pt x="112" y="100"/>
                  <a:pt x="112" y="100"/>
                  <a:pt x="112" y="100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28" y="40"/>
                  <a:pt x="128" y="40"/>
                  <a:pt x="128" y="40"/>
                </a:cubicBezTo>
                <a:cubicBezTo>
                  <a:pt x="132" y="40"/>
                  <a:pt x="136" y="44"/>
                  <a:pt x="136" y="48"/>
                </a:cubicBezTo>
                <a:lnTo>
                  <a:pt x="136" y="100"/>
                </a:lnTo>
                <a:close/>
                <a:moveTo>
                  <a:pt x="160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38" y="24"/>
                  <a:pt x="40" y="22"/>
                  <a:pt x="40" y="20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12"/>
                  <a:pt x="44" y="8"/>
                  <a:pt x="48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68" y="132"/>
                  <a:pt x="164" y="136"/>
                  <a:pt x="160" y="136"/>
                </a:cubicBezTo>
                <a:cubicBezTo>
                  <a:pt x="156" y="136"/>
                  <a:pt x="156" y="136"/>
                  <a:pt x="156" y="136"/>
                </a:cubicBezTo>
                <a:cubicBezTo>
                  <a:pt x="154" y="136"/>
                  <a:pt x="152" y="138"/>
                  <a:pt x="152" y="140"/>
                </a:cubicBezTo>
                <a:cubicBezTo>
                  <a:pt x="152" y="142"/>
                  <a:pt x="154" y="144"/>
                  <a:pt x="15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28" y="152"/>
                </a:moveTo>
                <a:cubicBezTo>
                  <a:pt x="120" y="152"/>
                  <a:pt x="120" y="152"/>
                  <a:pt x="120" y="152"/>
                </a:cubicBezTo>
                <a:cubicBezTo>
                  <a:pt x="120" y="160"/>
                  <a:pt x="120" y="160"/>
                  <a:pt x="120" y="160"/>
                </a:cubicBezTo>
                <a:cubicBezTo>
                  <a:pt x="128" y="160"/>
                  <a:pt x="128" y="160"/>
                  <a:pt x="128" y="160"/>
                </a:cubicBezTo>
                <a:lnTo>
                  <a:pt x="128" y="152"/>
                </a:lnTo>
                <a:close/>
                <a:moveTo>
                  <a:pt x="128" y="136"/>
                </a:moveTo>
                <a:cubicBezTo>
                  <a:pt x="120" y="136"/>
                  <a:pt x="120" y="136"/>
                  <a:pt x="120" y="136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28" y="144"/>
                  <a:pt x="128" y="144"/>
                  <a:pt x="128" y="144"/>
                </a:cubicBezTo>
                <a:lnTo>
                  <a:pt x="128" y="136"/>
                </a:lnTo>
                <a:close/>
                <a:moveTo>
                  <a:pt x="128" y="120"/>
                </a:moveTo>
                <a:cubicBezTo>
                  <a:pt x="120" y="120"/>
                  <a:pt x="120" y="120"/>
                  <a:pt x="120" y="120"/>
                </a:cubicBezTo>
                <a:cubicBezTo>
                  <a:pt x="120" y="128"/>
                  <a:pt x="120" y="128"/>
                  <a:pt x="120" y="128"/>
                </a:cubicBezTo>
                <a:cubicBezTo>
                  <a:pt x="128" y="128"/>
                  <a:pt x="128" y="128"/>
                  <a:pt x="128" y="128"/>
                </a:cubicBezTo>
                <a:lnTo>
                  <a:pt x="128" y="120"/>
                </a:lnTo>
                <a:close/>
                <a:moveTo>
                  <a:pt x="120" y="72"/>
                </a:moveTo>
                <a:cubicBezTo>
                  <a:pt x="128" y="72"/>
                  <a:pt x="128" y="72"/>
                  <a:pt x="128" y="72"/>
                </a:cubicBezTo>
                <a:cubicBezTo>
                  <a:pt x="128" y="64"/>
                  <a:pt x="128" y="64"/>
                  <a:pt x="128" y="64"/>
                </a:cubicBezTo>
                <a:cubicBezTo>
                  <a:pt x="120" y="64"/>
                  <a:pt x="120" y="64"/>
                  <a:pt x="120" y="64"/>
                </a:cubicBezTo>
                <a:lnTo>
                  <a:pt x="120" y="7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80" name="Freeform 25">
            <a:extLst>
              <a:ext uri="{FF2B5EF4-FFF2-40B4-BE49-F238E27FC236}">
                <a16:creationId xmlns:a16="http://schemas.microsoft.com/office/drawing/2014/main" id="{115B16B0-47D5-45CE-A692-8B4F7716AFF5}"/>
              </a:ext>
            </a:extLst>
          </p:cNvPr>
          <p:cNvSpPr>
            <a:spLocks noEditPoints="1"/>
          </p:cNvSpPr>
          <p:nvPr/>
        </p:nvSpPr>
        <p:spPr bwMode="auto">
          <a:xfrm>
            <a:off x="10775896" y="-6711947"/>
            <a:ext cx="600075" cy="598488"/>
          </a:xfrm>
          <a:custGeom>
            <a:avLst/>
            <a:gdLst>
              <a:gd name="T0" fmla="*/ 24 w 176"/>
              <a:gd name="T1" fmla="*/ 32 h 176"/>
              <a:gd name="T2" fmla="*/ 16 w 176"/>
              <a:gd name="T3" fmla="*/ 24 h 176"/>
              <a:gd name="T4" fmla="*/ 16 w 176"/>
              <a:gd name="T5" fmla="*/ 16 h 176"/>
              <a:gd name="T6" fmla="*/ 16 w 176"/>
              <a:gd name="T7" fmla="*/ 104 h 176"/>
              <a:gd name="T8" fmla="*/ 24 w 176"/>
              <a:gd name="T9" fmla="*/ 104 h 176"/>
              <a:gd name="T10" fmla="*/ 24 w 176"/>
              <a:gd name="T11" fmla="*/ 64 h 176"/>
              <a:gd name="T12" fmla="*/ 24 w 176"/>
              <a:gd name="T13" fmla="*/ 136 h 176"/>
              <a:gd name="T14" fmla="*/ 24 w 176"/>
              <a:gd name="T15" fmla="*/ 144 h 176"/>
              <a:gd name="T16" fmla="*/ 24 w 176"/>
              <a:gd name="T17" fmla="*/ 56 h 176"/>
              <a:gd name="T18" fmla="*/ 16 w 176"/>
              <a:gd name="T19" fmla="*/ 56 h 176"/>
              <a:gd name="T20" fmla="*/ 16 w 176"/>
              <a:gd name="T21" fmla="*/ 128 h 176"/>
              <a:gd name="T22" fmla="*/ 24 w 176"/>
              <a:gd name="T23" fmla="*/ 152 h 176"/>
              <a:gd name="T24" fmla="*/ 24 w 176"/>
              <a:gd name="T25" fmla="*/ 160 h 176"/>
              <a:gd name="T26" fmla="*/ 152 w 176"/>
              <a:gd name="T27" fmla="*/ 120 h 176"/>
              <a:gd name="T28" fmla="*/ 160 w 176"/>
              <a:gd name="T29" fmla="*/ 120 h 176"/>
              <a:gd name="T30" fmla="*/ 160 w 176"/>
              <a:gd name="T31" fmla="*/ 32 h 176"/>
              <a:gd name="T32" fmla="*/ 152 w 176"/>
              <a:gd name="T33" fmla="*/ 24 h 176"/>
              <a:gd name="T34" fmla="*/ 152 w 176"/>
              <a:gd name="T35" fmla="*/ 16 h 176"/>
              <a:gd name="T36" fmla="*/ 160 w 176"/>
              <a:gd name="T37" fmla="*/ 56 h 176"/>
              <a:gd name="T38" fmla="*/ 152 w 176"/>
              <a:gd name="T39" fmla="*/ 56 h 176"/>
              <a:gd name="T40" fmla="*/ 0 w 176"/>
              <a:gd name="T41" fmla="*/ 16 h 176"/>
              <a:gd name="T42" fmla="*/ 160 w 176"/>
              <a:gd name="T43" fmla="*/ 176 h 176"/>
              <a:gd name="T44" fmla="*/ 160 w 176"/>
              <a:gd name="T45" fmla="*/ 0 h 176"/>
              <a:gd name="T46" fmla="*/ 8 w 176"/>
              <a:gd name="T47" fmla="*/ 160 h 176"/>
              <a:gd name="T48" fmla="*/ 32 w 176"/>
              <a:gd name="T49" fmla="*/ 168 h 176"/>
              <a:gd name="T50" fmla="*/ 8 w 176"/>
              <a:gd name="T51" fmla="*/ 16 h 176"/>
              <a:gd name="T52" fmla="*/ 32 w 176"/>
              <a:gd name="T53" fmla="*/ 84 h 176"/>
              <a:gd name="T54" fmla="*/ 40 w 176"/>
              <a:gd name="T55" fmla="*/ 8 h 176"/>
              <a:gd name="T56" fmla="*/ 168 w 176"/>
              <a:gd name="T57" fmla="*/ 160 h 176"/>
              <a:gd name="T58" fmla="*/ 144 w 176"/>
              <a:gd name="T59" fmla="*/ 92 h 176"/>
              <a:gd name="T60" fmla="*/ 168 w 176"/>
              <a:gd name="T61" fmla="*/ 84 h 176"/>
              <a:gd name="T62" fmla="*/ 160 w 176"/>
              <a:gd name="T63" fmla="*/ 8 h 176"/>
              <a:gd name="T64" fmla="*/ 68 w 176"/>
              <a:gd name="T65" fmla="*/ 120 h 176"/>
              <a:gd name="T66" fmla="*/ 115 w 176"/>
              <a:gd name="T67" fmla="*/ 91 h 176"/>
              <a:gd name="T68" fmla="*/ 114 w 176"/>
              <a:gd name="T69" fmla="*/ 85 h 176"/>
              <a:gd name="T70" fmla="*/ 70 w 176"/>
              <a:gd name="T71" fmla="*/ 57 h 176"/>
              <a:gd name="T72" fmla="*/ 64 w 176"/>
              <a:gd name="T73" fmla="*/ 116 h 176"/>
              <a:gd name="T74" fmla="*/ 105 w 176"/>
              <a:gd name="T75" fmla="*/ 88 h 176"/>
              <a:gd name="T76" fmla="*/ 160 w 176"/>
              <a:gd name="T77" fmla="*/ 136 h 176"/>
              <a:gd name="T78" fmla="*/ 160 w 176"/>
              <a:gd name="T79" fmla="*/ 144 h 176"/>
              <a:gd name="T80" fmla="*/ 152 w 176"/>
              <a:gd name="T81" fmla="*/ 104 h 176"/>
              <a:gd name="T82" fmla="*/ 160 w 176"/>
              <a:gd name="T83" fmla="*/ 104 h 176"/>
              <a:gd name="T84" fmla="*/ 160 w 176"/>
              <a:gd name="T85" fmla="*/ 64 h 176"/>
              <a:gd name="T86" fmla="*/ 160 w 176"/>
              <a:gd name="T87" fmla="*/ 152 h 176"/>
              <a:gd name="T88" fmla="*/ 160 w 176"/>
              <a:gd name="T89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76" h="176">
                <a:moveTo>
                  <a:pt x="16" y="40"/>
                </a:moveTo>
                <a:cubicBezTo>
                  <a:pt x="24" y="40"/>
                  <a:pt x="24" y="40"/>
                  <a:pt x="24" y="40"/>
                </a:cubicBezTo>
                <a:cubicBezTo>
                  <a:pt x="24" y="32"/>
                  <a:pt x="24" y="32"/>
                  <a:pt x="24" y="32"/>
                </a:cubicBezTo>
                <a:cubicBezTo>
                  <a:pt x="16" y="32"/>
                  <a:pt x="16" y="32"/>
                  <a:pt x="16" y="32"/>
                </a:cubicBezTo>
                <a:lnTo>
                  <a:pt x="16" y="40"/>
                </a:lnTo>
                <a:close/>
                <a:moveTo>
                  <a:pt x="16" y="24"/>
                </a:moveTo>
                <a:cubicBezTo>
                  <a:pt x="24" y="24"/>
                  <a:pt x="24" y="24"/>
                  <a:pt x="24" y="24"/>
                </a:cubicBezTo>
                <a:cubicBezTo>
                  <a:pt x="24" y="16"/>
                  <a:pt x="24" y="16"/>
                  <a:pt x="24" y="16"/>
                </a:cubicBezTo>
                <a:cubicBezTo>
                  <a:pt x="16" y="16"/>
                  <a:pt x="16" y="16"/>
                  <a:pt x="16" y="16"/>
                </a:cubicBezTo>
                <a:lnTo>
                  <a:pt x="16" y="24"/>
                </a:lnTo>
                <a:close/>
                <a:moveTo>
                  <a:pt x="24" y="104"/>
                </a:moveTo>
                <a:cubicBezTo>
                  <a:pt x="16" y="104"/>
                  <a:pt x="16" y="104"/>
                  <a:pt x="16" y="104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24" y="112"/>
                  <a:pt x="24" y="112"/>
                  <a:pt x="24" y="112"/>
                </a:cubicBezTo>
                <a:lnTo>
                  <a:pt x="24" y="104"/>
                </a:lnTo>
                <a:close/>
                <a:moveTo>
                  <a:pt x="16" y="72"/>
                </a:moveTo>
                <a:cubicBezTo>
                  <a:pt x="24" y="72"/>
                  <a:pt x="24" y="72"/>
                  <a:pt x="24" y="72"/>
                </a:cubicBezTo>
                <a:cubicBezTo>
                  <a:pt x="24" y="64"/>
                  <a:pt x="24" y="64"/>
                  <a:pt x="24" y="64"/>
                </a:cubicBezTo>
                <a:cubicBezTo>
                  <a:pt x="16" y="64"/>
                  <a:pt x="16" y="64"/>
                  <a:pt x="16" y="64"/>
                </a:cubicBezTo>
                <a:lnTo>
                  <a:pt x="16" y="72"/>
                </a:lnTo>
                <a:close/>
                <a:moveTo>
                  <a:pt x="24" y="136"/>
                </a:moveTo>
                <a:cubicBezTo>
                  <a:pt x="16" y="136"/>
                  <a:pt x="16" y="136"/>
                  <a:pt x="16" y="136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24" y="144"/>
                  <a:pt x="24" y="144"/>
                  <a:pt x="24" y="144"/>
                </a:cubicBezTo>
                <a:lnTo>
                  <a:pt x="24" y="136"/>
                </a:lnTo>
                <a:close/>
                <a:moveTo>
                  <a:pt x="16" y="56"/>
                </a:moveTo>
                <a:cubicBezTo>
                  <a:pt x="24" y="56"/>
                  <a:pt x="24" y="56"/>
                  <a:pt x="24" y="56"/>
                </a:cubicBezTo>
                <a:cubicBezTo>
                  <a:pt x="24" y="48"/>
                  <a:pt x="24" y="48"/>
                  <a:pt x="24" y="48"/>
                </a:cubicBezTo>
                <a:cubicBezTo>
                  <a:pt x="16" y="48"/>
                  <a:pt x="16" y="48"/>
                  <a:pt x="16" y="48"/>
                </a:cubicBezTo>
                <a:lnTo>
                  <a:pt x="16" y="56"/>
                </a:lnTo>
                <a:close/>
                <a:moveTo>
                  <a:pt x="24" y="120"/>
                </a:moveTo>
                <a:cubicBezTo>
                  <a:pt x="16" y="120"/>
                  <a:pt x="16" y="120"/>
                  <a:pt x="16" y="120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24" y="128"/>
                  <a:pt x="24" y="128"/>
                  <a:pt x="24" y="128"/>
                </a:cubicBezTo>
                <a:lnTo>
                  <a:pt x="24" y="120"/>
                </a:lnTo>
                <a:close/>
                <a:moveTo>
                  <a:pt x="24" y="152"/>
                </a:moveTo>
                <a:cubicBezTo>
                  <a:pt x="16" y="152"/>
                  <a:pt x="16" y="152"/>
                  <a:pt x="16" y="152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24" y="160"/>
                  <a:pt x="24" y="160"/>
                  <a:pt x="24" y="160"/>
                </a:cubicBezTo>
                <a:lnTo>
                  <a:pt x="24" y="152"/>
                </a:lnTo>
                <a:close/>
                <a:moveTo>
                  <a:pt x="160" y="120"/>
                </a:moveTo>
                <a:cubicBezTo>
                  <a:pt x="152" y="120"/>
                  <a:pt x="152" y="120"/>
                  <a:pt x="152" y="120"/>
                </a:cubicBezTo>
                <a:cubicBezTo>
                  <a:pt x="152" y="128"/>
                  <a:pt x="152" y="128"/>
                  <a:pt x="152" y="128"/>
                </a:cubicBezTo>
                <a:cubicBezTo>
                  <a:pt x="160" y="128"/>
                  <a:pt x="160" y="128"/>
                  <a:pt x="160" y="128"/>
                </a:cubicBezTo>
                <a:lnTo>
                  <a:pt x="160" y="120"/>
                </a:lnTo>
                <a:close/>
                <a:moveTo>
                  <a:pt x="152" y="40"/>
                </a:moveTo>
                <a:cubicBezTo>
                  <a:pt x="160" y="40"/>
                  <a:pt x="160" y="40"/>
                  <a:pt x="160" y="40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52" y="32"/>
                  <a:pt x="152" y="32"/>
                  <a:pt x="152" y="32"/>
                </a:cubicBezTo>
                <a:lnTo>
                  <a:pt x="152" y="40"/>
                </a:lnTo>
                <a:close/>
                <a:moveTo>
                  <a:pt x="152" y="24"/>
                </a:moveTo>
                <a:cubicBezTo>
                  <a:pt x="160" y="24"/>
                  <a:pt x="160" y="24"/>
                  <a:pt x="160" y="24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52" y="16"/>
                  <a:pt x="152" y="16"/>
                  <a:pt x="152" y="16"/>
                </a:cubicBezTo>
                <a:lnTo>
                  <a:pt x="152" y="24"/>
                </a:lnTo>
                <a:close/>
                <a:moveTo>
                  <a:pt x="152" y="56"/>
                </a:moveTo>
                <a:cubicBezTo>
                  <a:pt x="160" y="56"/>
                  <a:pt x="160" y="56"/>
                  <a:pt x="160" y="56"/>
                </a:cubicBezTo>
                <a:cubicBezTo>
                  <a:pt x="160" y="48"/>
                  <a:pt x="160" y="48"/>
                  <a:pt x="160" y="48"/>
                </a:cubicBezTo>
                <a:cubicBezTo>
                  <a:pt x="152" y="48"/>
                  <a:pt x="152" y="48"/>
                  <a:pt x="152" y="48"/>
                </a:cubicBezTo>
                <a:lnTo>
                  <a:pt x="152" y="56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32" y="168"/>
                </a:move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92"/>
                  <a:pt x="8" y="92"/>
                  <a:pt x="8" y="92"/>
                </a:cubicBezTo>
                <a:cubicBezTo>
                  <a:pt x="32" y="92"/>
                  <a:pt x="32" y="92"/>
                  <a:pt x="32" y="92"/>
                </a:cubicBezTo>
                <a:lnTo>
                  <a:pt x="32" y="168"/>
                </a:lnTo>
                <a:close/>
                <a:moveTo>
                  <a:pt x="32" y="84"/>
                </a:moveTo>
                <a:cubicBezTo>
                  <a:pt x="8" y="84"/>
                  <a:pt x="8" y="84"/>
                  <a:pt x="8" y="84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32" y="8"/>
                  <a:pt x="32" y="8"/>
                  <a:pt x="32" y="8"/>
                </a:cubicBezTo>
                <a:lnTo>
                  <a:pt x="32" y="84"/>
                </a:lnTo>
                <a:close/>
                <a:moveTo>
                  <a:pt x="136" y="168"/>
                </a:moveTo>
                <a:cubicBezTo>
                  <a:pt x="40" y="168"/>
                  <a:pt x="40" y="168"/>
                  <a:pt x="40" y="168"/>
                </a:cubicBezTo>
                <a:cubicBezTo>
                  <a:pt x="40" y="8"/>
                  <a:pt x="40" y="8"/>
                  <a:pt x="40" y="8"/>
                </a:cubicBezTo>
                <a:cubicBezTo>
                  <a:pt x="136" y="8"/>
                  <a:pt x="136" y="8"/>
                  <a:pt x="136" y="8"/>
                </a:cubicBezTo>
                <a:lnTo>
                  <a:pt x="136" y="168"/>
                </a:lnTo>
                <a:close/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44" y="168"/>
                  <a:pt x="144" y="168"/>
                  <a:pt x="144" y="168"/>
                </a:cubicBezTo>
                <a:cubicBezTo>
                  <a:pt x="144" y="92"/>
                  <a:pt x="144" y="92"/>
                  <a:pt x="144" y="92"/>
                </a:cubicBezTo>
                <a:cubicBezTo>
                  <a:pt x="168" y="92"/>
                  <a:pt x="168" y="92"/>
                  <a:pt x="168" y="92"/>
                </a:cubicBezTo>
                <a:lnTo>
                  <a:pt x="168" y="160"/>
                </a:lnTo>
                <a:close/>
                <a:moveTo>
                  <a:pt x="168" y="84"/>
                </a:moveTo>
                <a:cubicBezTo>
                  <a:pt x="144" y="84"/>
                  <a:pt x="144" y="84"/>
                  <a:pt x="144" y="84"/>
                </a:cubicBezTo>
                <a:cubicBezTo>
                  <a:pt x="144" y="8"/>
                  <a:pt x="144" y="8"/>
                  <a:pt x="144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84"/>
                </a:lnTo>
                <a:close/>
                <a:moveTo>
                  <a:pt x="68" y="120"/>
                </a:moveTo>
                <a:cubicBezTo>
                  <a:pt x="69" y="120"/>
                  <a:pt x="70" y="120"/>
                  <a:pt x="70" y="119"/>
                </a:cubicBezTo>
                <a:cubicBezTo>
                  <a:pt x="71" y="119"/>
                  <a:pt x="71" y="119"/>
                  <a:pt x="71" y="119"/>
                </a:cubicBezTo>
                <a:cubicBezTo>
                  <a:pt x="115" y="91"/>
                  <a:pt x="115" y="91"/>
                  <a:pt x="115" y="91"/>
                </a:cubicBezTo>
                <a:cubicBezTo>
                  <a:pt x="114" y="91"/>
                  <a:pt x="114" y="91"/>
                  <a:pt x="114" y="91"/>
                </a:cubicBezTo>
                <a:cubicBezTo>
                  <a:pt x="115" y="90"/>
                  <a:pt x="116" y="89"/>
                  <a:pt x="116" y="88"/>
                </a:cubicBezTo>
                <a:cubicBezTo>
                  <a:pt x="116" y="87"/>
                  <a:pt x="115" y="86"/>
                  <a:pt x="114" y="85"/>
                </a:cubicBezTo>
                <a:cubicBezTo>
                  <a:pt x="115" y="85"/>
                  <a:pt x="115" y="85"/>
                  <a:pt x="115" y="85"/>
                </a:cubicBezTo>
                <a:cubicBezTo>
                  <a:pt x="71" y="57"/>
                  <a:pt x="71" y="57"/>
                  <a:pt x="71" y="57"/>
                </a:cubicBezTo>
                <a:cubicBezTo>
                  <a:pt x="70" y="57"/>
                  <a:pt x="70" y="57"/>
                  <a:pt x="70" y="57"/>
                </a:cubicBezTo>
                <a:cubicBezTo>
                  <a:pt x="70" y="56"/>
                  <a:pt x="69" y="56"/>
                  <a:pt x="68" y="56"/>
                </a:cubicBezTo>
                <a:cubicBezTo>
                  <a:pt x="66" y="56"/>
                  <a:pt x="64" y="58"/>
                  <a:pt x="64" y="60"/>
                </a:cubicBezTo>
                <a:cubicBezTo>
                  <a:pt x="64" y="116"/>
                  <a:pt x="64" y="116"/>
                  <a:pt x="64" y="116"/>
                </a:cubicBezTo>
                <a:cubicBezTo>
                  <a:pt x="64" y="118"/>
                  <a:pt x="66" y="120"/>
                  <a:pt x="68" y="120"/>
                </a:cubicBezTo>
                <a:moveTo>
                  <a:pt x="72" y="67"/>
                </a:moveTo>
                <a:cubicBezTo>
                  <a:pt x="105" y="88"/>
                  <a:pt x="105" y="88"/>
                  <a:pt x="105" y="88"/>
                </a:cubicBezTo>
                <a:cubicBezTo>
                  <a:pt x="72" y="109"/>
                  <a:pt x="72" y="109"/>
                  <a:pt x="72" y="109"/>
                </a:cubicBezTo>
                <a:lnTo>
                  <a:pt x="72" y="67"/>
                </a:lnTo>
                <a:close/>
                <a:moveTo>
                  <a:pt x="160" y="136"/>
                </a:moveTo>
                <a:cubicBezTo>
                  <a:pt x="152" y="136"/>
                  <a:pt x="152" y="136"/>
                  <a:pt x="152" y="136"/>
                </a:cubicBezTo>
                <a:cubicBezTo>
                  <a:pt x="152" y="144"/>
                  <a:pt x="152" y="144"/>
                  <a:pt x="152" y="144"/>
                </a:cubicBezTo>
                <a:cubicBezTo>
                  <a:pt x="160" y="144"/>
                  <a:pt x="160" y="144"/>
                  <a:pt x="160" y="144"/>
                </a:cubicBezTo>
                <a:lnTo>
                  <a:pt x="160" y="136"/>
                </a:lnTo>
                <a:close/>
                <a:moveTo>
                  <a:pt x="160" y="104"/>
                </a:moveTo>
                <a:cubicBezTo>
                  <a:pt x="152" y="104"/>
                  <a:pt x="152" y="104"/>
                  <a:pt x="152" y="104"/>
                </a:cubicBezTo>
                <a:cubicBezTo>
                  <a:pt x="152" y="112"/>
                  <a:pt x="152" y="112"/>
                  <a:pt x="152" y="112"/>
                </a:cubicBezTo>
                <a:cubicBezTo>
                  <a:pt x="160" y="112"/>
                  <a:pt x="160" y="112"/>
                  <a:pt x="160" y="112"/>
                </a:cubicBezTo>
                <a:lnTo>
                  <a:pt x="160" y="104"/>
                </a:lnTo>
                <a:close/>
                <a:moveTo>
                  <a:pt x="152" y="72"/>
                </a:moveTo>
                <a:cubicBezTo>
                  <a:pt x="160" y="72"/>
                  <a:pt x="160" y="72"/>
                  <a:pt x="160" y="72"/>
                </a:cubicBezTo>
                <a:cubicBezTo>
                  <a:pt x="160" y="64"/>
                  <a:pt x="160" y="64"/>
                  <a:pt x="160" y="64"/>
                </a:cubicBezTo>
                <a:cubicBezTo>
                  <a:pt x="152" y="64"/>
                  <a:pt x="152" y="64"/>
                  <a:pt x="152" y="64"/>
                </a:cubicBezTo>
                <a:lnTo>
                  <a:pt x="152" y="72"/>
                </a:lnTo>
                <a:close/>
                <a:moveTo>
                  <a:pt x="160" y="152"/>
                </a:moveTo>
                <a:cubicBezTo>
                  <a:pt x="152" y="152"/>
                  <a:pt x="152" y="152"/>
                  <a:pt x="152" y="152"/>
                </a:cubicBezTo>
                <a:cubicBezTo>
                  <a:pt x="152" y="160"/>
                  <a:pt x="152" y="160"/>
                  <a:pt x="152" y="160"/>
                </a:cubicBezTo>
                <a:cubicBezTo>
                  <a:pt x="160" y="160"/>
                  <a:pt x="160" y="160"/>
                  <a:pt x="160" y="160"/>
                </a:cubicBezTo>
                <a:lnTo>
                  <a:pt x="160" y="15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81" name="Freeform 26">
            <a:extLst>
              <a:ext uri="{FF2B5EF4-FFF2-40B4-BE49-F238E27FC236}">
                <a16:creationId xmlns:a16="http://schemas.microsoft.com/office/drawing/2014/main" id="{644089B8-6A45-4EE4-AF83-5A0B94F4EA77}"/>
              </a:ext>
            </a:extLst>
          </p:cNvPr>
          <p:cNvSpPr>
            <a:spLocks noEditPoints="1"/>
          </p:cNvSpPr>
          <p:nvPr/>
        </p:nvSpPr>
        <p:spPr bwMode="auto">
          <a:xfrm>
            <a:off x="466671" y="-5567359"/>
            <a:ext cx="600075" cy="598488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168 w 176"/>
              <a:gd name="T11" fmla="*/ 84 h 176"/>
              <a:gd name="T12" fmla="*/ 98 w 176"/>
              <a:gd name="T13" fmla="*/ 84 h 176"/>
              <a:gd name="T14" fmla="*/ 147 w 176"/>
              <a:gd name="T15" fmla="*/ 34 h 176"/>
              <a:gd name="T16" fmla="*/ 168 w 176"/>
              <a:gd name="T17" fmla="*/ 84 h 176"/>
              <a:gd name="T18" fmla="*/ 88 w 176"/>
              <a:gd name="T19" fmla="*/ 168 h 176"/>
              <a:gd name="T20" fmla="*/ 8 w 176"/>
              <a:gd name="T21" fmla="*/ 88 h 176"/>
              <a:gd name="T22" fmla="*/ 88 w 176"/>
              <a:gd name="T23" fmla="*/ 8 h 176"/>
              <a:gd name="T24" fmla="*/ 142 w 176"/>
              <a:gd name="T25" fmla="*/ 29 h 176"/>
              <a:gd name="T26" fmla="*/ 85 w 176"/>
              <a:gd name="T27" fmla="*/ 85 h 176"/>
              <a:gd name="T28" fmla="*/ 84 w 176"/>
              <a:gd name="T29" fmla="*/ 88 h 176"/>
              <a:gd name="T30" fmla="*/ 88 w 176"/>
              <a:gd name="T31" fmla="*/ 92 h 176"/>
              <a:gd name="T32" fmla="*/ 168 w 176"/>
              <a:gd name="T33" fmla="*/ 92 h 176"/>
              <a:gd name="T34" fmla="*/ 88 w 176"/>
              <a:gd name="T35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168" y="84"/>
                </a:moveTo>
                <a:cubicBezTo>
                  <a:pt x="98" y="84"/>
                  <a:pt x="98" y="84"/>
                  <a:pt x="98" y="84"/>
                </a:cubicBezTo>
                <a:cubicBezTo>
                  <a:pt x="147" y="34"/>
                  <a:pt x="147" y="34"/>
                  <a:pt x="147" y="34"/>
                </a:cubicBezTo>
                <a:cubicBezTo>
                  <a:pt x="159" y="48"/>
                  <a:pt x="167" y="65"/>
                  <a:pt x="168" y="84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09" y="8"/>
                  <a:pt x="127" y="16"/>
                  <a:pt x="142" y="29"/>
                </a:cubicBezTo>
                <a:cubicBezTo>
                  <a:pt x="85" y="85"/>
                  <a:pt x="85" y="85"/>
                  <a:pt x="85" y="85"/>
                </a:cubicBezTo>
                <a:cubicBezTo>
                  <a:pt x="84" y="86"/>
                  <a:pt x="84" y="87"/>
                  <a:pt x="84" y="88"/>
                </a:cubicBezTo>
                <a:cubicBezTo>
                  <a:pt x="84" y="90"/>
                  <a:pt x="86" y="92"/>
                  <a:pt x="88" y="92"/>
                </a:cubicBezTo>
                <a:cubicBezTo>
                  <a:pt x="168" y="92"/>
                  <a:pt x="168" y="92"/>
                  <a:pt x="168" y="92"/>
                </a:cubicBezTo>
                <a:cubicBezTo>
                  <a:pt x="166" y="134"/>
                  <a:pt x="131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82" name="Freeform 27">
            <a:extLst>
              <a:ext uri="{FF2B5EF4-FFF2-40B4-BE49-F238E27FC236}">
                <a16:creationId xmlns:a16="http://schemas.microsoft.com/office/drawing/2014/main" id="{126A52EA-27A9-4DA5-8724-B4AE5014C29E}"/>
              </a:ext>
            </a:extLst>
          </p:cNvPr>
          <p:cNvSpPr>
            <a:spLocks noEditPoints="1"/>
          </p:cNvSpPr>
          <p:nvPr/>
        </p:nvSpPr>
        <p:spPr bwMode="auto">
          <a:xfrm>
            <a:off x="1612846" y="-5513384"/>
            <a:ext cx="600075" cy="490538"/>
          </a:xfrm>
          <a:custGeom>
            <a:avLst/>
            <a:gdLst>
              <a:gd name="T0" fmla="*/ 28 w 176"/>
              <a:gd name="T1" fmla="*/ 88 h 144"/>
              <a:gd name="T2" fmla="*/ 4 w 176"/>
              <a:gd name="T3" fmla="*/ 88 h 144"/>
              <a:gd name="T4" fmla="*/ 0 w 176"/>
              <a:gd name="T5" fmla="*/ 92 h 144"/>
              <a:gd name="T6" fmla="*/ 0 w 176"/>
              <a:gd name="T7" fmla="*/ 140 h 144"/>
              <a:gd name="T8" fmla="*/ 4 w 176"/>
              <a:gd name="T9" fmla="*/ 144 h 144"/>
              <a:gd name="T10" fmla="*/ 28 w 176"/>
              <a:gd name="T11" fmla="*/ 144 h 144"/>
              <a:gd name="T12" fmla="*/ 32 w 176"/>
              <a:gd name="T13" fmla="*/ 140 h 144"/>
              <a:gd name="T14" fmla="*/ 32 w 176"/>
              <a:gd name="T15" fmla="*/ 92 h 144"/>
              <a:gd name="T16" fmla="*/ 28 w 176"/>
              <a:gd name="T17" fmla="*/ 88 h 144"/>
              <a:gd name="T18" fmla="*/ 24 w 176"/>
              <a:gd name="T19" fmla="*/ 136 h 144"/>
              <a:gd name="T20" fmla="*/ 8 w 176"/>
              <a:gd name="T21" fmla="*/ 136 h 144"/>
              <a:gd name="T22" fmla="*/ 8 w 176"/>
              <a:gd name="T23" fmla="*/ 96 h 144"/>
              <a:gd name="T24" fmla="*/ 24 w 176"/>
              <a:gd name="T25" fmla="*/ 96 h 144"/>
              <a:gd name="T26" fmla="*/ 24 w 176"/>
              <a:gd name="T27" fmla="*/ 136 h 144"/>
              <a:gd name="T28" fmla="*/ 124 w 176"/>
              <a:gd name="T29" fmla="*/ 64 h 144"/>
              <a:gd name="T30" fmla="*/ 100 w 176"/>
              <a:gd name="T31" fmla="*/ 64 h 144"/>
              <a:gd name="T32" fmla="*/ 96 w 176"/>
              <a:gd name="T33" fmla="*/ 68 h 144"/>
              <a:gd name="T34" fmla="*/ 96 w 176"/>
              <a:gd name="T35" fmla="*/ 140 h 144"/>
              <a:gd name="T36" fmla="*/ 100 w 176"/>
              <a:gd name="T37" fmla="*/ 144 h 144"/>
              <a:gd name="T38" fmla="*/ 124 w 176"/>
              <a:gd name="T39" fmla="*/ 144 h 144"/>
              <a:gd name="T40" fmla="*/ 128 w 176"/>
              <a:gd name="T41" fmla="*/ 140 h 144"/>
              <a:gd name="T42" fmla="*/ 128 w 176"/>
              <a:gd name="T43" fmla="*/ 68 h 144"/>
              <a:gd name="T44" fmla="*/ 124 w 176"/>
              <a:gd name="T45" fmla="*/ 64 h 144"/>
              <a:gd name="T46" fmla="*/ 120 w 176"/>
              <a:gd name="T47" fmla="*/ 136 h 144"/>
              <a:gd name="T48" fmla="*/ 104 w 176"/>
              <a:gd name="T49" fmla="*/ 136 h 144"/>
              <a:gd name="T50" fmla="*/ 104 w 176"/>
              <a:gd name="T51" fmla="*/ 72 h 144"/>
              <a:gd name="T52" fmla="*/ 120 w 176"/>
              <a:gd name="T53" fmla="*/ 72 h 144"/>
              <a:gd name="T54" fmla="*/ 120 w 176"/>
              <a:gd name="T55" fmla="*/ 136 h 144"/>
              <a:gd name="T56" fmla="*/ 76 w 176"/>
              <a:gd name="T57" fmla="*/ 16 h 144"/>
              <a:gd name="T58" fmla="*/ 52 w 176"/>
              <a:gd name="T59" fmla="*/ 16 h 144"/>
              <a:gd name="T60" fmla="*/ 48 w 176"/>
              <a:gd name="T61" fmla="*/ 20 h 144"/>
              <a:gd name="T62" fmla="*/ 48 w 176"/>
              <a:gd name="T63" fmla="*/ 140 h 144"/>
              <a:gd name="T64" fmla="*/ 52 w 176"/>
              <a:gd name="T65" fmla="*/ 144 h 144"/>
              <a:gd name="T66" fmla="*/ 76 w 176"/>
              <a:gd name="T67" fmla="*/ 144 h 144"/>
              <a:gd name="T68" fmla="*/ 80 w 176"/>
              <a:gd name="T69" fmla="*/ 140 h 144"/>
              <a:gd name="T70" fmla="*/ 80 w 176"/>
              <a:gd name="T71" fmla="*/ 20 h 144"/>
              <a:gd name="T72" fmla="*/ 76 w 176"/>
              <a:gd name="T73" fmla="*/ 16 h 144"/>
              <a:gd name="T74" fmla="*/ 72 w 176"/>
              <a:gd name="T75" fmla="*/ 136 h 144"/>
              <a:gd name="T76" fmla="*/ 56 w 176"/>
              <a:gd name="T77" fmla="*/ 136 h 144"/>
              <a:gd name="T78" fmla="*/ 56 w 176"/>
              <a:gd name="T79" fmla="*/ 24 h 144"/>
              <a:gd name="T80" fmla="*/ 72 w 176"/>
              <a:gd name="T81" fmla="*/ 24 h 144"/>
              <a:gd name="T82" fmla="*/ 72 w 176"/>
              <a:gd name="T83" fmla="*/ 136 h 144"/>
              <a:gd name="T84" fmla="*/ 172 w 176"/>
              <a:gd name="T85" fmla="*/ 0 h 144"/>
              <a:gd name="T86" fmla="*/ 148 w 176"/>
              <a:gd name="T87" fmla="*/ 0 h 144"/>
              <a:gd name="T88" fmla="*/ 144 w 176"/>
              <a:gd name="T89" fmla="*/ 4 h 144"/>
              <a:gd name="T90" fmla="*/ 144 w 176"/>
              <a:gd name="T91" fmla="*/ 140 h 144"/>
              <a:gd name="T92" fmla="*/ 148 w 176"/>
              <a:gd name="T93" fmla="*/ 144 h 144"/>
              <a:gd name="T94" fmla="*/ 172 w 176"/>
              <a:gd name="T95" fmla="*/ 144 h 144"/>
              <a:gd name="T96" fmla="*/ 176 w 176"/>
              <a:gd name="T97" fmla="*/ 140 h 144"/>
              <a:gd name="T98" fmla="*/ 176 w 176"/>
              <a:gd name="T99" fmla="*/ 4 h 144"/>
              <a:gd name="T100" fmla="*/ 172 w 176"/>
              <a:gd name="T101" fmla="*/ 0 h 144"/>
              <a:gd name="T102" fmla="*/ 168 w 176"/>
              <a:gd name="T103" fmla="*/ 136 h 144"/>
              <a:gd name="T104" fmla="*/ 152 w 176"/>
              <a:gd name="T105" fmla="*/ 136 h 144"/>
              <a:gd name="T106" fmla="*/ 152 w 176"/>
              <a:gd name="T107" fmla="*/ 8 h 144"/>
              <a:gd name="T108" fmla="*/ 168 w 176"/>
              <a:gd name="T109" fmla="*/ 8 h 144"/>
              <a:gd name="T110" fmla="*/ 168 w 176"/>
              <a:gd name="T111" fmla="*/ 13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6" h="144">
                <a:moveTo>
                  <a:pt x="28" y="88"/>
                </a:moveTo>
                <a:cubicBezTo>
                  <a:pt x="4" y="88"/>
                  <a:pt x="4" y="88"/>
                  <a:pt x="4" y="88"/>
                </a:cubicBezTo>
                <a:cubicBezTo>
                  <a:pt x="2" y="88"/>
                  <a:pt x="0" y="90"/>
                  <a:pt x="0" y="92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2"/>
                  <a:pt x="2" y="144"/>
                  <a:pt x="4" y="144"/>
                </a:cubicBezTo>
                <a:cubicBezTo>
                  <a:pt x="28" y="144"/>
                  <a:pt x="28" y="144"/>
                  <a:pt x="28" y="144"/>
                </a:cubicBezTo>
                <a:cubicBezTo>
                  <a:pt x="30" y="144"/>
                  <a:pt x="32" y="142"/>
                  <a:pt x="32" y="140"/>
                </a:cubicBezTo>
                <a:cubicBezTo>
                  <a:pt x="32" y="92"/>
                  <a:pt x="32" y="92"/>
                  <a:pt x="32" y="92"/>
                </a:cubicBezTo>
                <a:cubicBezTo>
                  <a:pt x="32" y="90"/>
                  <a:pt x="30" y="88"/>
                  <a:pt x="28" y="88"/>
                </a:cubicBezTo>
                <a:moveTo>
                  <a:pt x="24" y="136"/>
                </a:moveTo>
                <a:cubicBezTo>
                  <a:pt x="8" y="136"/>
                  <a:pt x="8" y="136"/>
                  <a:pt x="8" y="136"/>
                </a:cubicBezTo>
                <a:cubicBezTo>
                  <a:pt x="8" y="96"/>
                  <a:pt x="8" y="96"/>
                  <a:pt x="8" y="96"/>
                </a:cubicBezTo>
                <a:cubicBezTo>
                  <a:pt x="24" y="96"/>
                  <a:pt x="24" y="96"/>
                  <a:pt x="24" y="96"/>
                </a:cubicBezTo>
                <a:lnTo>
                  <a:pt x="24" y="136"/>
                </a:lnTo>
                <a:close/>
                <a:moveTo>
                  <a:pt x="124" y="64"/>
                </a:moveTo>
                <a:cubicBezTo>
                  <a:pt x="100" y="64"/>
                  <a:pt x="100" y="64"/>
                  <a:pt x="100" y="64"/>
                </a:cubicBezTo>
                <a:cubicBezTo>
                  <a:pt x="98" y="64"/>
                  <a:pt x="96" y="66"/>
                  <a:pt x="96" y="68"/>
                </a:cubicBezTo>
                <a:cubicBezTo>
                  <a:pt x="96" y="140"/>
                  <a:pt x="96" y="140"/>
                  <a:pt x="96" y="140"/>
                </a:cubicBezTo>
                <a:cubicBezTo>
                  <a:pt x="96" y="142"/>
                  <a:pt x="98" y="144"/>
                  <a:pt x="100" y="144"/>
                </a:cubicBezTo>
                <a:cubicBezTo>
                  <a:pt x="124" y="144"/>
                  <a:pt x="124" y="144"/>
                  <a:pt x="124" y="144"/>
                </a:cubicBezTo>
                <a:cubicBezTo>
                  <a:pt x="126" y="144"/>
                  <a:pt x="128" y="142"/>
                  <a:pt x="128" y="140"/>
                </a:cubicBezTo>
                <a:cubicBezTo>
                  <a:pt x="128" y="68"/>
                  <a:pt x="128" y="68"/>
                  <a:pt x="128" y="68"/>
                </a:cubicBezTo>
                <a:cubicBezTo>
                  <a:pt x="128" y="66"/>
                  <a:pt x="126" y="64"/>
                  <a:pt x="124" y="64"/>
                </a:cubicBezTo>
                <a:moveTo>
                  <a:pt x="120" y="136"/>
                </a:moveTo>
                <a:cubicBezTo>
                  <a:pt x="104" y="136"/>
                  <a:pt x="104" y="136"/>
                  <a:pt x="104" y="136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20" y="72"/>
                  <a:pt x="120" y="72"/>
                  <a:pt x="120" y="72"/>
                </a:cubicBezTo>
                <a:lnTo>
                  <a:pt x="120" y="136"/>
                </a:lnTo>
                <a:close/>
                <a:moveTo>
                  <a:pt x="76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0" y="16"/>
                  <a:pt x="48" y="18"/>
                  <a:pt x="48" y="20"/>
                </a:cubicBezTo>
                <a:cubicBezTo>
                  <a:pt x="48" y="140"/>
                  <a:pt x="48" y="140"/>
                  <a:pt x="48" y="140"/>
                </a:cubicBezTo>
                <a:cubicBezTo>
                  <a:pt x="48" y="142"/>
                  <a:pt x="50" y="144"/>
                  <a:pt x="52" y="144"/>
                </a:cubicBezTo>
                <a:cubicBezTo>
                  <a:pt x="76" y="144"/>
                  <a:pt x="76" y="144"/>
                  <a:pt x="76" y="144"/>
                </a:cubicBezTo>
                <a:cubicBezTo>
                  <a:pt x="78" y="144"/>
                  <a:pt x="80" y="142"/>
                  <a:pt x="80" y="140"/>
                </a:cubicBezTo>
                <a:cubicBezTo>
                  <a:pt x="80" y="20"/>
                  <a:pt x="80" y="20"/>
                  <a:pt x="80" y="20"/>
                </a:cubicBezTo>
                <a:cubicBezTo>
                  <a:pt x="80" y="18"/>
                  <a:pt x="78" y="16"/>
                  <a:pt x="76" y="16"/>
                </a:cubicBezTo>
                <a:moveTo>
                  <a:pt x="72" y="136"/>
                </a:moveTo>
                <a:cubicBezTo>
                  <a:pt x="56" y="136"/>
                  <a:pt x="56" y="136"/>
                  <a:pt x="56" y="136"/>
                </a:cubicBezTo>
                <a:cubicBezTo>
                  <a:pt x="56" y="24"/>
                  <a:pt x="56" y="24"/>
                  <a:pt x="56" y="24"/>
                </a:cubicBezTo>
                <a:cubicBezTo>
                  <a:pt x="72" y="24"/>
                  <a:pt x="72" y="24"/>
                  <a:pt x="72" y="24"/>
                </a:cubicBezTo>
                <a:lnTo>
                  <a:pt x="72" y="136"/>
                </a:lnTo>
                <a:close/>
                <a:moveTo>
                  <a:pt x="172" y="0"/>
                </a:moveTo>
                <a:cubicBezTo>
                  <a:pt x="148" y="0"/>
                  <a:pt x="148" y="0"/>
                  <a:pt x="148" y="0"/>
                </a:cubicBezTo>
                <a:cubicBezTo>
                  <a:pt x="146" y="0"/>
                  <a:pt x="144" y="2"/>
                  <a:pt x="144" y="4"/>
                </a:cubicBezTo>
                <a:cubicBezTo>
                  <a:pt x="144" y="140"/>
                  <a:pt x="144" y="140"/>
                  <a:pt x="144" y="140"/>
                </a:cubicBezTo>
                <a:cubicBezTo>
                  <a:pt x="144" y="142"/>
                  <a:pt x="146" y="144"/>
                  <a:pt x="148" y="144"/>
                </a:cubicBezTo>
                <a:cubicBezTo>
                  <a:pt x="172" y="144"/>
                  <a:pt x="172" y="144"/>
                  <a:pt x="172" y="144"/>
                </a:cubicBezTo>
                <a:cubicBezTo>
                  <a:pt x="174" y="144"/>
                  <a:pt x="176" y="142"/>
                  <a:pt x="176" y="140"/>
                </a:cubicBezTo>
                <a:cubicBezTo>
                  <a:pt x="176" y="4"/>
                  <a:pt x="176" y="4"/>
                  <a:pt x="176" y="4"/>
                </a:cubicBezTo>
                <a:cubicBezTo>
                  <a:pt x="176" y="2"/>
                  <a:pt x="174" y="0"/>
                  <a:pt x="172" y="0"/>
                </a:cubicBezTo>
                <a:moveTo>
                  <a:pt x="168" y="136"/>
                </a:moveTo>
                <a:cubicBezTo>
                  <a:pt x="152" y="136"/>
                  <a:pt x="152" y="136"/>
                  <a:pt x="152" y="136"/>
                </a:cubicBezTo>
                <a:cubicBezTo>
                  <a:pt x="152" y="8"/>
                  <a:pt x="152" y="8"/>
                  <a:pt x="152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1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83" name="Freeform 28">
            <a:extLst>
              <a:ext uri="{FF2B5EF4-FFF2-40B4-BE49-F238E27FC236}">
                <a16:creationId xmlns:a16="http://schemas.microsoft.com/office/drawing/2014/main" id="{FE383814-1343-4670-B03D-01660AD5D88D}"/>
              </a:ext>
            </a:extLst>
          </p:cNvPr>
          <p:cNvSpPr>
            <a:spLocks noEditPoints="1"/>
          </p:cNvSpPr>
          <p:nvPr/>
        </p:nvSpPr>
        <p:spPr bwMode="auto">
          <a:xfrm>
            <a:off x="2757433" y="-5567359"/>
            <a:ext cx="600075" cy="598488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8 h 176"/>
              <a:gd name="T12" fmla="*/ 142 w 176"/>
              <a:gd name="T13" fmla="*/ 29 h 176"/>
              <a:gd name="T14" fmla="*/ 122 w 176"/>
              <a:gd name="T15" fmla="*/ 49 h 176"/>
              <a:gd name="T16" fmla="*/ 88 w 176"/>
              <a:gd name="T17" fmla="*/ 36 h 176"/>
              <a:gd name="T18" fmla="*/ 54 w 176"/>
              <a:gd name="T19" fmla="*/ 49 h 176"/>
              <a:gd name="T20" fmla="*/ 34 w 176"/>
              <a:gd name="T21" fmla="*/ 29 h 176"/>
              <a:gd name="T22" fmla="*/ 88 w 176"/>
              <a:gd name="T23" fmla="*/ 8 h 176"/>
              <a:gd name="T24" fmla="*/ 132 w 176"/>
              <a:gd name="T25" fmla="*/ 88 h 176"/>
              <a:gd name="T26" fmla="*/ 88 w 176"/>
              <a:gd name="T27" fmla="*/ 132 h 176"/>
              <a:gd name="T28" fmla="*/ 44 w 176"/>
              <a:gd name="T29" fmla="*/ 88 h 176"/>
              <a:gd name="T30" fmla="*/ 88 w 176"/>
              <a:gd name="T31" fmla="*/ 44 h 176"/>
              <a:gd name="T32" fmla="*/ 132 w 176"/>
              <a:gd name="T33" fmla="*/ 88 h 176"/>
              <a:gd name="T34" fmla="*/ 8 w 176"/>
              <a:gd name="T35" fmla="*/ 88 h 176"/>
              <a:gd name="T36" fmla="*/ 29 w 176"/>
              <a:gd name="T37" fmla="*/ 34 h 176"/>
              <a:gd name="T38" fmla="*/ 49 w 176"/>
              <a:gd name="T39" fmla="*/ 54 h 176"/>
              <a:gd name="T40" fmla="*/ 36 w 176"/>
              <a:gd name="T41" fmla="*/ 88 h 176"/>
              <a:gd name="T42" fmla="*/ 49 w 176"/>
              <a:gd name="T43" fmla="*/ 122 h 176"/>
              <a:gd name="T44" fmla="*/ 29 w 176"/>
              <a:gd name="T45" fmla="*/ 142 h 176"/>
              <a:gd name="T46" fmla="*/ 8 w 176"/>
              <a:gd name="T47" fmla="*/ 88 h 176"/>
              <a:gd name="T48" fmla="*/ 88 w 176"/>
              <a:gd name="T49" fmla="*/ 168 h 176"/>
              <a:gd name="T50" fmla="*/ 34 w 176"/>
              <a:gd name="T51" fmla="*/ 147 h 176"/>
              <a:gd name="T52" fmla="*/ 54 w 176"/>
              <a:gd name="T53" fmla="*/ 127 h 176"/>
              <a:gd name="T54" fmla="*/ 88 w 176"/>
              <a:gd name="T55" fmla="*/ 140 h 176"/>
              <a:gd name="T56" fmla="*/ 122 w 176"/>
              <a:gd name="T57" fmla="*/ 127 h 176"/>
              <a:gd name="T58" fmla="*/ 142 w 176"/>
              <a:gd name="T59" fmla="*/ 147 h 176"/>
              <a:gd name="T60" fmla="*/ 88 w 176"/>
              <a:gd name="T61" fmla="*/ 168 h 176"/>
              <a:gd name="T62" fmla="*/ 147 w 176"/>
              <a:gd name="T63" fmla="*/ 142 h 176"/>
              <a:gd name="T64" fmla="*/ 127 w 176"/>
              <a:gd name="T65" fmla="*/ 122 h 176"/>
              <a:gd name="T66" fmla="*/ 140 w 176"/>
              <a:gd name="T67" fmla="*/ 88 h 176"/>
              <a:gd name="T68" fmla="*/ 127 w 176"/>
              <a:gd name="T69" fmla="*/ 54 h 176"/>
              <a:gd name="T70" fmla="*/ 147 w 176"/>
              <a:gd name="T71" fmla="*/ 34 h 176"/>
              <a:gd name="T72" fmla="*/ 168 w 176"/>
              <a:gd name="T73" fmla="*/ 88 h 176"/>
              <a:gd name="T74" fmla="*/ 147 w 176"/>
              <a:gd name="T75" fmla="*/ 14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8"/>
                </a:moveTo>
                <a:cubicBezTo>
                  <a:pt x="109" y="8"/>
                  <a:pt x="127" y="16"/>
                  <a:pt x="142" y="29"/>
                </a:cubicBezTo>
                <a:cubicBezTo>
                  <a:pt x="122" y="49"/>
                  <a:pt x="122" y="49"/>
                  <a:pt x="122" y="49"/>
                </a:cubicBezTo>
                <a:cubicBezTo>
                  <a:pt x="113" y="41"/>
                  <a:pt x="101" y="36"/>
                  <a:pt x="88" y="36"/>
                </a:cubicBezTo>
                <a:cubicBezTo>
                  <a:pt x="75" y="36"/>
                  <a:pt x="63" y="41"/>
                  <a:pt x="54" y="49"/>
                </a:cubicBezTo>
                <a:cubicBezTo>
                  <a:pt x="34" y="29"/>
                  <a:pt x="34" y="29"/>
                  <a:pt x="34" y="29"/>
                </a:cubicBezTo>
                <a:cubicBezTo>
                  <a:pt x="49" y="16"/>
                  <a:pt x="67" y="8"/>
                  <a:pt x="88" y="8"/>
                </a:cubicBezTo>
                <a:moveTo>
                  <a:pt x="132" y="88"/>
                </a:moveTo>
                <a:cubicBezTo>
                  <a:pt x="132" y="112"/>
                  <a:pt x="112" y="132"/>
                  <a:pt x="88" y="132"/>
                </a:cubicBezTo>
                <a:cubicBezTo>
                  <a:pt x="64" y="132"/>
                  <a:pt x="44" y="112"/>
                  <a:pt x="44" y="88"/>
                </a:cubicBezTo>
                <a:cubicBezTo>
                  <a:pt x="44" y="64"/>
                  <a:pt x="64" y="44"/>
                  <a:pt x="88" y="44"/>
                </a:cubicBezTo>
                <a:cubicBezTo>
                  <a:pt x="112" y="44"/>
                  <a:pt x="132" y="64"/>
                  <a:pt x="132" y="88"/>
                </a:cubicBezTo>
                <a:moveTo>
                  <a:pt x="8" y="88"/>
                </a:moveTo>
                <a:cubicBezTo>
                  <a:pt x="8" y="67"/>
                  <a:pt x="16" y="49"/>
                  <a:pt x="29" y="34"/>
                </a:cubicBezTo>
                <a:cubicBezTo>
                  <a:pt x="49" y="54"/>
                  <a:pt x="49" y="54"/>
                  <a:pt x="49" y="54"/>
                </a:cubicBezTo>
                <a:cubicBezTo>
                  <a:pt x="41" y="63"/>
                  <a:pt x="36" y="75"/>
                  <a:pt x="36" y="88"/>
                </a:cubicBezTo>
                <a:cubicBezTo>
                  <a:pt x="36" y="101"/>
                  <a:pt x="41" y="113"/>
                  <a:pt x="49" y="122"/>
                </a:cubicBezTo>
                <a:cubicBezTo>
                  <a:pt x="29" y="142"/>
                  <a:pt x="29" y="142"/>
                  <a:pt x="29" y="142"/>
                </a:cubicBezTo>
                <a:cubicBezTo>
                  <a:pt x="16" y="127"/>
                  <a:pt x="8" y="109"/>
                  <a:pt x="8" y="88"/>
                </a:cubicBezTo>
                <a:moveTo>
                  <a:pt x="88" y="168"/>
                </a:moveTo>
                <a:cubicBezTo>
                  <a:pt x="67" y="168"/>
                  <a:pt x="49" y="160"/>
                  <a:pt x="34" y="147"/>
                </a:cubicBezTo>
                <a:cubicBezTo>
                  <a:pt x="54" y="127"/>
                  <a:pt x="54" y="127"/>
                  <a:pt x="54" y="127"/>
                </a:cubicBezTo>
                <a:cubicBezTo>
                  <a:pt x="63" y="135"/>
                  <a:pt x="75" y="140"/>
                  <a:pt x="88" y="140"/>
                </a:cubicBezTo>
                <a:cubicBezTo>
                  <a:pt x="101" y="140"/>
                  <a:pt x="113" y="135"/>
                  <a:pt x="122" y="127"/>
                </a:cubicBezTo>
                <a:cubicBezTo>
                  <a:pt x="142" y="147"/>
                  <a:pt x="142" y="147"/>
                  <a:pt x="142" y="147"/>
                </a:cubicBezTo>
                <a:cubicBezTo>
                  <a:pt x="127" y="160"/>
                  <a:pt x="109" y="168"/>
                  <a:pt x="88" y="168"/>
                </a:cubicBezTo>
                <a:moveTo>
                  <a:pt x="147" y="142"/>
                </a:moveTo>
                <a:cubicBezTo>
                  <a:pt x="127" y="122"/>
                  <a:pt x="127" y="122"/>
                  <a:pt x="127" y="122"/>
                </a:cubicBezTo>
                <a:cubicBezTo>
                  <a:pt x="135" y="113"/>
                  <a:pt x="140" y="101"/>
                  <a:pt x="140" y="88"/>
                </a:cubicBezTo>
                <a:cubicBezTo>
                  <a:pt x="140" y="75"/>
                  <a:pt x="135" y="63"/>
                  <a:pt x="127" y="54"/>
                </a:cubicBezTo>
                <a:cubicBezTo>
                  <a:pt x="147" y="34"/>
                  <a:pt x="147" y="34"/>
                  <a:pt x="147" y="34"/>
                </a:cubicBezTo>
                <a:cubicBezTo>
                  <a:pt x="160" y="49"/>
                  <a:pt x="168" y="67"/>
                  <a:pt x="168" y="88"/>
                </a:cubicBezTo>
                <a:cubicBezTo>
                  <a:pt x="168" y="109"/>
                  <a:pt x="160" y="127"/>
                  <a:pt x="147" y="14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84" name="Freeform 29">
            <a:extLst>
              <a:ext uri="{FF2B5EF4-FFF2-40B4-BE49-F238E27FC236}">
                <a16:creationId xmlns:a16="http://schemas.microsoft.com/office/drawing/2014/main" id="{E52A895B-EF85-407D-9BF1-5BB88E92B38C}"/>
              </a:ext>
            </a:extLst>
          </p:cNvPr>
          <p:cNvSpPr>
            <a:spLocks noEditPoints="1"/>
          </p:cNvSpPr>
          <p:nvPr/>
        </p:nvSpPr>
        <p:spPr bwMode="auto">
          <a:xfrm>
            <a:off x="3903608" y="-5335584"/>
            <a:ext cx="600075" cy="134938"/>
          </a:xfrm>
          <a:custGeom>
            <a:avLst/>
            <a:gdLst>
              <a:gd name="T0" fmla="*/ 20 w 176"/>
              <a:gd name="T1" fmla="*/ 0 h 40"/>
              <a:gd name="T2" fmla="*/ 0 w 176"/>
              <a:gd name="T3" fmla="*/ 20 h 40"/>
              <a:gd name="T4" fmla="*/ 20 w 176"/>
              <a:gd name="T5" fmla="*/ 40 h 40"/>
              <a:gd name="T6" fmla="*/ 40 w 176"/>
              <a:gd name="T7" fmla="*/ 20 h 40"/>
              <a:gd name="T8" fmla="*/ 20 w 176"/>
              <a:gd name="T9" fmla="*/ 0 h 40"/>
              <a:gd name="T10" fmla="*/ 20 w 176"/>
              <a:gd name="T11" fmla="*/ 32 h 40"/>
              <a:gd name="T12" fmla="*/ 8 w 176"/>
              <a:gd name="T13" fmla="*/ 20 h 40"/>
              <a:gd name="T14" fmla="*/ 20 w 176"/>
              <a:gd name="T15" fmla="*/ 8 h 40"/>
              <a:gd name="T16" fmla="*/ 32 w 176"/>
              <a:gd name="T17" fmla="*/ 20 h 40"/>
              <a:gd name="T18" fmla="*/ 20 w 176"/>
              <a:gd name="T19" fmla="*/ 32 h 40"/>
              <a:gd name="T20" fmla="*/ 88 w 176"/>
              <a:gd name="T21" fmla="*/ 0 h 40"/>
              <a:gd name="T22" fmla="*/ 68 w 176"/>
              <a:gd name="T23" fmla="*/ 20 h 40"/>
              <a:gd name="T24" fmla="*/ 88 w 176"/>
              <a:gd name="T25" fmla="*/ 40 h 40"/>
              <a:gd name="T26" fmla="*/ 108 w 176"/>
              <a:gd name="T27" fmla="*/ 20 h 40"/>
              <a:gd name="T28" fmla="*/ 88 w 176"/>
              <a:gd name="T29" fmla="*/ 0 h 40"/>
              <a:gd name="T30" fmla="*/ 88 w 176"/>
              <a:gd name="T31" fmla="*/ 32 h 40"/>
              <a:gd name="T32" fmla="*/ 76 w 176"/>
              <a:gd name="T33" fmla="*/ 20 h 40"/>
              <a:gd name="T34" fmla="*/ 88 w 176"/>
              <a:gd name="T35" fmla="*/ 8 h 40"/>
              <a:gd name="T36" fmla="*/ 100 w 176"/>
              <a:gd name="T37" fmla="*/ 20 h 40"/>
              <a:gd name="T38" fmla="*/ 88 w 176"/>
              <a:gd name="T39" fmla="*/ 32 h 40"/>
              <a:gd name="T40" fmla="*/ 156 w 176"/>
              <a:gd name="T41" fmla="*/ 0 h 40"/>
              <a:gd name="T42" fmla="*/ 136 w 176"/>
              <a:gd name="T43" fmla="*/ 20 h 40"/>
              <a:gd name="T44" fmla="*/ 156 w 176"/>
              <a:gd name="T45" fmla="*/ 40 h 40"/>
              <a:gd name="T46" fmla="*/ 176 w 176"/>
              <a:gd name="T47" fmla="*/ 20 h 40"/>
              <a:gd name="T48" fmla="*/ 156 w 176"/>
              <a:gd name="T49" fmla="*/ 0 h 40"/>
              <a:gd name="T50" fmla="*/ 156 w 176"/>
              <a:gd name="T51" fmla="*/ 32 h 40"/>
              <a:gd name="T52" fmla="*/ 144 w 176"/>
              <a:gd name="T53" fmla="*/ 20 h 40"/>
              <a:gd name="T54" fmla="*/ 156 w 176"/>
              <a:gd name="T55" fmla="*/ 8 h 40"/>
              <a:gd name="T56" fmla="*/ 168 w 176"/>
              <a:gd name="T57" fmla="*/ 20 h 40"/>
              <a:gd name="T58" fmla="*/ 156 w 176"/>
              <a:gd name="T59" fmla="*/ 32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6" h="40">
                <a:moveTo>
                  <a:pt x="20" y="0"/>
                </a:moveTo>
                <a:cubicBezTo>
                  <a:pt x="9" y="0"/>
                  <a:pt x="0" y="9"/>
                  <a:pt x="0" y="20"/>
                </a:cubicBezTo>
                <a:cubicBezTo>
                  <a:pt x="0" y="31"/>
                  <a:pt x="9" y="40"/>
                  <a:pt x="20" y="40"/>
                </a:cubicBezTo>
                <a:cubicBezTo>
                  <a:pt x="31" y="40"/>
                  <a:pt x="40" y="31"/>
                  <a:pt x="40" y="20"/>
                </a:cubicBezTo>
                <a:cubicBezTo>
                  <a:pt x="40" y="9"/>
                  <a:pt x="31" y="0"/>
                  <a:pt x="20" y="0"/>
                </a:cubicBezTo>
                <a:moveTo>
                  <a:pt x="20" y="32"/>
                </a:moveTo>
                <a:cubicBezTo>
                  <a:pt x="13" y="32"/>
                  <a:pt x="8" y="27"/>
                  <a:pt x="8" y="20"/>
                </a:cubicBezTo>
                <a:cubicBezTo>
                  <a:pt x="8" y="13"/>
                  <a:pt x="13" y="8"/>
                  <a:pt x="20" y="8"/>
                </a:cubicBezTo>
                <a:cubicBezTo>
                  <a:pt x="27" y="8"/>
                  <a:pt x="32" y="13"/>
                  <a:pt x="32" y="20"/>
                </a:cubicBezTo>
                <a:cubicBezTo>
                  <a:pt x="32" y="27"/>
                  <a:pt x="27" y="32"/>
                  <a:pt x="20" y="32"/>
                </a:cubicBezTo>
                <a:moveTo>
                  <a:pt x="88" y="0"/>
                </a:moveTo>
                <a:cubicBezTo>
                  <a:pt x="77" y="0"/>
                  <a:pt x="68" y="9"/>
                  <a:pt x="68" y="20"/>
                </a:cubicBezTo>
                <a:cubicBezTo>
                  <a:pt x="68" y="31"/>
                  <a:pt x="77" y="40"/>
                  <a:pt x="88" y="40"/>
                </a:cubicBezTo>
                <a:cubicBezTo>
                  <a:pt x="99" y="40"/>
                  <a:pt x="108" y="31"/>
                  <a:pt x="108" y="20"/>
                </a:cubicBezTo>
                <a:cubicBezTo>
                  <a:pt x="108" y="9"/>
                  <a:pt x="99" y="0"/>
                  <a:pt x="88" y="0"/>
                </a:cubicBezTo>
                <a:moveTo>
                  <a:pt x="88" y="32"/>
                </a:moveTo>
                <a:cubicBezTo>
                  <a:pt x="81" y="32"/>
                  <a:pt x="76" y="27"/>
                  <a:pt x="76" y="20"/>
                </a:cubicBezTo>
                <a:cubicBezTo>
                  <a:pt x="76" y="13"/>
                  <a:pt x="81" y="8"/>
                  <a:pt x="88" y="8"/>
                </a:cubicBezTo>
                <a:cubicBezTo>
                  <a:pt x="95" y="8"/>
                  <a:pt x="100" y="13"/>
                  <a:pt x="100" y="20"/>
                </a:cubicBezTo>
                <a:cubicBezTo>
                  <a:pt x="100" y="27"/>
                  <a:pt x="95" y="32"/>
                  <a:pt x="88" y="32"/>
                </a:cubicBezTo>
                <a:moveTo>
                  <a:pt x="156" y="0"/>
                </a:moveTo>
                <a:cubicBezTo>
                  <a:pt x="145" y="0"/>
                  <a:pt x="136" y="9"/>
                  <a:pt x="136" y="20"/>
                </a:cubicBezTo>
                <a:cubicBezTo>
                  <a:pt x="136" y="31"/>
                  <a:pt x="145" y="40"/>
                  <a:pt x="156" y="40"/>
                </a:cubicBezTo>
                <a:cubicBezTo>
                  <a:pt x="167" y="40"/>
                  <a:pt x="176" y="31"/>
                  <a:pt x="176" y="20"/>
                </a:cubicBezTo>
                <a:cubicBezTo>
                  <a:pt x="176" y="9"/>
                  <a:pt x="167" y="0"/>
                  <a:pt x="156" y="0"/>
                </a:cubicBezTo>
                <a:moveTo>
                  <a:pt x="156" y="32"/>
                </a:moveTo>
                <a:cubicBezTo>
                  <a:pt x="149" y="32"/>
                  <a:pt x="144" y="27"/>
                  <a:pt x="144" y="20"/>
                </a:cubicBezTo>
                <a:cubicBezTo>
                  <a:pt x="144" y="13"/>
                  <a:pt x="149" y="8"/>
                  <a:pt x="156" y="8"/>
                </a:cubicBezTo>
                <a:cubicBezTo>
                  <a:pt x="163" y="8"/>
                  <a:pt x="168" y="13"/>
                  <a:pt x="168" y="20"/>
                </a:cubicBezTo>
                <a:cubicBezTo>
                  <a:pt x="168" y="27"/>
                  <a:pt x="163" y="32"/>
                  <a:pt x="156" y="3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85" name="Freeform 30">
            <a:extLst>
              <a:ext uri="{FF2B5EF4-FFF2-40B4-BE49-F238E27FC236}">
                <a16:creationId xmlns:a16="http://schemas.microsoft.com/office/drawing/2014/main" id="{56313E70-EDC2-40D7-BF37-3815AC51BB3F}"/>
              </a:ext>
            </a:extLst>
          </p:cNvPr>
          <p:cNvSpPr>
            <a:spLocks noEditPoints="1"/>
          </p:cNvSpPr>
          <p:nvPr/>
        </p:nvSpPr>
        <p:spPr bwMode="auto">
          <a:xfrm>
            <a:off x="5048196" y="-5567359"/>
            <a:ext cx="600075" cy="598488"/>
          </a:xfrm>
          <a:custGeom>
            <a:avLst/>
            <a:gdLst>
              <a:gd name="T0" fmla="*/ 44 w 176"/>
              <a:gd name="T1" fmla="*/ 76 h 176"/>
              <a:gd name="T2" fmla="*/ 32 w 176"/>
              <a:gd name="T3" fmla="*/ 88 h 176"/>
              <a:gd name="T4" fmla="*/ 44 w 176"/>
              <a:gd name="T5" fmla="*/ 100 h 176"/>
              <a:gd name="T6" fmla="*/ 56 w 176"/>
              <a:gd name="T7" fmla="*/ 88 h 176"/>
              <a:gd name="T8" fmla="*/ 44 w 176"/>
              <a:gd name="T9" fmla="*/ 76 h 176"/>
              <a:gd name="T10" fmla="*/ 44 w 176"/>
              <a:gd name="T11" fmla="*/ 92 h 176"/>
              <a:gd name="T12" fmla="*/ 40 w 176"/>
              <a:gd name="T13" fmla="*/ 88 h 176"/>
              <a:gd name="T14" fmla="*/ 44 w 176"/>
              <a:gd name="T15" fmla="*/ 84 h 176"/>
              <a:gd name="T16" fmla="*/ 48 w 176"/>
              <a:gd name="T17" fmla="*/ 88 h 176"/>
              <a:gd name="T18" fmla="*/ 44 w 176"/>
              <a:gd name="T19" fmla="*/ 92 h 176"/>
              <a:gd name="T20" fmla="*/ 88 w 176"/>
              <a:gd name="T21" fmla="*/ 76 h 176"/>
              <a:gd name="T22" fmla="*/ 76 w 176"/>
              <a:gd name="T23" fmla="*/ 88 h 176"/>
              <a:gd name="T24" fmla="*/ 88 w 176"/>
              <a:gd name="T25" fmla="*/ 100 h 176"/>
              <a:gd name="T26" fmla="*/ 100 w 176"/>
              <a:gd name="T27" fmla="*/ 88 h 176"/>
              <a:gd name="T28" fmla="*/ 88 w 176"/>
              <a:gd name="T29" fmla="*/ 76 h 176"/>
              <a:gd name="T30" fmla="*/ 88 w 176"/>
              <a:gd name="T31" fmla="*/ 92 h 176"/>
              <a:gd name="T32" fmla="*/ 84 w 176"/>
              <a:gd name="T33" fmla="*/ 88 h 176"/>
              <a:gd name="T34" fmla="*/ 88 w 176"/>
              <a:gd name="T35" fmla="*/ 84 h 176"/>
              <a:gd name="T36" fmla="*/ 92 w 176"/>
              <a:gd name="T37" fmla="*/ 88 h 176"/>
              <a:gd name="T38" fmla="*/ 88 w 176"/>
              <a:gd name="T39" fmla="*/ 92 h 176"/>
              <a:gd name="T40" fmla="*/ 88 w 176"/>
              <a:gd name="T41" fmla="*/ 0 h 176"/>
              <a:gd name="T42" fmla="*/ 0 w 176"/>
              <a:gd name="T43" fmla="*/ 88 h 176"/>
              <a:gd name="T44" fmla="*/ 88 w 176"/>
              <a:gd name="T45" fmla="*/ 176 h 176"/>
              <a:gd name="T46" fmla="*/ 176 w 176"/>
              <a:gd name="T47" fmla="*/ 88 h 176"/>
              <a:gd name="T48" fmla="*/ 88 w 176"/>
              <a:gd name="T49" fmla="*/ 0 h 176"/>
              <a:gd name="T50" fmla="*/ 88 w 176"/>
              <a:gd name="T51" fmla="*/ 168 h 176"/>
              <a:gd name="T52" fmla="*/ 8 w 176"/>
              <a:gd name="T53" fmla="*/ 88 h 176"/>
              <a:gd name="T54" fmla="*/ 88 w 176"/>
              <a:gd name="T55" fmla="*/ 8 h 176"/>
              <a:gd name="T56" fmla="*/ 168 w 176"/>
              <a:gd name="T57" fmla="*/ 88 h 176"/>
              <a:gd name="T58" fmla="*/ 88 w 176"/>
              <a:gd name="T59" fmla="*/ 168 h 176"/>
              <a:gd name="T60" fmla="*/ 132 w 176"/>
              <a:gd name="T61" fmla="*/ 76 h 176"/>
              <a:gd name="T62" fmla="*/ 120 w 176"/>
              <a:gd name="T63" fmla="*/ 88 h 176"/>
              <a:gd name="T64" fmla="*/ 132 w 176"/>
              <a:gd name="T65" fmla="*/ 100 h 176"/>
              <a:gd name="T66" fmla="*/ 144 w 176"/>
              <a:gd name="T67" fmla="*/ 88 h 176"/>
              <a:gd name="T68" fmla="*/ 132 w 176"/>
              <a:gd name="T69" fmla="*/ 76 h 176"/>
              <a:gd name="T70" fmla="*/ 132 w 176"/>
              <a:gd name="T71" fmla="*/ 92 h 176"/>
              <a:gd name="T72" fmla="*/ 128 w 176"/>
              <a:gd name="T73" fmla="*/ 88 h 176"/>
              <a:gd name="T74" fmla="*/ 132 w 176"/>
              <a:gd name="T75" fmla="*/ 84 h 176"/>
              <a:gd name="T76" fmla="*/ 136 w 176"/>
              <a:gd name="T77" fmla="*/ 88 h 176"/>
              <a:gd name="T78" fmla="*/ 132 w 176"/>
              <a:gd name="T79" fmla="*/ 9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6" h="176">
                <a:moveTo>
                  <a:pt x="44" y="76"/>
                </a:moveTo>
                <a:cubicBezTo>
                  <a:pt x="37" y="76"/>
                  <a:pt x="32" y="81"/>
                  <a:pt x="32" y="88"/>
                </a:cubicBezTo>
                <a:cubicBezTo>
                  <a:pt x="32" y="95"/>
                  <a:pt x="37" y="100"/>
                  <a:pt x="44" y="100"/>
                </a:cubicBezTo>
                <a:cubicBezTo>
                  <a:pt x="51" y="100"/>
                  <a:pt x="56" y="95"/>
                  <a:pt x="56" y="88"/>
                </a:cubicBezTo>
                <a:cubicBezTo>
                  <a:pt x="56" y="81"/>
                  <a:pt x="51" y="76"/>
                  <a:pt x="44" y="76"/>
                </a:cubicBezTo>
                <a:moveTo>
                  <a:pt x="44" y="92"/>
                </a:moveTo>
                <a:cubicBezTo>
                  <a:pt x="42" y="92"/>
                  <a:pt x="40" y="90"/>
                  <a:pt x="40" y="88"/>
                </a:cubicBezTo>
                <a:cubicBezTo>
                  <a:pt x="40" y="86"/>
                  <a:pt x="42" y="84"/>
                  <a:pt x="44" y="84"/>
                </a:cubicBezTo>
                <a:cubicBezTo>
                  <a:pt x="46" y="84"/>
                  <a:pt x="48" y="86"/>
                  <a:pt x="48" y="88"/>
                </a:cubicBezTo>
                <a:cubicBezTo>
                  <a:pt x="48" y="90"/>
                  <a:pt x="46" y="92"/>
                  <a:pt x="44" y="92"/>
                </a:cubicBezTo>
                <a:moveTo>
                  <a:pt x="88" y="76"/>
                </a:moveTo>
                <a:cubicBezTo>
                  <a:pt x="81" y="76"/>
                  <a:pt x="76" y="81"/>
                  <a:pt x="76" y="88"/>
                </a:cubicBezTo>
                <a:cubicBezTo>
                  <a:pt x="76" y="95"/>
                  <a:pt x="81" y="100"/>
                  <a:pt x="88" y="100"/>
                </a:cubicBezTo>
                <a:cubicBezTo>
                  <a:pt x="95" y="100"/>
                  <a:pt x="100" y="95"/>
                  <a:pt x="100" y="88"/>
                </a:cubicBezTo>
                <a:cubicBezTo>
                  <a:pt x="100" y="81"/>
                  <a:pt x="95" y="76"/>
                  <a:pt x="88" y="76"/>
                </a:cubicBezTo>
                <a:moveTo>
                  <a:pt x="88" y="92"/>
                </a:moveTo>
                <a:cubicBezTo>
                  <a:pt x="86" y="92"/>
                  <a:pt x="84" y="90"/>
                  <a:pt x="84" y="88"/>
                </a:cubicBezTo>
                <a:cubicBezTo>
                  <a:pt x="84" y="86"/>
                  <a:pt x="86" y="84"/>
                  <a:pt x="88" y="84"/>
                </a:cubicBezTo>
                <a:cubicBezTo>
                  <a:pt x="90" y="84"/>
                  <a:pt x="92" y="86"/>
                  <a:pt x="92" y="88"/>
                </a:cubicBezTo>
                <a:cubicBezTo>
                  <a:pt x="92" y="90"/>
                  <a:pt x="90" y="92"/>
                  <a:pt x="88" y="92"/>
                </a:cubicBezTo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moveTo>
                  <a:pt x="132" y="76"/>
                </a:moveTo>
                <a:cubicBezTo>
                  <a:pt x="125" y="76"/>
                  <a:pt x="120" y="81"/>
                  <a:pt x="120" y="88"/>
                </a:cubicBezTo>
                <a:cubicBezTo>
                  <a:pt x="120" y="95"/>
                  <a:pt x="125" y="100"/>
                  <a:pt x="132" y="100"/>
                </a:cubicBezTo>
                <a:cubicBezTo>
                  <a:pt x="139" y="100"/>
                  <a:pt x="144" y="95"/>
                  <a:pt x="144" y="88"/>
                </a:cubicBezTo>
                <a:cubicBezTo>
                  <a:pt x="144" y="81"/>
                  <a:pt x="139" y="76"/>
                  <a:pt x="132" y="76"/>
                </a:cubicBezTo>
                <a:moveTo>
                  <a:pt x="132" y="92"/>
                </a:moveTo>
                <a:cubicBezTo>
                  <a:pt x="130" y="92"/>
                  <a:pt x="128" y="90"/>
                  <a:pt x="128" y="88"/>
                </a:cubicBezTo>
                <a:cubicBezTo>
                  <a:pt x="128" y="86"/>
                  <a:pt x="130" y="84"/>
                  <a:pt x="132" y="84"/>
                </a:cubicBezTo>
                <a:cubicBezTo>
                  <a:pt x="134" y="84"/>
                  <a:pt x="136" y="86"/>
                  <a:pt x="136" y="88"/>
                </a:cubicBezTo>
                <a:cubicBezTo>
                  <a:pt x="136" y="90"/>
                  <a:pt x="134" y="92"/>
                  <a:pt x="132" y="9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86" name="Freeform 31">
            <a:extLst>
              <a:ext uri="{FF2B5EF4-FFF2-40B4-BE49-F238E27FC236}">
                <a16:creationId xmlns:a16="http://schemas.microsoft.com/office/drawing/2014/main" id="{F2B643C7-EF00-49E7-BFE1-4B318723A119}"/>
              </a:ext>
            </a:extLst>
          </p:cNvPr>
          <p:cNvSpPr>
            <a:spLocks noEditPoints="1"/>
          </p:cNvSpPr>
          <p:nvPr/>
        </p:nvSpPr>
        <p:spPr bwMode="auto">
          <a:xfrm>
            <a:off x="6194371" y="-5567359"/>
            <a:ext cx="600075" cy="598488"/>
          </a:xfrm>
          <a:custGeom>
            <a:avLst/>
            <a:gdLst>
              <a:gd name="T0" fmla="*/ 44 w 176"/>
              <a:gd name="T1" fmla="*/ 132 h 176"/>
              <a:gd name="T2" fmla="*/ 78 w 176"/>
              <a:gd name="T3" fmla="*/ 126 h 176"/>
              <a:gd name="T4" fmla="*/ 170 w 176"/>
              <a:gd name="T5" fmla="*/ 34 h 176"/>
              <a:gd name="T6" fmla="*/ 176 w 176"/>
              <a:gd name="T7" fmla="*/ 20 h 176"/>
              <a:gd name="T8" fmla="*/ 156 w 176"/>
              <a:gd name="T9" fmla="*/ 0 h 176"/>
              <a:gd name="T10" fmla="*/ 142 w 176"/>
              <a:gd name="T11" fmla="*/ 6 h 176"/>
              <a:gd name="T12" fmla="*/ 50 w 176"/>
              <a:gd name="T13" fmla="*/ 98 h 176"/>
              <a:gd name="T14" fmla="*/ 44 w 176"/>
              <a:gd name="T15" fmla="*/ 132 h 176"/>
              <a:gd name="T16" fmla="*/ 148 w 176"/>
              <a:gd name="T17" fmla="*/ 12 h 176"/>
              <a:gd name="T18" fmla="*/ 156 w 176"/>
              <a:gd name="T19" fmla="*/ 8 h 176"/>
              <a:gd name="T20" fmla="*/ 168 w 176"/>
              <a:gd name="T21" fmla="*/ 20 h 176"/>
              <a:gd name="T22" fmla="*/ 164 w 176"/>
              <a:gd name="T23" fmla="*/ 28 h 176"/>
              <a:gd name="T24" fmla="*/ 159 w 176"/>
              <a:gd name="T25" fmla="*/ 34 h 176"/>
              <a:gd name="T26" fmla="*/ 142 w 176"/>
              <a:gd name="T27" fmla="*/ 17 h 176"/>
              <a:gd name="T28" fmla="*/ 148 w 176"/>
              <a:gd name="T29" fmla="*/ 12 h 176"/>
              <a:gd name="T30" fmla="*/ 137 w 176"/>
              <a:gd name="T31" fmla="*/ 22 h 176"/>
              <a:gd name="T32" fmla="*/ 154 w 176"/>
              <a:gd name="T33" fmla="*/ 39 h 176"/>
              <a:gd name="T34" fmla="*/ 80 w 176"/>
              <a:gd name="T35" fmla="*/ 113 h 176"/>
              <a:gd name="T36" fmla="*/ 80 w 176"/>
              <a:gd name="T37" fmla="*/ 104 h 176"/>
              <a:gd name="T38" fmla="*/ 80 w 176"/>
              <a:gd name="T39" fmla="*/ 96 h 176"/>
              <a:gd name="T40" fmla="*/ 72 w 176"/>
              <a:gd name="T41" fmla="*/ 96 h 176"/>
              <a:gd name="T42" fmla="*/ 63 w 176"/>
              <a:gd name="T43" fmla="*/ 96 h 176"/>
              <a:gd name="T44" fmla="*/ 137 w 176"/>
              <a:gd name="T45" fmla="*/ 22 h 176"/>
              <a:gd name="T46" fmla="*/ 57 w 176"/>
              <a:gd name="T47" fmla="*/ 104 h 176"/>
              <a:gd name="T48" fmla="*/ 72 w 176"/>
              <a:gd name="T49" fmla="*/ 104 h 176"/>
              <a:gd name="T50" fmla="*/ 72 w 176"/>
              <a:gd name="T51" fmla="*/ 119 h 176"/>
              <a:gd name="T52" fmla="*/ 54 w 176"/>
              <a:gd name="T53" fmla="*/ 122 h 176"/>
              <a:gd name="T54" fmla="*/ 57 w 176"/>
              <a:gd name="T55" fmla="*/ 104 h 176"/>
              <a:gd name="T56" fmla="*/ 172 w 176"/>
              <a:gd name="T57" fmla="*/ 60 h 176"/>
              <a:gd name="T58" fmla="*/ 168 w 176"/>
              <a:gd name="T59" fmla="*/ 64 h 176"/>
              <a:gd name="T60" fmla="*/ 168 w 176"/>
              <a:gd name="T61" fmla="*/ 152 h 176"/>
              <a:gd name="T62" fmla="*/ 152 w 176"/>
              <a:gd name="T63" fmla="*/ 168 h 176"/>
              <a:gd name="T64" fmla="*/ 24 w 176"/>
              <a:gd name="T65" fmla="*/ 168 h 176"/>
              <a:gd name="T66" fmla="*/ 8 w 176"/>
              <a:gd name="T67" fmla="*/ 152 h 176"/>
              <a:gd name="T68" fmla="*/ 8 w 176"/>
              <a:gd name="T69" fmla="*/ 24 h 176"/>
              <a:gd name="T70" fmla="*/ 24 w 176"/>
              <a:gd name="T71" fmla="*/ 8 h 176"/>
              <a:gd name="T72" fmla="*/ 112 w 176"/>
              <a:gd name="T73" fmla="*/ 8 h 176"/>
              <a:gd name="T74" fmla="*/ 116 w 176"/>
              <a:gd name="T75" fmla="*/ 4 h 176"/>
              <a:gd name="T76" fmla="*/ 112 w 176"/>
              <a:gd name="T77" fmla="*/ 0 h 176"/>
              <a:gd name="T78" fmla="*/ 24 w 176"/>
              <a:gd name="T79" fmla="*/ 0 h 176"/>
              <a:gd name="T80" fmla="*/ 0 w 176"/>
              <a:gd name="T81" fmla="*/ 24 h 176"/>
              <a:gd name="T82" fmla="*/ 0 w 176"/>
              <a:gd name="T83" fmla="*/ 152 h 176"/>
              <a:gd name="T84" fmla="*/ 24 w 176"/>
              <a:gd name="T85" fmla="*/ 176 h 176"/>
              <a:gd name="T86" fmla="*/ 152 w 176"/>
              <a:gd name="T87" fmla="*/ 176 h 176"/>
              <a:gd name="T88" fmla="*/ 176 w 176"/>
              <a:gd name="T89" fmla="*/ 152 h 176"/>
              <a:gd name="T90" fmla="*/ 176 w 176"/>
              <a:gd name="T91" fmla="*/ 64 h 176"/>
              <a:gd name="T92" fmla="*/ 172 w 176"/>
              <a:gd name="T93" fmla="*/ 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6" h="176">
                <a:moveTo>
                  <a:pt x="44" y="132"/>
                </a:moveTo>
                <a:cubicBezTo>
                  <a:pt x="78" y="126"/>
                  <a:pt x="78" y="126"/>
                  <a:pt x="78" y="126"/>
                </a:cubicBezTo>
                <a:cubicBezTo>
                  <a:pt x="170" y="34"/>
                  <a:pt x="170" y="34"/>
                  <a:pt x="170" y="34"/>
                </a:cubicBezTo>
                <a:cubicBezTo>
                  <a:pt x="174" y="31"/>
                  <a:pt x="176" y="26"/>
                  <a:pt x="176" y="20"/>
                </a:cubicBezTo>
                <a:cubicBezTo>
                  <a:pt x="176" y="9"/>
                  <a:pt x="167" y="0"/>
                  <a:pt x="156" y="0"/>
                </a:cubicBezTo>
                <a:cubicBezTo>
                  <a:pt x="150" y="0"/>
                  <a:pt x="145" y="2"/>
                  <a:pt x="142" y="6"/>
                </a:cubicBezTo>
                <a:cubicBezTo>
                  <a:pt x="50" y="98"/>
                  <a:pt x="50" y="98"/>
                  <a:pt x="50" y="98"/>
                </a:cubicBezTo>
                <a:lnTo>
                  <a:pt x="44" y="132"/>
                </a:lnTo>
                <a:close/>
                <a:moveTo>
                  <a:pt x="148" y="12"/>
                </a:moveTo>
                <a:cubicBezTo>
                  <a:pt x="150" y="9"/>
                  <a:pt x="153" y="8"/>
                  <a:pt x="156" y="8"/>
                </a:cubicBezTo>
                <a:cubicBezTo>
                  <a:pt x="163" y="8"/>
                  <a:pt x="168" y="13"/>
                  <a:pt x="168" y="20"/>
                </a:cubicBezTo>
                <a:cubicBezTo>
                  <a:pt x="168" y="23"/>
                  <a:pt x="167" y="26"/>
                  <a:pt x="164" y="28"/>
                </a:cubicBezTo>
                <a:cubicBezTo>
                  <a:pt x="159" y="34"/>
                  <a:pt x="159" y="34"/>
                  <a:pt x="159" y="34"/>
                </a:cubicBezTo>
                <a:cubicBezTo>
                  <a:pt x="142" y="17"/>
                  <a:pt x="142" y="17"/>
                  <a:pt x="142" y="17"/>
                </a:cubicBezTo>
                <a:lnTo>
                  <a:pt x="148" y="12"/>
                </a:lnTo>
                <a:close/>
                <a:moveTo>
                  <a:pt x="137" y="22"/>
                </a:moveTo>
                <a:cubicBezTo>
                  <a:pt x="154" y="39"/>
                  <a:pt x="154" y="39"/>
                  <a:pt x="154" y="39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80" y="96"/>
                  <a:pt x="80" y="96"/>
                  <a:pt x="80" y="96"/>
                </a:cubicBezTo>
                <a:cubicBezTo>
                  <a:pt x="72" y="96"/>
                  <a:pt x="72" y="96"/>
                  <a:pt x="72" y="96"/>
                </a:cubicBezTo>
                <a:cubicBezTo>
                  <a:pt x="63" y="96"/>
                  <a:pt x="63" y="96"/>
                  <a:pt x="63" y="96"/>
                </a:cubicBezTo>
                <a:lnTo>
                  <a:pt x="137" y="22"/>
                </a:lnTo>
                <a:close/>
                <a:moveTo>
                  <a:pt x="57" y="104"/>
                </a:moveTo>
                <a:cubicBezTo>
                  <a:pt x="72" y="104"/>
                  <a:pt x="72" y="104"/>
                  <a:pt x="72" y="104"/>
                </a:cubicBezTo>
                <a:cubicBezTo>
                  <a:pt x="72" y="119"/>
                  <a:pt x="72" y="119"/>
                  <a:pt x="72" y="119"/>
                </a:cubicBezTo>
                <a:cubicBezTo>
                  <a:pt x="54" y="122"/>
                  <a:pt x="54" y="122"/>
                  <a:pt x="54" y="122"/>
                </a:cubicBezTo>
                <a:lnTo>
                  <a:pt x="57" y="104"/>
                </a:lnTo>
                <a:close/>
                <a:moveTo>
                  <a:pt x="172" y="60"/>
                </a:moveTo>
                <a:cubicBezTo>
                  <a:pt x="170" y="60"/>
                  <a:pt x="168" y="62"/>
                  <a:pt x="168" y="64"/>
                </a:cubicBezTo>
                <a:cubicBezTo>
                  <a:pt x="168" y="152"/>
                  <a:pt x="168" y="152"/>
                  <a:pt x="168" y="152"/>
                </a:cubicBezTo>
                <a:cubicBezTo>
                  <a:pt x="168" y="161"/>
                  <a:pt x="161" y="168"/>
                  <a:pt x="152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15" y="168"/>
                  <a:pt x="8" y="161"/>
                  <a:pt x="8" y="152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15"/>
                  <a:pt x="15" y="8"/>
                  <a:pt x="24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4" y="8"/>
                  <a:pt x="116" y="6"/>
                  <a:pt x="116" y="4"/>
                </a:cubicBezTo>
                <a:cubicBezTo>
                  <a:pt x="116" y="2"/>
                  <a:pt x="114" y="0"/>
                  <a:pt x="112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5"/>
                  <a:pt x="11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65" y="176"/>
                  <a:pt x="176" y="165"/>
                  <a:pt x="176" y="152"/>
                </a:cubicBezTo>
                <a:cubicBezTo>
                  <a:pt x="176" y="64"/>
                  <a:pt x="176" y="64"/>
                  <a:pt x="176" y="64"/>
                </a:cubicBezTo>
                <a:cubicBezTo>
                  <a:pt x="176" y="62"/>
                  <a:pt x="174" y="60"/>
                  <a:pt x="172" y="6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87" name="Freeform 32">
            <a:extLst>
              <a:ext uri="{FF2B5EF4-FFF2-40B4-BE49-F238E27FC236}">
                <a16:creationId xmlns:a16="http://schemas.microsoft.com/office/drawing/2014/main" id="{65C9C434-050C-41D2-836F-EED08FC99A41}"/>
              </a:ext>
            </a:extLst>
          </p:cNvPr>
          <p:cNvSpPr>
            <a:spLocks noEditPoints="1"/>
          </p:cNvSpPr>
          <p:nvPr/>
        </p:nvSpPr>
        <p:spPr bwMode="auto">
          <a:xfrm>
            <a:off x="7338958" y="-5567359"/>
            <a:ext cx="600075" cy="598488"/>
          </a:xfrm>
          <a:custGeom>
            <a:avLst/>
            <a:gdLst>
              <a:gd name="T0" fmla="*/ 144 w 176"/>
              <a:gd name="T1" fmla="*/ 0 h 176"/>
              <a:gd name="T2" fmla="*/ 121 w 176"/>
              <a:gd name="T3" fmla="*/ 9 h 176"/>
              <a:gd name="T4" fmla="*/ 13 w 176"/>
              <a:gd name="T5" fmla="*/ 117 h 176"/>
              <a:gd name="T6" fmla="*/ 0 w 176"/>
              <a:gd name="T7" fmla="*/ 176 h 176"/>
              <a:gd name="T8" fmla="*/ 59 w 176"/>
              <a:gd name="T9" fmla="*/ 163 h 176"/>
              <a:gd name="T10" fmla="*/ 167 w 176"/>
              <a:gd name="T11" fmla="*/ 55 h 176"/>
              <a:gd name="T12" fmla="*/ 176 w 176"/>
              <a:gd name="T13" fmla="*/ 32 h 176"/>
              <a:gd name="T14" fmla="*/ 144 w 176"/>
              <a:gd name="T15" fmla="*/ 0 h 176"/>
              <a:gd name="T16" fmla="*/ 52 w 176"/>
              <a:gd name="T17" fmla="*/ 155 h 176"/>
              <a:gd name="T18" fmla="*/ 24 w 176"/>
              <a:gd name="T19" fmla="*/ 162 h 176"/>
              <a:gd name="T20" fmla="*/ 24 w 176"/>
              <a:gd name="T21" fmla="*/ 152 h 176"/>
              <a:gd name="T22" fmla="*/ 14 w 176"/>
              <a:gd name="T23" fmla="*/ 152 h 176"/>
              <a:gd name="T24" fmla="*/ 21 w 176"/>
              <a:gd name="T25" fmla="*/ 124 h 176"/>
              <a:gd name="T26" fmla="*/ 52 w 176"/>
              <a:gd name="T27" fmla="*/ 124 h 176"/>
              <a:gd name="T28" fmla="*/ 52 w 176"/>
              <a:gd name="T29" fmla="*/ 155 h 176"/>
              <a:gd name="T30" fmla="*/ 60 w 176"/>
              <a:gd name="T31" fmla="*/ 150 h 176"/>
              <a:gd name="T32" fmla="*/ 60 w 176"/>
              <a:gd name="T33" fmla="*/ 120 h 176"/>
              <a:gd name="T34" fmla="*/ 56 w 176"/>
              <a:gd name="T35" fmla="*/ 116 h 176"/>
              <a:gd name="T36" fmla="*/ 26 w 176"/>
              <a:gd name="T37" fmla="*/ 116 h 176"/>
              <a:gd name="T38" fmla="*/ 112 w 176"/>
              <a:gd name="T39" fmla="*/ 30 h 176"/>
              <a:gd name="T40" fmla="*/ 146 w 176"/>
              <a:gd name="T41" fmla="*/ 64 h 176"/>
              <a:gd name="T42" fmla="*/ 60 w 176"/>
              <a:gd name="T43" fmla="*/ 150 h 176"/>
              <a:gd name="T44" fmla="*/ 161 w 176"/>
              <a:gd name="T45" fmla="*/ 49 h 176"/>
              <a:gd name="T46" fmla="*/ 152 w 176"/>
              <a:gd name="T47" fmla="*/ 58 h 176"/>
              <a:gd name="T48" fmla="*/ 118 w 176"/>
              <a:gd name="T49" fmla="*/ 24 h 176"/>
              <a:gd name="T50" fmla="*/ 127 w 176"/>
              <a:gd name="T51" fmla="*/ 15 h 176"/>
              <a:gd name="T52" fmla="*/ 144 w 176"/>
              <a:gd name="T53" fmla="*/ 8 h 176"/>
              <a:gd name="T54" fmla="*/ 168 w 176"/>
              <a:gd name="T55" fmla="*/ 32 h 176"/>
              <a:gd name="T56" fmla="*/ 161 w 176"/>
              <a:gd name="T57" fmla="*/ 49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76" h="176">
                <a:moveTo>
                  <a:pt x="144" y="0"/>
                </a:moveTo>
                <a:cubicBezTo>
                  <a:pt x="135" y="0"/>
                  <a:pt x="127" y="4"/>
                  <a:pt x="121" y="9"/>
                </a:cubicBezTo>
                <a:cubicBezTo>
                  <a:pt x="13" y="117"/>
                  <a:pt x="13" y="117"/>
                  <a:pt x="13" y="117"/>
                </a:cubicBezTo>
                <a:cubicBezTo>
                  <a:pt x="0" y="176"/>
                  <a:pt x="0" y="176"/>
                  <a:pt x="0" y="176"/>
                </a:cubicBezTo>
                <a:cubicBezTo>
                  <a:pt x="59" y="163"/>
                  <a:pt x="59" y="163"/>
                  <a:pt x="59" y="163"/>
                </a:cubicBezTo>
                <a:cubicBezTo>
                  <a:pt x="167" y="55"/>
                  <a:pt x="167" y="55"/>
                  <a:pt x="167" y="55"/>
                </a:cubicBezTo>
                <a:cubicBezTo>
                  <a:pt x="172" y="49"/>
                  <a:pt x="176" y="41"/>
                  <a:pt x="176" y="32"/>
                </a:cubicBezTo>
                <a:cubicBezTo>
                  <a:pt x="176" y="14"/>
                  <a:pt x="162" y="0"/>
                  <a:pt x="144" y="0"/>
                </a:cubicBezTo>
                <a:moveTo>
                  <a:pt x="52" y="155"/>
                </a:moveTo>
                <a:cubicBezTo>
                  <a:pt x="24" y="162"/>
                  <a:pt x="24" y="162"/>
                  <a:pt x="24" y="162"/>
                </a:cubicBezTo>
                <a:cubicBezTo>
                  <a:pt x="24" y="152"/>
                  <a:pt x="24" y="152"/>
                  <a:pt x="24" y="152"/>
                </a:cubicBezTo>
                <a:cubicBezTo>
                  <a:pt x="14" y="152"/>
                  <a:pt x="14" y="152"/>
                  <a:pt x="14" y="152"/>
                </a:cubicBezTo>
                <a:cubicBezTo>
                  <a:pt x="21" y="124"/>
                  <a:pt x="21" y="124"/>
                  <a:pt x="21" y="124"/>
                </a:cubicBezTo>
                <a:cubicBezTo>
                  <a:pt x="52" y="124"/>
                  <a:pt x="52" y="124"/>
                  <a:pt x="52" y="124"/>
                </a:cubicBezTo>
                <a:lnTo>
                  <a:pt x="52" y="155"/>
                </a:lnTo>
                <a:close/>
                <a:moveTo>
                  <a:pt x="60" y="150"/>
                </a:moveTo>
                <a:cubicBezTo>
                  <a:pt x="60" y="120"/>
                  <a:pt x="60" y="120"/>
                  <a:pt x="60" y="120"/>
                </a:cubicBezTo>
                <a:cubicBezTo>
                  <a:pt x="60" y="118"/>
                  <a:pt x="58" y="116"/>
                  <a:pt x="56" y="116"/>
                </a:cubicBezTo>
                <a:cubicBezTo>
                  <a:pt x="26" y="116"/>
                  <a:pt x="26" y="116"/>
                  <a:pt x="26" y="116"/>
                </a:cubicBezTo>
                <a:cubicBezTo>
                  <a:pt x="112" y="30"/>
                  <a:pt x="112" y="30"/>
                  <a:pt x="112" y="30"/>
                </a:cubicBezTo>
                <a:cubicBezTo>
                  <a:pt x="146" y="64"/>
                  <a:pt x="146" y="64"/>
                  <a:pt x="146" y="64"/>
                </a:cubicBezTo>
                <a:lnTo>
                  <a:pt x="60" y="150"/>
                </a:lnTo>
                <a:close/>
                <a:moveTo>
                  <a:pt x="161" y="49"/>
                </a:moveTo>
                <a:cubicBezTo>
                  <a:pt x="152" y="58"/>
                  <a:pt x="152" y="58"/>
                  <a:pt x="152" y="58"/>
                </a:cubicBezTo>
                <a:cubicBezTo>
                  <a:pt x="118" y="24"/>
                  <a:pt x="118" y="24"/>
                  <a:pt x="118" y="24"/>
                </a:cubicBezTo>
                <a:cubicBezTo>
                  <a:pt x="127" y="15"/>
                  <a:pt x="127" y="15"/>
                  <a:pt x="127" y="15"/>
                </a:cubicBezTo>
                <a:cubicBezTo>
                  <a:pt x="127" y="15"/>
                  <a:pt x="134" y="8"/>
                  <a:pt x="144" y="8"/>
                </a:cubicBezTo>
                <a:cubicBezTo>
                  <a:pt x="157" y="8"/>
                  <a:pt x="168" y="19"/>
                  <a:pt x="168" y="32"/>
                </a:cubicBezTo>
                <a:cubicBezTo>
                  <a:pt x="168" y="39"/>
                  <a:pt x="165" y="45"/>
                  <a:pt x="161" y="49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48" name="Freeform 33">
            <a:extLst>
              <a:ext uri="{FF2B5EF4-FFF2-40B4-BE49-F238E27FC236}">
                <a16:creationId xmlns:a16="http://schemas.microsoft.com/office/drawing/2014/main" id="{02DB8C41-B2BF-4030-AA9D-2317EE2B49C1}"/>
              </a:ext>
            </a:extLst>
          </p:cNvPr>
          <p:cNvSpPr>
            <a:spLocks noEditPoints="1"/>
          </p:cNvSpPr>
          <p:nvPr/>
        </p:nvSpPr>
        <p:spPr bwMode="auto">
          <a:xfrm>
            <a:off x="8485133" y="-5540372"/>
            <a:ext cx="600075" cy="544513"/>
          </a:xfrm>
          <a:custGeom>
            <a:avLst/>
            <a:gdLst>
              <a:gd name="T0" fmla="*/ 88 w 176"/>
              <a:gd name="T1" fmla="*/ 0 h 160"/>
              <a:gd name="T2" fmla="*/ 0 w 176"/>
              <a:gd name="T3" fmla="*/ 72 h 160"/>
              <a:gd name="T4" fmla="*/ 25 w 176"/>
              <a:gd name="T5" fmla="*/ 122 h 160"/>
              <a:gd name="T6" fmla="*/ 16 w 176"/>
              <a:gd name="T7" fmla="*/ 160 h 160"/>
              <a:gd name="T8" fmla="*/ 63 w 176"/>
              <a:gd name="T9" fmla="*/ 141 h 160"/>
              <a:gd name="T10" fmla="*/ 88 w 176"/>
              <a:gd name="T11" fmla="*/ 144 h 160"/>
              <a:gd name="T12" fmla="*/ 176 w 176"/>
              <a:gd name="T13" fmla="*/ 72 h 160"/>
              <a:gd name="T14" fmla="*/ 88 w 176"/>
              <a:gd name="T15" fmla="*/ 0 h 160"/>
              <a:gd name="T16" fmla="*/ 88 w 176"/>
              <a:gd name="T17" fmla="*/ 136 h 160"/>
              <a:gd name="T18" fmla="*/ 65 w 176"/>
              <a:gd name="T19" fmla="*/ 133 h 160"/>
              <a:gd name="T20" fmla="*/ 63 w 176"/>
              <a:gd name="T21" fmla="*/ 133 h 160"/>
              <a:gd name="T22" fmla="*/ 60 w 176"/>
              <a:gd name="T23" fmla="*/ 134 h 160"/>
              <a:gd name="T24" fmla="*/ 27 w 176"/>
              <a:gd name="T25" fmla="*/ 147 h 160"/>
              <a:gd name="T26" fmla="*/ 33 w 176"/>
              <a:gd name="T27" fmla="*/ 124 h 160"/>
              <a:gd name="T28" fmla="*/ 30 w 176"/>
              <a:gd name="T29" fmla="*/ 116 h 160"/>
              <a:gd name="T30" fmla="*/ 8 w 176"/>
              <a:gd name="T31" fmla="*/ 72 h 160"/>
              <a:gd name="T32" fmla="*/ 88 w 176"/>
              <a:gd name="T33" fmla="*/ 8 h 160"/>
              <a:gd name="T34" fmla="*/ 168 w 176"/>
              <a:gd name="T35" fmla="*/ 72 h 160"/>
              <a:gd name="T36" fmla="*/ 88 w 176"/>
              <a:gd name="T37" fmla="*/ 13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6" h="160">
                <a:moveTo>
                  <a:pt x="88" y="0"/>
                </a:moveTo>
                <a:cubicBezTo>
                  <a:pt x="39" y="0"/>
                  <a:pt x="0" y="32"/>
                  <a:pt x="0" y="72"/>
                </a:cubicBezTo>
                <a:cubicBezTo>
                  <a:pt x="0" y="92"/>
                  <a:pt x="10" y="109"/>
                  <a:pt x="25" y="122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63" y="141"/>
                  <a:pt x="63" y="141"/>
                  <a:pt x="63" y="141"/>
                </a:cubicBezTo>
                <a:cubicBezTo>
                  <a:pt x="71" y="143"/>
                  <a:pt x="79" y="144"/>
                  <a:pt x="88" y="144"/>
                </a:cubicBezTo>
                <a:cubicBezTo>
                  <a:pt x="137" y="144"/>
                  <a:pt x="176" y="112"/>
                  <a:pt x="176" y="72"/>
                </a:cubicBezTo>
                <a:cubicBezTo>
                  <a:pt x="176" y="32"/>
                  <a:pt x="137" y="0"/>
                  <a:pt x="88" y="0"/>
                </a:cubicBezTo>
                <a:moveTo>
                  <a:pt x="88" y="136"/>
                </a:moveTo>
                <a:cubicBezTo>
                  <a:pt x="80" y="136"/>
                  <a:pt x="73" y="135"/>
                  <a:pt x="65" y="133"/>
                </a:cubicBezTo>
                <a:cubicBezTo>
                  <a:pt x="65" y="133"/>
                  <a:pt x="64" y="133"/>
                  <a:pt x="63" y="133"/>
                </a:cubicBezTo>
                <a:cubicBezTo>
                  <a:pt x="62" y="133"/>
                  <a:pt x="61" y="133"/>
                  <a:pt x="60" y="134"/>
                </a:cubicBezTo>
                <a:cubicBezTo>
                  <a:pt x="27" y="147"/>
                  <a:pt x="27" y="147"/>
                  <a:pt x="27" y="147"/>
                </a:cubicBezTo>
                <a:cubicBezTo>
                  <a:pt x="33" y="124"/>
                  <a:pt x="33" y="124"/>
                  <a:pt x="33" y="124"/>
                </a:cubicBezTo>
                <a:cubicBezTo>
                  <a:pt x="33" y="121"/>
                  <a:pt x="32" y="118"/>
                  <a:pt x="30" y="116"/>
                </a:cubicBezTo>
                <a:cubicBezTo>
                  <a:pt x="16" y="104"/>
                  <a:pt x="8" y="88"/>
                  <a:pt x="8" y="72"/>
                </a:cubicBezTo>
                <a:cubicBezTo>
                  <a:pt x="8" y="37"/>
                  <a:pt x="44" y="8"/>
                  <a:pt x="88" y="8"/>
                </a:cubicBezTo>
                <a:cubicBezTo>
                  <a:pt x="132" y="8"/>
                  <a:pt x="168" y="37"/>
                  <a:pt x="168" y="72"/>
                </a:cubicBezTo>
                <a:cubicBezTo>
                  <a:pt x="168" y="107"/>
                  <a:pt x="132" y="136"/>
                  <a:pt x="88" y="13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49" name="Freeform 34">
            <a:extLst>
              <a:ext uri="{FF2B5EF4-FFF2-40B4-BE49-F238E27FC236}">
                <a16:creationId xmlns:a16="http://schemas.microsoft.com/office/drawing/2014/main" id="{35C9FD6C-4300-4F2D-8165-2C3EBBF0CF12}"/>
              </a:ext>
            </a:extLst>
          </p:cNvPr>
          <p:cNvSpPr>
            <a:spLocks noEditPoints="1"/>
          </p:cNvSpPr>
          <p:nvPr/>
        </p:nvSpPr>
        <p:spPr bwMode="auto">
          <a:xfrm>
            <a:off x="9631308" y="-5540372"/>
            <a:ext cx="600075" cy="544513"/>
          </a:xfrm>
          <a:custGeom>
            <a:avLst/>
            <a:gdLst>
              <a:gd name="T0" fmla="*/ 88 w 176"/>
              <a:gd name="T1" fmla="*/ 60 h 160"/>
              <a:gd name="T2" fmla="*/ 76 w 176"/>
              <a:gd name="T3" fmla="*/ 72 h 160"/>
              <a:gd name="T4" fmla="*/ 88 w 176"/>
              <a:gd name="T5" fmla="*/ 84 h 160"/>
              <a:gd name="T6" fmla="*/ 100 w 176"/>
              <a:gd name="T7" fmla="*/ 72 h 160"/>
              <a:gd name="T8" fmla="*/ 88 w 176"/>
              <a:gd name="T9" fmla="*/ 60 h 160"/>
              <a:gd name="T10" fmla="*/ 48 w 176"/>
              <a:gd name="T11" fmla="*/ 60 h 160"/>
              <a:gd name="T12" fmla="*/ 36 w 176"/>
              <a:gd name="T13" fmla="*/ 72 h 160"/>
              <a:gd name="T14" fmla="*/ 48 w 176"/>
              <a:gd name="T15" fmla="*/ 84 h 160"/>
              <a:gd name="T16" fmla="*/ 60 w 176"/>
              <a:gd name="T17" fmla="*/ 72 h 160"/>
              <a:gd name="T18" fmla="*/ 48 w 176"/>
              <a:gd name="T19" fmla="*/ 60 h 160"/>
              <a:gd name="T20" fmla="*/ 88 w 176"/>
              <a:gd name="T21" fmla="*/ 0 h 160"/>
              <a:gd name="T22" fmla="*/ 0 w 176"/>
              <a:gd name="T23" fmla="*/ 72 h 160"/>
              <a:gd name="T24" fmla="*/ 25 w 176"/>
              <a:gd name="T25" fmla="*/ 122 h 160"/>
              <a:gd name="T26" fmla="*/ 16 w 176"/>
              <a:gd name="T27" fmla="*/ 160 h 160"/>
              <a:gd name="T28" fmla="*/ 63 w 176"/>
              <a:gd name="T29" fmla="*/ 141 h 160"/>
              <a:gd name="T30" fmla="*/ 88 w 176"/>
              <a:gd name="T31" fmla="*/ 144 h 160"/>
              <a:gd name="T32" fmla="*/ 176 w 176"/>
              <a:gd name="T33" fmla="*/ 72 h 160"/>
              <a:gd name="T34" fmla="*/ 88 w 176"/>
              <a:gd name="T35" fmla="*/ 0 h 160"/>
              <a:gd name="T36" fmla="*/ 88 w 176"/>
              <a:gd name="T37" fmla="*/ 136 h 160"/>
              <a:gd name="T38" fmla="*/ 65 w 176"/>
              <a:gd name="T39" fmla="*/ 133 h 160"/>
              <a:gd name="T40" fmla="*/ 63 w 176"/>
              <a:gd name="T41" fmla="*/ 133 h 160"/>
              <a:gd name="T42" fmla="*/ 60 w 176"/>
              <a:gd name="T43" fmla="*/ 134 h 160"/>
              <a:gd name="T44" fmla="*/ 27 w 176"/>
              <a:gd name="T45" fmla="*/ 147 h 160"/>
              <a:gd name="T46" fmla="*/ 33 w 176"/>
              <a:gd name="T47" fmla="*/ 124 h 160"/>
              <a:gd name="T48" fmla="*/ 30 w 176"/>
              <a:gd name="T49" fmla="*/ 116 h 160"/>
              <a:gd name="T50" fmla="*/ 8 w 176"/>
              <a:gd name="T51" fmla="*/ 72 h 160"/>
              <a:gd name="T52" fmla="*/ 88 w 176"/>
              <a:gd name="T53" fmla="*/ 8 h 160"/>
              <a:gd name="T54" fmla="*/ 168 w 176"/>
              <a:gd name="T55" fmla="*/ 72 h 160"/>
              <a:gd name="T56" fmla="*/ 88 w 176"/>
              <a:gd name="T57" fmla="*/ 136 h 160"/>
              <a:gd name="T58" fmla="*/ 128 w 176"/>
              <a:gd name="T59" fmla="*/ 60 h 160"/>
              <a:gd name="T60" fmla="*/ 116 w 176"/>
              <a:gd name="T61" fmla="*/ 72 h 160"/>
              <a:gd name="T62" fmla="*/ 128 w 176"/>
              <a:gd name="T63" fmla="*/ 84 h 160"/>
              <a:gd name="T64" fmla="*/ 140 w 176"/>
              <a:gd name="T65" fmla="*/ 72 h 160"/>
              <a:gd name="T66" fmla="*/ 128 w 176"/>
              <a:gd name="T67" fmla="*/ 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6" h="160">
                <a:moveTo>
                  <a:pt x="88" y="60"/>
                </a:moveTo>
                <a:cubicBezTo>
                  <a:pt x="81" y="60"/>
                  <a:pt x="76" y="65"/>
                  <a:pt x="76" y="72"/>
                </a:cubicBezTo>
                <a:cubicBezTo>
                  <a:pt x="76" y="79"/>
                  <a:pt x="81" y="84"/>
                  <a:pt x="88" y="84"/>
                </a:cubicBezTo>
                <a:cubicBezTo>
                  <a:pt x="95" y="84"/>
                  <a:pt x="100" y="79"/>
                  <a:pt x="100" y="72"/>
                </a:cubicBezTo>
                <a:cubicBezTo>
                  <a:pt x="100" y="65"/>
                  <a:pt x="95" y="60"/>
                  <a:pt x="88" y="60"/>
                </a:cubicBezTo>
                <a:moveTo>
                  <a:pt x="48" y="60"/>
                </a:moveTo>
                <a:cubicBezTo>
                  <a:pt x="41" y="60"/>
                  <a:pt x="36" y="65"/>
                  <a:pt x="36" y="72"/>
                </a:cubicBezTo>
                <a:cubicBezTo>
                  <a:pt x="36" y="79"/>
                  <a:pt x="41" y="84"/>
                  <a:pt x="48" y="84"/>
                </a:cubicBezTo>
                <a:cubicBezTo>
                  <a:pt x="55" y="84"/>
                  <a:pt x="60" y="79"/>
                  <a:pt x="60" y="72"/>
                </a:cubicBezTo>
                <a:cubicBezTo>
                  <a:pt x="60" y="65"/>
                  <a:pt x="55" y="60"/>
                  <a:pt x="48" y="60"/>
                </a:cubicBezTo>
                <a:moveTo>
                  <a:pt x="88" y="0"/>
                </a:moveTo>
                <a:cubicBezTo>
                  <a:pt x="39" y="0"/>
                  <a:pt x="0" y="32"/>
                  <a:pt x="0" y="72"/>
                </a:cubicBezTo>
                <a:cubicBezTo>
                  <a:pt x="0" y="92"/>
                  <a:pt x="10" y="109"/>
                  <a:pt x="25" y="122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63" y="141"/>
                  <a:pt x="63" y="141"/>
                  <a:pt x="63" y="141"/>
                </a:cubicBezTo>
                <a:cubicBezTo>
                  <a:pt x="71" y="143"/>
                  <a:pt x="79" y="144"/>
                  <a:pt x="88" y="144"/>
                </a:cubicBezTo>
                <a:cubicBezTo>
                  <a:pt x="137" y="144"/>
                  <a:pt x="176" y="112"/>
                  <a:pt x="176" y="72"/>
                </a:cubicBezTo>
                <a:cubicBezTo>
                  <a:pt x="176" y="32"/>
                  <a:pt x="137" y="0"/>
                  <a:pt x="88" y="0"/>
                </a:cubicBezTo>
                <a:moveTo>
                  <a:pt x="88" y="136"/>
                </a:moveTo>
                <a:cubicBezTo>
                  <a:pt x="80" y="136"/>
                  <a:pt x="73" y="135"/>
                  <a:pt x="65" y="133"/>
                </a:cubicBezTo>
                <a:cubicBezTo>
                  <a:pt x="65" y="133"/>
                  <a:pt x="64" y="133"/>
                  <a:pt x="63" y="133"/>
                </a:cubicBezTo>
                <a:cubicBezTo>
                  <a:pt x="62" y="133"/>
                  <a:pt x="61" y="133"/>
                  <a:pt x="60" y="134"/>
                </a:cubicBezTo>
                <a:cubicBezTo>
                  <a:pt x="27" y="147"/>
                  <a:pt x="27" y="147"/>
                  <a:pt x="27" y="147"/>
                </a:cubicBezTo>
                <a:cubicBezTo>
                  <a:pt x="33" y="124"/>
                  <a:pt x="33" y="124"/>
                  <a:pt x="33" y="124"/>
                </a:cubicBezTo>
                <a:cubicBezTo>
                  <a:pt x="33" y="121"/>
                  <a:pt x="32" y="118"/>
                  <a:pt x="30" y="116"/>
                </a:cubicBezTo>
                <a:cubicBezTo>
                  <a:pt x="16" y="104"/>
                  <a:pt x="8" y="88"/>
                  <a:pt x="8" y="72"/>
                </a:cubicBezTo>
                <a:cubicBezTo>
                  <a:pt x="8" y="37"/>
                  <a:pt x="44" y="8"/>
                  <a:pt x="88" y="8"/>
                </a:cubicBezTo>
                <a:cubicBezTo>
                  <a:pt x="132" y="8"/>
                  <a:pt x="168" y="37"/>
                  <a:pt x="168" y="72"/>
                </a:cubicBezTo>
                <a:cubicBezTo>
                  <a:pt x="168" y="107"/>
                  <a:pt x="132" y="136"/>
                  <a:pt x="88" y="136"/>
                </a:cubicBezTo>
                <a:moveTo>
                  <a:pt x="128" y="60"/>
                </a:moveTo>
                <a:cubicBezTo>
                  <a:pt x="121" y="60"/>
                  <a:pt x="116" y="65"/>
                  <a:pt x="116" y="72"/>
                </a:cubicBezTo>
                <a:cubicBezTo>
                  <a:pt x="116" y="79"/>
                  <a:pt x="121" y="84"/>
                  <a:pt x="128" y="84"/>
                </a:cubicBezTo>
                <a:cubicBezTo>
                  <a:pt x="135" y="84"/>
                  <a:pt x="140" y="79"/>
                  <a:pt x="140" y="72"/>
                </a:cubicBezTo>
                <a:cubicBezTo>
                  <a:pt x="140" y="65"/>
                  <a:pt x="135" y="60"/>
                  <a:pt x="128" y="6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50" name="Freeform 35">
            <a:extLst>
              <a:ext uri="{FF2B5EF4-FFF2-40B4-BE49-F238E27FC236}">
                <a16:creationId xmlns:a16="http://schemas.microsoft.com/office/drawing/2014/main" id="{EDFF3A70-37A6-4B05-90EB-A0767478C712}"/>
              </a:ext>
            </a:extLst>
          </p:cNvPr>
          <p:cNvSpPr>
            <a:spLocks noEditPoints="1"/>
          </p:cNvSpPr>
          <p:nvPr/>
        </p:nvSpPr>
        <p:spPr bwMode="auto">
          <a:xfrm>
            <a:off x="10775896" y="-5540372"/>
            <a:ext cx="600075" cy="544513"/>
          </a:xfrm>
          <a:custGeom>
            <a:avLst/>
            <a:gdLst>
              <a:gd name="T0" fmla="*/ 176 w 176"/>
              <a:gd name="T1" fmla="*/ 54 h 160"/>
              <a:gd name="T2" fmla="*/ 112 w 176"/>
              <a:gd name="T3" fmla="*/ 0 h 160"/>
              <a:gd name="T4" fmla="*/ 53 w 176"/>
              <a:gd name="T5" fmla="*/ 33 h 160"/>
              <a:gd name="T6" fmla="*/ 63 w 176"/>
              <a:gd name="T7" fmla="*/ 32 h 160"/>
              <a:gd name="T8" fmla="*/ 112 w 176"/>
              <a:gd name="T9" fmla="*/ 8 h 160"/>
              <a:gd name="T10" fmla="*/ 168 w 176"/>
              <a:gd name="T11" fmla="*/ 54 h 160"/>
              <a:gd name="T12" fmla="*/ 151 w 176"/>
              <a:gd name="T13" fmla="*/ 87 h 160"/>
              <a:gd name="T14" fmla="*/ 149 w 176"/>
              <a:gd name="T15" fmla="*/ 95 h 160"/>
              <a:gd name="T16" fmla="*/ 152 w 176"/>
              <a:gd name="T17" fmla="*/ 107 h 160"/>
              <a:gd name="T18" fmla="*/ 135 w 176"/>
              <a:gd name="T19" fmla="*/ 100 h 160"/>
              <a:gd name="T20" fmla="*/ 134 w 176"/>
              <a:gd name="T21" fmla="*/ 108 h 160"/>
              <a:gd name="T22" fmla="*/ 164 w 176"/>
              <a:gd name="T23" fmla="*/ 120 h 160"/>
              <a:gd name="T24" fmla="*/ 156 w 176"/>
              <a:gd name="T25" fmla="*/ 93 h 160"/>
              <a:gd name="T26" fmla="*/ 176 w 176"/>
              <a:gd name="T27" fmla="*/ 54 h 160"/>
              <a:gd name="T28" fmla="*/ 64 w 176"/>
              <a:gd name="T29" fmla="*/ 40 h 160"/>
              <a:gd name="T30" fmla="*/ 0 w 176"/>
              <a:gd name="T31" fmla="*/ 94 h 160"/>
              <a:gd name="T32" fmla="*/ 20 w 176"/>
              <a:gd name="T33" fmla="*/ 133 h 160"/>
              <a:gd name="T34" fmla="*/ 12 w 176"/>
              <a:gd name="T35" fmla="*/ 160 h 160"/>
              <a:gd name="T36" fmla="*/ 48 w 176"/>
              <a:gd name="T37" fmla="*/ 146 h 160"/>
              <a:gd name="T38" fmla="*/ 64 w 176"/>
              <a:gd name="T39" fmla="*/ 148 h 160"/>
              <a:gd name="T40" fmla="*/ 128 w 176"/>
              <a:gd name="T41" fmla="*/ 94 h 160"/>
              <a:gd name="T42" fmla="*/ 64 w 176"/>
              <a:gd name="T43" fmla="*/ 40 h 160"/>
              <a:gd name="T44" fmla="*/ 64 w 176"/>
              <a:gd name="T45" fmla="*/ 140 h 160"/>
              <a:gd name="T46" fmla="*/ 50 w 176"/>
              <a:gd name="T47" fmla="*/ 138 h 160"/>
              <a:gd name="T48" fmla="*/ 48 w 176"/>
              <a:gd name="T49" fmla="*/ 138 h 160"/>
              <a:gd name="T50" fmla="*/ 45 w 176"/>
              <a:gd name="T51" fmla="*/ 139 h 160"/>
              <a:gd name="T52" fmla="*/ 24 w 176"/>
              <a:gd name="T53" fmla="*/ 147 h 160"/>
              <a:gd name="T54" fmla="*/ 27 w 176"/>
              <a:gd name="T55" fmla="*/ 135 h 160"/>
              <a:gd name="T56" fmla="*/ 25 w 176"/>
              <a:gd name="T57" fmla="*/ 127 h 160"/>
              <a:gd name="T58" fmla="*/ 8 w 176"/>
              <a:gd name="T59" fmla="*/ 94 h 160"/>
              <a:gd name="T60" fmla="*/ 64 w 176"/>
              <a:gd name="T61" fmla="*/ 48 h 160"/>
              <a:gd name="T62" fmla="*/ 120 w 176"/>
              <a:gd name="T63" fmla="*/ 94 h 160"/>
              <a:gd name="T64" fmla="*/ 64 w 176"/>
              <a:gd name="T65" fmla="*/ 14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6" h="160">
                <a:moveTo>
                  <a:pt x="176" y="54"/>
                </a:moveTo>
                <a:cubicBezTo>
                  <a:pt x="176" y="24"/>
                  <a:pt x="147" y="0"/>
                  <a:pt x="112" y="0"/>
                </a:cubicBezTo>
                <a:cubicBezTo>
                  <a:pt x="86" y="0"/>
                  <a:pt x="63" y="13"/>
                  <a:pt x="53" y="33"/>
                </a:cubicBezTo>
                <a:cubicBezTo>
                  <a:pt x="56" y="32"/>
                  <a:pt x="60" y="32"/>
                  <a:pt x="63" y="32"/>
                </a:cubicBezTo>
                <a:cubicBezTo>
                  <a:pt x="72" y="18"/>
                  <a:pt x="91" y="8"/>
                  <a:pt x="112" y="8"/>
                </a:cubicBezTo>
                <a:cubicBezTo>
                  <a:pt x="143" y="8"/>
                  <a:pt x="168" y="29"/>
                  <a:pt x="168" y="54"/>
                </a:cubicBezTo>
                <a:cubicBezTo>
                  <a:pt x="168" y="66"/>
                  <a:pt x="162" y="78"/>
                  <a:pt x="151" y="87"/>
                </a:cubicBezTo>
                <a:cubicBezTo>
                  <a:pt x="149" y="89"/>
                  <a:pt x="148" y="92"/>
                  <a:pt x="149" y="95"/>
                </a:cubicBezTo>
                <a:cubicBezTo>
                  <a:pt x="152" y="107"/>
                  <a:pt x="152" y="107"/>
                  <a:pt x="152" y="107"/>
                </a:cubicBezTo>
                <a:cubicBezTo>
                  <a:pt x="135" y="100"/>
                  <a:pt x="135" y="100"/>
                  <a:pt x="135" y="100"/>
                </a:cubicBezTo>
                <a:cubicBezTo>
                  <a:pt x="135" y="103"/>
                  <a:pt x="134" y="106"/>
                  <a:pt x="134" y="108"/>
                </a:cubicBezTo>
                <a:cubicBezTo>
                  <a:pt x="164" y="120"/>
                  <a:pt x="164" y="120"/>
                  <a:pt x="164" y="120"/>
                </a:cubicBezTo>
                <a:cubicBezTo>
                  <a:pt x="156" y="93"/>
                  <a:pt x="156" y="93"/>
                  <a:pt x="156" y="93"/>
                </a:cubicBezTo>
                <a:cubicBezTo>
                  <a:pt x="168" y="83"/>
                  <a:pt x="176" y="69"/>
                  <a:pt x="176" y="54"/>
                </a:cubicBezTo>
                <a:moveTo>
                  <a:pt x="64" y="40"/>
                </a:moveTo>
                <a:cubicBezTo>
                  <a:pt x="29" y="40"/>
                  <a:pt x="0" y="64"/>
                  <a:pt x="0" y="94"/>
                </a:cubicBezTo>
                <a:cubicBezTo>
                  <a:pt x="0" y="109"/>
                  <a:pt x="8" y="123"/>
                  <a:pt x="20" y="133"/>
                </a:cubicBezTo>
                <a:cubicBezTo>
                  <a:pt x="12" y="160"/>
                  <a:pt x="12" y="160"/>
                  <a:pt x="12" y="160"/>
                </a:cubicBezTo>
                <a:cubicBezTo>
                  <a:pt x="48" y="146"/>
                  <a:pt x="48" y="146"/>
                  <a:pt x="48" y="146"/>
                </a:cubicBezTo>
                <a:cubicBezTo>
                  <a:pt x="53" y="147"/>
                  <a:pt x="58" y="148"/>
                  <a:pt x="64" y="148"/>
                </a:cubicBezTo>
                <a:cubicBezTo>
                  <a:pt x="99" y="148"/>
                  <a:pt x="128" y="124"/>
                  <a:pt x="128" y="94"/>
                </a:cubicBezTo>
                <a:cubicBezTo>
                  <a:pt x="128" y="64"/>
                  <a:pt x="99" y="40"/>
                  <a:pt x="64" y="40"/>
                </a:cubicBezTo>
                <a:moveTo>
                  <a:pt x="64" y="140"/>
                </a:moveTo>
                <a:cubicBezTo>
                  <a:pt x="59" y="140"/>
                  <a:pt x="54" y="139"/>
                  <a:pt x="50" y="138"/>
                </a:cubicBezTo>
                <a:cubicBezTo>
                  <a:pt x="49" y="138"/>
                  <a:pt x="48" y="138"/>
                  <a:pt x="48" y="138"/>
                </a:cubicBezTo>
                <a:cubicBezTo>
                  <a:pt x="47" y="138"/>
                  <a:pt x="46" y="138"/>
                  <a:pt x="45" y="139"/>
                </a:cubicBezTo>
                <a:cubicBezTo>
                  <a:pt x="24" y="147"/>
                  <a:pt x="24" y="147"/>
                  <a:pt x="24" y="147"/>
                </a:cubicBezTo>
                <a:cubicBezTo>
                  <a:pt x="27" y="135"/>
                  <a:pt x="27" y="135"/>
                  <a:pt x="27" y="135"/>
                </a:cubicBezTo>
                <a:cubicBezTo>
                  <a:pt x="28" y="132"/>
                  <a:pt x="27" y="129"/>
                  <a:pt x="25" y="127"/>
                </a:cubicBezTo>
                <a:cubicBezTo>
                  <a:pt x="14" y="118"/>
                  <a:pt x="8" y="106"/>
                  <a:pt x="8" y="94"/>
                </a:cubicBezTo>
                <a:cubicBezTo>
                  <a:pt x="8" y="69"/>
                  <a:pt x="33" y="48"/>
                  <a:pt x="64" y="48"/>
                </a:cubicBezTo>
                <a:cubicBezTo>
                  <a:pt x="95" y="48"/>
                  <a:pt x="120" y="69"/>
                  <a:pt x="120" y="94"/>
                </a:cubicBezTo>
                <a:cubicBezTo>
                  <a:pt x="120" y="119"/>
                  <a:pt x="95" y="140"/>
                  <a:pt x="64" y="14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51" name="Freeform 36">
            <a:extLst>
              <a:ext uri="{FF2B5EF4-FFF2-40B4-BE49-F238E27FC236}">
                <a16:creationId xmlns:a16="http://schemas.microsoft.com/office/drawing/2014/main" id="{34A68B51-BA00-4CC1-A85E-B393EE54988E}"/>
              </a:ext>
            </a:extLst>
          </p:cNvPr>
          <p:cNvSpPr>
            <a:spLocks noEditPoints="1"/>
          </p:cNvSpPr>
          <p:nvPr/>
        </p:nvSpPr>
        <p:spPr bwMode="auto">
          <a:xfrm>
            <a:off x="466671" y="-4422772"/>
            <a:ext cx="600075" cy="598488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68 h 176"/>
              <a:gd name="T12" fmla="*/ 8 w 176"/>
              <a:gd name="T13" fmla="*/ 88 h 176"/>
              <a:gd name="T14" fmla="*/ 29 w 176"/>
              <a:gd name="T15" fmla="*/ 34 h 176"/>
              <a:gd name="T16" fmla="*/ 142 w 176"/>
              <a:gd name="T17" fmla="*/ 147 h 176"/>
              <a:gd name="T18" fmla="*/ 88 w 176"/>
              <a:gd name="T19" fmla="*/ 168 h 176"/>
              <a:gd name="T20" fmla="*/ 147 w 176"/>
              <a:gd name="T21" fmla="*/ 142 h 176"/>
              <a:gd name="T22" fmla="*/ 34 w 176"/>
              <a:gd name="T23" fmla="*/ 29 h 176"/>
              <a:gd name="T24" fmla="*/ 88 w 176"/>
              <a:gd name="T25" fmla="*/ 8 h 176"/>
              <a:gd name="T26" fmla="*/ 168 w 176"/>
              <a:gd name="T27" fmla="*/ 88 h 176"/>
              <a:gd name="T28" fmla="*/ 147 w 176"/>
              <a:gd name="T29" fmla="*/ 14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67"/>
                  <a:pt x="16" y="49"/>
                  <a:pt x="29" y="34"/>
                </a:cubicBezTo>
                <a:cubicBezTo>
                  <a:pt x="142" y="147"/>
                  <a:pt x="142" y="147"/>
                  <a:pt x="142" y="147"/>
                </a:cubicBezTo>
                <a:cubicBezTo>
                  <a:pt x="127" y="160"/>
                  <a:pt x="109" y="168"/>
                  <a:pt x="88" y="168"/>
                </a:cubicBezTo>
                <a:moveTo>
                  <a:pt x="147" y="142"/>
                </a:moveTo>
                <a:cubicBezTo>
                  <a:pt x="34" y="29"/>
                  <a:pt x="34" y="29"/>
                  <a:pt x="34" y="29"/>
                </a:cubicBezTo>
                <a:cubicBezTo>
                  <a:pt x="49" y="16"/>
                  <a:pt x="67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09"/>
                  <a:pt x="160" y="127"/>
                  <a:pt x="147" y="14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52" name="Freeform 37">
            <a:extLst>
              <a:ext uri="{FF2B5EF4-FFF2-40B4-BE49-F238E27FC236}">
                <a16:creationId xmlns:a16="http://schemas.microsoft.com/office/drawing/2014/main" id="{E8651F60-97BB-40EF-B7F3-AC9BCE35F7E9}"/>
              </a:ext>
            </a:extLst>
          </p:cNvPr>
          <p:cNvSpPr>
            <a:spLocks noEditPoints="1"/>
          </p:cNvSpPr>
          <p:nvPr/>
        </p:nvSpPr>
        <p:spPr bwMode="auto">
          <a:xfrm>
            <a:off x="1612846" y="-4422772"/>
            <a:ext cx="600075" cy="598488"/>
          </a:xfrm>
          <a:custGeom>
            <a:avLst/>
            <a:gdLst>
              <a:gd name="T0" fmla="*/ 100 w 176"/>
              <a:gd name="T1" fmla="*/ 124 h 176"/>
              <a:gd name="T2" fmla="*/ 95 w 176"/>
              <a:gd name="T3" fmla="*/ 123 h 176"/>
              <a:gd name="T4" fmla="*/ 93 w 176"/>
              <a:gd name="T5" fmla="*/ 118 h 176"/>
              <a:gd name="T6" fmla="*/ 94 w 176"/>
              <a:gd name="T7" fmla="*/ 115 h 176"/>
              <a:gd name="T8" fmla="*/ 95 w 176"/>
              <a:gd name="T9" fmla="*/ 110 h 176"/>
              <a:gd name="T10" fmla="*/ 99 w 176"/>
              <a:gd name="T11" fmla="*/ 94 h 176"/>
              <a:gd name="T12" fmla="*/ 100 w 176"/>
              <a:gd name="T13" fmla="*/ 89 h 176"/>
              <a:gd name="T14" fmla="*/ 101 w 176"/>
              <a:gd name="T15" fmla="*/ 85 h 176"/>
              <a:gd name="T16" fmla="*/ 97 w 176"/>
              <a:gd name="T17" fmla="*/ 77 h 176"/>
              <a:gd name="T18" fmla="*/ 86 w 176"/>
              <a:gd name="T19" fmla="*/ 74 h 176"/>
              <a:gd name="T20" fmla="*/ 78 w 176"/>
              <a:gd name="T21" fmla="*/ 75 h 176"/>
              <a:gd name="T22" fmla="*/ 69 w 176"/>
              <a:gd name="T23" fmla="*/ 78 h 176"/>
              <a:gd name="T24" fmla="*/ 68 w 176"/>
              <a:gd name="T25" fmla="*/ 83 h 176"/>
              <a:gd name="T26" fmla="*/ 71 w 176"/>
              <a:gd name="T27" fmla="*/ 82 h 176"/>
              <a:gd name="T28" fmla="*/ 75 w 176"/>
              <a:gd name="T29" fmla="*/ 82 h 176"/>
              <a:gd name="T30" fmla="*/ 80 w 176"/>
              <a:gd name="T31" fmla="*/ 83 h 176"/>
              <a:gd name="T32" fmla="*/ 81 w 176"/>
              <a:gd name="T33" fmla="*/ 87 h 176"/>
              <a:gd name="T34" fmla="*/ 81 w 176"/>
              <a:gd name="T35" fmla="*/ 91 h 176"/>
              <a:gd name="T36" fmla="*/ 80 w 176"/>
              <a:gd name="T37" fmla="*/ 95 h 176"/>
              <a:gd name="T38" fmla="*/ 75 w 176"/>
              <a:gd name="T39" fmla="*/ 112 h 176"/>
              <a:gd name="T40" fmla="*/ 74 w 176"/>
              <a:gd name="T41" fmla="*/ 116 h 176"/>
              <a:gd name="T42" fmla="*/ 74 w 176"/>
              <a:gd name="T43" fmla="*/ 120 h 176"/>
              <a:gd name="T44" fmla="*/ 78 w 176"/>
              <a:gd name="T45" fmla="*/ 129 h 176"/>
              <a:gd name="T46" fmla="*/ 89 w 176"/>
              <a:gd name="T47" fmla="*/ 132 h 176"/>
              <a:gd name="T48" fmla="*/ 96 w 176"/>
              <a:gd name="T49" fmla="*/ 131 h 176"/>
              <a:gd name="T50" fmla="*/ 106 w 176"/>
              <a:gd name="T51" fmla="*/ 127 h 176"/>
              <a:gd name="T52" fmla="*/ 107 w 176"/>
              <a:gd name="T53" fmla="*/ 122 h 176"/>
              <a:gd name="T54" fmla="*/ 104 w 176"/>
              <a:gd name="T55" fmla="*/ 123 h 176"/>
              <a:gd name="T56" fmla="*/ 100 w 176"/>
              <a:gd name="T57" fmla="*/ 124 h 176"/>
              <a:gd name="T58" fmla="*/ 88 w 176"/>
              <a:gd name="T59" fmla="*/ 0 h 176"/>
              <a:gd name="T60" fmla="*/ 0 w 176"/>
              <a:gd name="T61" fmla="*/ 88 h 176"/>
              <a:gd name="T62" fmla="*/ 88 w 176"/>
              <a:gd name="T63" fmla="*/ 176 h 176"/>
              <a:gd name="T64" fmla="*/ 176 w 176"/>
              <a:gd name="T65" fmla="*/ 88 h 176"/>
              <a:gd name="T66" fmla="*/ 88 w 176"/>
              <a:gd name="T67" fmla="*/ 0 h 176"/>
              <a:gd name="T68" fmla="*/ 88 w 176"/>
              <a:gd name="T69" fmla="*/ 168 h 176"/>
              <a:gd name="T70" fmla="*/ 8 w 176"/>
              <a:gd name="T71" fmla="*/ 88 h 176"/>
              <a:gd name="T72" fmla="*/ 88 w 176"/>
              <a:gd name="T73" fmla="*/ 8 h 176"/>
              <a:gd name="T74" fmla="*/ 168 w 176"/>
              <a:gd name="T75" fmla="*/ 88 h 176"/>
              <a:gd name="T76" fmla="*/ 88 w 176"/>
              <a:gd name="T77" fmla="*/ 168 h 176"/>
              <a:gd name="T78" fmla="*/ 97 w 176"/>
              <a:gd name="T79" fmla="*/ 44 h 176"/>
              <a:gd name="T80" fmla="*/ 89 w 176"/>
              <a:gd name="T81" fmla="*/ 47 h 176"/>
              <a:gd name="T82" fmla="*/ 85 w 176"/>
              <a:gd name="T83" fmla="*/ 54 h 176"/>
              <a:gd name="T84" fmla="*/ 89 w 176"/>
              <a:gd name="T85" fmla="*/ 61 h 176"/>
              <a:gd name="T86" fmla="*/ 97 w 176"/>
              <a:gd name="T87" fmla="*/ 64 h 176"/>
              <a:gd name="T88" fmla="*/ 105 w 176"/>
              <a:gd name="T89" fmla="*/ 61 h 176"/>
              <a:gd name="T90" fmla="*/ 108 w 176"/>
              <a:gd name="T91" fmla="*/ 54 h 176"/>
              <a:gd name="T92" fmla="*/ 105 w 176"/>
              <a:gd name="T93" fmla="*/ 47 h 176"/>
              <a:gd name="T94" fmla="*/ 97 w 176"/>
              <a:gd name="T95" fmla="*/ 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6" h="176">
                <a:moveTo>
                  <a:pt x="100" y="124"/>
                </a:moveTo>
                <a:cubicBezTo>
                  <a:pt x="97" y="124"/>
                  <a:pt x="96" y="124"/>
                  <a:pt x="95" y="123"/>
                </a:cubicBezTo>
                <a:cubicBezTo>
                  <a:pt x="94" y="122"/>
                  <a:pt x="93" y="121"/>
                  <a:pt x="93" y="118"/>
                </a:cubicBezTo>
                <a:cubicBezTo>
                  <a:pt x="93" y="118"/>
                  <a:pt x="93" y="116"/>
                  <a:pt x="94" y="115"/>
                </a:cubicBezTo>
                <a:cubicBezTo>
                  <a:pt x="94" y="113"/>
                  <a:pt x="94" y="112"/>
                  <a:pt x="95" y="110"/>
                </a:cubicBezTo>
                <a:cubicBezTo>
                  <a:pt x="99" y="94"/>
                  <a:pt x="99" y="94"/>
                  <a:pt x="99" y="94"/>
                </a:cubicBezTo>
                <a:cubicBezTo>
                  <a:pt x="100" y="92"/>
                  <a:pt x="100" y="91"/>
                  <a:pt x="100" y="89"/>
                </a:cubicBezTo>
                <a:cubicBezTo>
                  <a:pt x="100" y="87"/>
                  <a:pt x="101" y="86"/>
                  <a:pt x="101" y="85"/>
                </a:cubicBezTo>
                <a:cubicBezTo>
                  <a:pt x="101" y="82"/>
                  <a:pt x="99" y="79"/>
                  <a:pt x="97" y="77"/>
                </a:cubicBezTo>
                <a:cubicBezTo>
                  <a:pt x="94" y="75"/>
                  <a:pt x="91" y="74"/>
                  <a:pt x="86" y="74"/>
                </a:cubicBezTo>
                <a:cubicBezTo>
                  <a:pt x="84" y="74"/>
                  <a:pt x="81" y="74"/>
                  <a:pt x="78" y="75"/>
                </a:cubicBezTo>
                <a:cubicBezTo>
                  <a:pt x="75" y="76"/>
                  <a:pt x="72" y="77"/>
                  <a:pt x="69" y="78"/>
                </a:cubicBezTo>
                <a:cubicBezTo>
                  <a:pt x="68" y="83"/>
                  <a:pt x="68" y="83"/>
                  <a:pt x="68" y="83"/>
                </a:cubicBezTo>
                <a:cubicBezTo>
                  <a:pt x="69" y="83"/>
                  <a:pt x="70" y="83"/>
                  <a:pt x="71" y="82"/>
                </a:cubicBezTo>
                <a:cubicBezTo>
                  <a:pt x="73" y="82"/>
                  <a:pt x="74" y="82"/>
                  <a:pt x="75" y="82"/>
                </a:cubicBezTo>
                <a:cubicBezTo>
                  <a:pt x="78" y="82"/>
                  <a:pt x="79" y="82"/>
                  <a:pt x="80" y="83"/>
                </a:cubicBezTo>
                <a:cubicBezTo>
                  <a:pt x="81" y="84"/>
                  <a:pt x="81" y="85"/>
                  <a:pt x="81" y="87"/>
                </a:cubicBezTo>
                <a:cubicBezTo>
                  <a:pt x="81" y="88"/>
                  <a:pt x="81" y="90"/>
                  <a:pt x="81" y="91"/>
                </a:cubicBezTo>
                <a:cubicBezTo>
                  <a:pt x="81" y="92"/>
                  <a:pt x="80" y="94"/>
                  <a:pt x="80" y="95"/>
                </a:cubicBezTo>
                <a:cubicBezTo>
                  <a:pt x="75" y="112"/>
                  <a:pt x="75" y="112"/>
                  <a:pt x="75" y="112"/>
                </a:cubicBezTo>
                <a:cubicBezTo>
                  <a:pt x="75" y="113"/>
                  <a:pt x="75" y="115"/>
                  <a:pt x="74" y="116"/>
                </a:cubicBezTo>
                <a:cubicBezTo>
                  <a:pt x="74" y="118"/>
                  <a:pt x="74" y="119"/>
                  <a:pt x="74" y="120"/>
                </a:cubicBezTo>
                <a:cubicBezTo>
                  <a:pt x="74" y="124"/>
                  <a:pt x="75" y="127"/>
                  <a:pt x="78" y="129"/>
                </a:cubicBezTo>
                <a:cubicBezTo>
                  <a:pt x="80" y="131"/>
                  <a:pt x="84" y="132"/>
                  <a:pt x="89" y="132"/>
                </a:cubicBezTo>
                <a:cubicBezTo>
                  <a:pt x="92" y="132"/>
                  <a:pt x="94" y="132"/>
                  <a:pt x="96" y="131"/>
                </a:cubicBezTo>
                <a:cubicBezTo>
                  <a:pt x="99" y="130"/>
                  <a:pt x="102" y="129"/>
                  <a:pt x="106" y="127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6" y="123"/>
                  <a:pt x="105" y="123"/>
                  <a:pt x="104" y="123"/>
                </a:cubicBezTo>
                <a:cubicBezTo>
                  <a:pt x="102" y="124"/>
                  <a:pt x="101" y="124"/>
                  <a:pt x="100" y="124"/>
                </a:cubicBezTo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moveTo>
                  <a:pt x="97" y="44"/>
                </a:moveTo>
                <a:cubicBezTo>
                  <a:pt x="94" y="44"/>
                  <a:pt x="91" y="45"/>
                  <a:pt x="89" y="47"/>
                </a:cubicBezTo>
                <a:cubicBezTo>
                  <a:pt x="87" y="49"/>
                  <a:pt x="85" y="51"/>
                  <a:pt x="85" y="54"/>
                </a:cubicBezTo>
                <a:cubicBezTo>
                  <a:pt x="85" y="57"/>
                  <a:pt x="87" y="59"/>
                  <a:pt x="89" y="61"/>
                </a:cubicBezTo>
                <a:cubicBezTo>
                  <a:pt x="91" y="63"/>
                  <a:pt x="94" y="64"/>
                  <a:pt x="97" y="64"/>
                </a:cubicBezTo>
                <a:cubicBezTo>
                  <a:pt x="100" y="64"/>
                  <a:pt x="103" y="63"/>
                  <a:pt x="105" y="61"/>
                </a:cubicBezTo>
                <a:cubicBezTo>
                  <a:pt x="107" y="59"/>
                  <a:pt x="108" y="57"/>
                  <a:pt x="108" y="54"/>
                </a:cubicBezTo>
                <a:cubicBezTo>
                  <a:pt x="108" y="51"/>
                  <a:pt x="107" y="49"/>
                  <a:pt x="105" y="47"/>
                </a:cubicBezTo>
                <a:cubicBezTo>
                  <a:pt x="103" y="45"/>
                  <a:pt x="100" y="44"/>
                  <a:pt x="97" y="4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54" name="Freeform 38">
            <a:extLst>
              <a:ext uri="{FF2B5EF4-FFF2-40B4-BE49-F238E27FC236}">
                <a16:creationId xmlns:a16="http://schemas.microsoft.com/office/drawing/2014/main" id="{B351F6F4-CF92-4B1C-85BA-DF8C1E70CF00}"/>
              </a:ext>
            </a:extLst>
          </p:cNvPr>
          <p:cNvSpPr>
            <a:spLocks noEditPoints="1"/>
          </p:cNvSpPr>
          <p:nvPr/>
        </p:nvSpPr>
        <p:spPr bwMode="auto">
          <a:xfrm>
            <a:off x="2757433" y="-4422772"/>
            <a:ext cx="600075" cy="598488"/>
          </a:xfrm>
          <a:custGeom>
            <a:avLst/>
            <a:gdLst>
              <a:gd name="T0" fmla="*/ 106 w 176"/>
              <a:gd name="T1" fmla="*/ 53 h 176"/>
              <a:gd name="T2" fmla="*/ 98 w 176"/>
              <a:gd name="T3" fmla="*/ 49 h 176"/>
              <a:gd name="T4" fmla="*/ 89 w 176"/>
              <a:gd name="T5" fmla="*/ 48 h 176"/>
              <a:gd name="T6" fmla="*/ 78 w 176"/>
              <a:gd name="T7" fmla="*/ 50 h 176"/>
              <a:gd name="T8" fmla="*/ 70 w 176"/>
              <a:gd name="T9" fmla="*/ 55 h 176"/>
              <a:gd name="T10" fmla="*/ 65 w 176"/>
              <a:gd name="T11" fmla="*/ 63 h 176"/>
              <a:gd name="T12" fmla="*/ 63 w 176"/>
              <a:gd name="T13" fmla="*/ 74 h 176"/>
              <a:gd name="T14" fmla="*/ 63 w 176"/>
              <a:gd name="T15" fmla="*/ 75 h 176"/>
              <a:gd name="T16" fmla="*/ 72 w 176"/>
              <a:gd name="T17" fmla="*/ 75 h 176"/>
              <a:gd name="T18" fmla="*/ 72 w 176"/>
              <a:gd name="T19" fmla="*/ 74 h 176"/>
              <a:gd name="T20" fmla="*/ 73 w 176"/>
              <a:gd name="T21" fmla="*/ 67 h 176"/>
              <a:gd name="T22" fmla="*/ 76 w 176"/>
              <a:gd name="T23" fmla="*/ 61 h 176"/>
              <a:gd name="T24" fmla="*/ 82 w 176"/>
              <a:gd name="T25" fmla="*/ 57 h 176"/>
              <a:gd name="T26" fmla="*/ 89 w 176"/>
              <a:gd name="T27" fmla="*/ 56 h 176"/>
              <a:gd name="T28" fmla="*/ 95 w 176"/>
              <a:gd name="T29" fmla="*/ 57 h 176"/>
              <a:gd name="T30" fmla="*/ 100 w 176"/>
              <a:gd name="T31" fmla="*/ 59 h 176"/>
              <a:gd name="T32" fmla="*/ 103 w 176"/>
              <a:gd name="T33" fmla="*/ 64 h 176"/>
              <a:gd name="T34" fmla="*/ 104 w 176"/>
              <a:gd name="T35" fmla="*/ 69 h 176"/>
              <a:gd name="T36" fmla="*/ 102 w 176"/>
              <a:gd name="T37" fmla="*/ 76 h 176"/>
              <a:gd name="T38" fmla="*/ 97 w 176"/>
              <a:gd name="T39" fmla="*/ 82 h 176"/>
              <a:gd name="T40" fmla="*/ 91 w 176"/>
              <a:gd name="T41" fmla="*/ 88 h 176"/>
              <a:gd name="T42" fmla="*/ 87 w 176"/>
              <a:gd name="T43" fmla="*/ 93 h 176"/>
              <a:gd name="T44" fmla="*/ 85 w 176"/>
              <a:gd name="T45" fmla="*/ 99 h 176"/>
              <a:gd name="T46" fmla="*/ 84 w 176"/>
              <a:gd name="T47" fmla="*/ 108 h 176"/>
              <a:gd name="T48" fmla="*/ 84 w 176"/>
              <a:gd name="T49" fmla="*/ 109 h 176"/>
              <a:gd name="T50" fmla="*/ 93 w 176"/>
              <a:gd name="T51" fmla="*/ 109 h 176"/>
              <a:gd name="T52" fmla="*/ 93 w 176"/>
              <a:gd name="T53" fmla="*/ 108 h 176"/>
              <a:gd name="T54" fmla="*/ 93 w 176"/>
              <a:gd name="T55" fmla="*/ 100 h 176"/>
              <a:gd name="T56" fmla="*/ 95 w 176"/>
              <a:gd name="T57" fmla="*/ 96 h 176"/>
              <a:gd name="T58" fmla="*/ 97 w 176"/>
              <a:gd name="T59" fmla="*/ 93 h 176"/>
              <a:gd name="T60" fmla="*/ 103 w 176"/>
              <a:gd name="T61" fmla="*/ 88 h 176"/>
              <a:gd name="T62" fmla="*/ 110 w 176"/>
              <a:gd name="T63" fmla="*/ 79 h 176"/>
              <a:gd name="T64" fmla="*/ 113 w 176"/>
              <a:gd name="T65" fmla="*/ 69 h 176"/>
              <a:gd name="T66" fmla="*/ 111 w 176"/>
              <a:gd name="T67" fmla="*/ 60 h 176"/>
              <a:gd name="T68" fmla="*/ 106 w 176"/>
              <a:gd name="T69" fmla="*/ 53 h 176"/>
              <a:gd name="T70" fmla="*/ 83 w 176"/>
              <a:gd name="T71" fmla="*/ 128 h 176"/>
              <a:gd name="T72" fmla="*/ 94 w 176"/>
              <a:gd name="T73" fmla="*/ 128 h 176"/>
              <a:gd name="T74" fmla="*/ 94 w 176"/>
              <a:gd name="T75" fmla="*/ 115 h 176"/>
              <a:gd name="T76" fmla="*/ 83 w 176"/>
              <a:gd name="T77" fmla="*/ 115 h 176"/>
              <a:gd name="T78" fmla="*/ 83 w 176"/>
              <a:gd name="T79" fmla="*/ 128 h 176"/>
              <a:gd name="T80" fmla="*/ 88 w 176"/>
              <a:gd name="T81" fmla="*/ 0 h 176"/>
              <a:gd name="T82" fmla="*/ 0 w 176"/>
              <a:gd name="T83" fmla="*/ 88 h 176"/>
              <a:gd name="T84" fmla="*/ 88 w 176"/>
              <a:gd name="T85" fmla="*/ 176 h 176"/>
              <a:gd name="T86" fmla="*/ 176 w 176"/>
              <a:gd name="T87" fmla="*/ 88 h 176"/>
              <a:gd name="T88" fmla="*/ 88 w 176"/>
              <a:gd name="T89" fmla="*/ 0 h 176"/>
              <a:gd name="T90" fmla="*/ 88 w 176"/>
              <a:gd name="T91" fmla="*/ 168 h 176"/>
              <a:gd name="T92" fmla="*/ 8 w 176"/>
              <a:gd name="T93" fmla="*/ 88 h 176"/>
              <a:gd name="T94" fmla="*/ 88 w 176"/>
              <a:gd name="T95" fmla="*/ 8 h 176"/>
              <a:gd name="T96" fmla="*/ 168 w 176"/>
              <a:gd name="T97" fmla="*/ 88 h 176"/>
              <a:gd name="T98" fmla="*/ 88 w 176"/>
              <a:gd name="T99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76" h="176">
                <a:moveTo>
                  <a:pt x="106" y="53"/>
                </a:moveTo>
                <a:cubicBezTo>
                  <a:pt x="104" y="52"/>
                  <a:pt x="101" y="50"/>
                  <a:pt x="98" y="49"/>
                </a:cubicBezTo>
                <a:cubicBezTo>
                  <a:pt x="96" y="48"/>
                  <a:pt x="93" y="48"/>
                  <a:pt x="89" y="48"/>
                </a:cubicBezTo>
                <a:cubicBezTo>
                  <a:pt x="85" y="48"/>
                  <a:pt x="82" y="49"/>
                  <a:pt x="78" y="50"/>
                </a:cubicBezTo>
                <a:cubicBezTo>
                  <a:pt x="75" y="51"/>
                  <a:pt x="73" y="53"/>
                  <a:pt x="70" y="55"/>
                </a:cubicBezTo>
                <a:cubicBezTo>
                  <a:pt x="68" y="57"/>
                  <a:pt x="66" y="60"/>
                  <a:pt x="65" y="63"/>
                </a:cubicBezTo>
                <a:cubicBezTo>
                  <a:pt x="64" y="67"/>
                  <a:pt x="63" y="70"/>
                  <a:pt x="63" y="74"/>
                </a:cubicBezTo>
                <a:cubicBezTo>
                  <a:pt x="63" y="75"/>
                  <a:pt x="63" y="75"/>
                  <a:pt x="63" y="75"/>
                </a:cubicBezTo>
                <a:cubicBezTo>
                  <a:pt x="72" y="75"/>
                  <a:pt x="72" y="75"/>
                  <a:pt x="72" y="75"/>
                </a:cubicBezTo>
                <a:cubicBezTo>
                  <a:pt x="72" y="74"/>
                  <a:pt x="72" y="74"/>
                  <a:pt x="72" y="74"/>
                </a:cubicBezTo>
                <a:cubicBezTo>
                  <a:pt x="72" y="71"/>
                  <a:pt x="73" y="69"/>
                  <a:pt x="73" y="67"/>
                </a:cubicBezTo>
                <a:cubicBezTo>
                  <a:pt x="74" y="64"/>
                  <a:pt x="75" y="63"/>
                  <a:pt x="76" y="61"/>
                </a:cubicBezTo>
                <a:cubicBezTo>
                  <a:pt x="78" y="59"/>
                  <a:pt x="80" y="58"/>
                  <a:pt x="82" y="57"/>
                </a:cubicBezTo>
                <a:cubicBezTo>
                  <a:pt x="84" y="56"/>
                  <a:pt x="86" y="56"/>
                  <a:pt x="89" y="56"/>
                </a:cubicBezTo>
                <a:cubicBezTo>
                  <a:pt x="91" y="56"/>
                  <a:pt x="93" y="56"/>
                  <a:pt x="95" y="57"/>
                </a:cubicBezTo>
                <a:cubicBezTo>
                  <a:pt x="97" y="57"/>
                  <a:pt x="98" y="58"/>
                  <a:pt x="100" y="59"/>
                </a:cubicBezTo>
                <a:cubicBezTo>
                  <a:pt x="101" y="61"/>
                  <a:pt x="102" y="62"/>
                  <a:pt x="103" y="64"/>
                </a:cubicBezTo>
                <a:cubicBezTo>
                  <a:pt x="104" y="65"/>
                  <a:pt x="104" y="67"/>
                  <a:pt x="104" y="69"/>
                </a:cubicBezTo>
                <a:cubicBezTo>
                  <a:pt x="104" y="72"/>
                  <a:pt x="103" y="74"/>
                  <a:pt x="102" y="76"/>
                </a:cubicBezTo>
                <a:cubicBezTo>
                  <a:pt x="101" y="78"/>
                  <a:pt x="99" y="80"/>
                  <a:pt x="97" y="82"/>
                </a:cubicBezTo>
                <a:cubicBezTo>
                  <a:pt x="95" y="84"/>
                  <a:pt x="93" y="86"/>
                  <a:pt x="91" y="88"/>
                </a:cubicBezTo>
                <a:cubicBezTo>
                  <a:pt x="89" y="89"/>
                  <a:pt x="88" y="91"/>
                  <a:pt x="87" y="93"/>
                </a:cubicBezTo>
                <a:cubicBezTo>
                  <a:pt x="86" y="95"/>
                  <a:pt x="85" y="97"/>
                  <a:pt x="85" y="99"/>
                </a:cubicBezTo>
                <a:cubicBezTo>
                  <a:pt x="84" y="102"/>
                  <a:pt x="84" y="105"/>
                  <a:pt x="84" y="108"/>
                </a:cubicBezTo>
                <a:cubicBezTo>
                  <a:pt x="84" y="109"/>
                  <a:pt x="84" y="109"/>
                  <a:pt x="84" y="109"/>
                </a:cubicBezTo>
                <a:cubicBezTo>
                  <a:pt x="93" y="109"/>
                  <a:pt x="93" y="109"/>
                  <a:pt x="93" y="109"/>
                </a:cubicBezTo>
                <a:cubicBezTo>
                  <a:pt x="93" y="108"/>
                  <a:pt x="93" y="108"/>
                  <a:pt x="93" y="108"/>
                </a:cubicBezTo>
                <a:cubicBezTo>
                  <a:pt x="93" y="105"/>
                  <a:pt x="93" y="102"/>
                  <a:pt x="93" y="100"/>
                </a:cubicBezTo>
                <a:cubicBezTo>
                  <a:pt x="94" y="99"/>
                  <a:pt x="94" y="97"/>
                  <a:pt x="95" y="96"/>
                </a:cubicBezTo>
                <a:cubicBezTo>
                  <a:pt x="95" y="95"/>
                  <a:pt x="96" y="94"/>
                  <a:pt x="97" y="93"/>
                </a:cubicBezTo>
                <a:cubicBezTo>
                  <a:pt x="99" y="92"/>
                  <a:pt x="101" y="90"/>
                  <a:pt x="103" y="88"/>
                </a:cubicBezTo>
                <a:cubicBezTo>
                  <a:pt x="106" y="85"/>
                  <a:pt x="108" y="82"/>
                  <a:pt x="110" y="79"/>
                </a:cubicBezTo>
                <a:cubicBezTo>
                  <a:pt x="112" y="77"/>
                  <a:pt x="113" y="73"/>
                  <a:pt x="113" y="69"/>
                </a:cubicBezTo>
                <a:cubicBezTo>
                  <a:pt x="113" y="65"/>
                  <a:pt x="112" y="63"/>
                  <a:pt x="111" y="60"/>
                </a:cubicBezTo>
                <a:cubicBezTo>
                  <a:pt x="110" y="57"/>
                  <a:pt x="108" y="55"/>
                  <a:pt x="106" y="53"/>
                </a:cubicBezTo>
                <a:moveTo>
                  <a:pt x="83" y="128"/>
                </a:moveTo>
                <a:cubicBezTo>
                  <a:pt x="94" y="128"/>
                  <a:pt x="94" y="128"/>
                  <a:pt x="94" y="128"/>
                </a:cubicBezTo>
                <a:cubicBezTo>
                  <a:pt x="94" y="115"/>
                  <a:pt x="94" y="115"/>
                  <a:pt x="94" y="115"/>
                </a:cubicBezTo>
                <a:cubicBezTo>
                  <a:pt x="83" y="115"/>
                  <a:pt x="83" y="115"/>
                  <a:pt x="83" y="115"/>
                </a:cubicBezTo>
                <a:lnTo>
                  <a:pt x="83" y="128"/>
                </a:lnTo>
                <a:close/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55" name="Freeform 39">
            <a:extLst>
              <a:ext uri="{FF2B5EF4-FFF2-40B4-BE49-F238E27FC236}">
                <a16:creationId xmlns:a16="http://schemas.microsoft.com/office/drawing/2014/main" id="{40A5893D-A5FA-42AB-9347-E8364809A775}"/>
              </a:ext>
            </a:extLst>
          </p:cNvPr>
          <p:cNvSpPr>
            <a:spLocks noEditPoints="1"/>
          </p:cNvSpPr>
          <p:nvPr/>
        </p:nvSpPr>
        <p:spPr bwMode="auto">
          <a:xfrm>
            <a:off x="3903608" y="-4422772"/>
            <a:ext cx="600075" cy="598488"/>
          </a:xfrm>
          <a:custGeom>
            <a:avLst/>
            <a:gdLst>
              <a:gd name="T0" fmla="*/ 88 w 176"/>
              <a:gd name="T1" fmla="*/ 112 h 176"/>
              <a:gd name="T2" fmla="*/ 80 w 176"/>
              <a:gd name="T3" fmla="*/ 120 h 176"/>
              <a:gd name="T4" fmla="*/ 88 w 176"/>
              <a:gd name="T5" fmla="*/ 128 h 176"/>
              <a:gd name="T6" fmla="*/ 96 w 176"/>
              <a:gd name="T7" fmla="*/ 120 h 176"/>
              <a:gd name="T8" fmla="*/ 88 w 176"/>
              <a:gd name="T9" fmla="*/ 112 h 176"/>
              <a:gd name="T10" fmla="*/ 96 w 176"/>
              <a:gd name="T11" fmla="*/ 48 h 176"/>
              <a:gd name="T12" fmla="*/ 80 w 176"/>
              <a:gd name="T13" fmla="*/ 48 h 176"/>
              <a:gd name="T14" fmla="*/ 76 w 176"/>
              <a:gd name="T15" fmla="*/ 52 h 176"/>
              <a:gd name="T16" fmla="*/ 76 w 176"/>
              <a:gd name="T17" fmla="*/ 52 h 176"/>
              <a:gd name="T18" fmla="*/ 76 w 176"/>
              <a:gd name="T19" fmla="*/ 52 h 176"/>
              <a:gd name="T20" fmla="*/ 80 w 176"/>
              <a:gd name="T21" fmla="*/ 100 h 176"/>
              <a:gd name="T22" fmla="*/ 80 w 176"/>
              <a:gd name="T23" fmla="*/ 100 h 176"/>
              <a:gd name="T24" fmla="*/ 84 w 176"/>
              <a:gd name="T25" fmla="*/ 104 h 176"/>
              <a:gd name="T26" fmla="*/ 92 w 176"/>
              <a:gd name="T27" fmla="*/ 104 h 176"/>
              <a:gd name="T28" fmla="*/ 96 w 176"/>
              <a:gd name="T29" fmla="*/ 100 h 176"/>
              <a:gd name="T30" fmla="*/ 96 w 176"/>
              <a:gd name="T31" fmla="*/ 100 h 176"/>
              <a:gd name="T32" fmla="*/ 100 w 176"/>
              <a:gd name="T33" fmla="*/ 52 h 176"/>
              <a:gd name="T34" fmla="*/ 100 w 176"/>
              <a:gd name="T35" fmla="*/ 52 h 176"/>
              <a:gd name="T36" fmla="*/ 100 w 176"/>
              <a:gd name="T37" fmla="*/ 52 h 176"/>
              <a:gd name="T38" fmla="*/ 96 w 176"/>
              <a:gd name="T39" fmla="*/ 48 h 176"/>
              <a:gd name="T40" fmla="*/ 88 w 176"/>
              <a:gd name="T41" fmla="*/ 0 h 176"/>
              <a:gd name="T42" fmla="*/ 0 w 176"/>
              <a:gd name="T43" fmla="*/ 88 h 176"/>
              <a:gd name="T44" fmla="*/ 88 w 176"/>
              <a:gd name="T45" fmla="*/ 176 h 176"/>
              <a:gd name="T46" fmla="*/ 176 w 176"/>
              <a:gd name="T47" fmla="*/ 88 h 176"/>
              <a:gd name="T48" fmla="*/ 88 w 176"/>
              <a:gd name="T49" fmla="*/ 0 h 176"/>
              <a:gd name="T50" fmla="*/ 88 w 176"/>
              <a:gd name="T51" fmla="*/ 168 h 176"/>
              <a:gd name="T52" fmla="*/ 8 w 176"/>
              <a:gd name="T53" fmla="*/ 88 h 176"/>
              <a:gd name="T54" fmla="*/ 88 w 176"/>
              <a:gd name="T55" fmla="*/ 8 h 176"/>
              <a:gd name="T56" fmla="*/ 168 w 176"/>
              <a:gd name="T57" fmla="*/ 88 h 176"/>
              <a:gd name="T58" fmla="*/ 88 w 176"/>
              <a:gd name="T59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6" h="176">
                <a:moveTo>
                  <a:pt x="88" y="112"/>
                </a:moveTo>
                <a:cubicBezTo>
                  <a:pt x="84" y="112"/>
                  <a:pt x="80" y="116"/>
                  <a:pt x="80" y="120"/>
                </a:cubicBezTo>
                <a:cubicBezTo>
                  <a:pt x="80" y="124"/>
                  <a:pt x="84" y="128"/>
                  <a:pt x="88" y="128"/>
                </a:cubicBezTo>
                <a:cubicBezTo>
                  <a:pt x="92" y="128"/>
                  <a:pt x="96" y="124"/>
                  <a:pt x="96" y="120"/>
                </a:cubicBezTo>
                <a:cubicBezTo>
                  <a:pt x="96" y="116"/>
                  <a:pt x="92" y="112"/>
                  <a:pt x="88" y="112"/>
                </a:cubicBezTo>
                <a:moveTo>
                  <a:pt x="96" y="48"/>
                </a:moveTo>
                <a:cubicBezTo>
                  <a:pt x="80" y="48"/>
                  <a:pt x="80" y="48"/>
                  <a:pt x="80" y="48"/>
                </a:cubicBezTo>
                <a:cubicBezTo>
                  <a:pt x="78" y="48"/>
                  <a:pt x="76" y="50"/>
                  <a:pt x="76" y="52"/>
                </a:cubicBezTo>
                <a:cubicBezTo>
                  <a:pt x="76" y="52"/>
                  <a:pt x="76" y="52"/>
                  <a:pt x="76" y="52"/>
                </a:cubicBezTo>
                <a:cubicBezTo>
                  <a:pt x="76" y="52"/>
                  <a:pt x="76" y="52"/>
                  <a:pt x="76" y="52"/>
                </a:cubicBezTo>
                <a:cubicBezTo>
                  <a:pt x="80" y="100"/>
                  <a:pt x="80" y="100"/>
                  <a:pt x="80" y="100"/>
                </a:cubicBezTo>
                <a:cubicBezTo>
                  <a:pt x="80" y="100"/>
                  <a:pt x="80" y="100"/>
                  <a:pt x="80" y="100"/>
                </a:cubicBezTo>
                <a:cubicBezTo>
                  <a:pt x="80" y="102"/>
                  <a:pt x="82" y="104"/>
                  <a:pt x="84" y="104"/>
                </a:cubicBezTo>
                <a:cubicBezTo>
                  <a:pt x="92" y="104"/>
                  <a:pt x="92" y="104"/>
                  <a:pt x="92" y="104"/>
                </a:cubicBezTo>
                <a:cubicBezTo>
                  <a:pt x="94" y="104"/>
                  <a:pt x="96" y="102"/>
                  <a:pt x="96" y="100"/>
                </a:cubicBezTo>
                <a:cubicBezTo>
                  <a:pt x="96" y="100"/>
                  <a:pt x="96" y="100"/>
                  <a:pt x="96" y="100"/>
                </a:cubicBezTo>
                <a:cubicBezTo>
                  <a:pt x="100" y="52"/>
                  <a:pt x="100" y="52"/>
                  <a:pt x="100" y="52"/>
                </a:cubicBezTo>
                <a:cubicBezTo>
                  <a:pt x="100" y="52"/>
                  <a:pt x="100" y="52"/>
                  <a:pt x="100" y="52"/>
                </a:cubicBezTo>
                <a:cubicBezTo>
                  <a:pt x="100" y="52"/>
                  <a:pt x="100" y="52"/>
                  <a:pt x="100" y="52"/>
                </a:cubicBezTo>
                <a:cubicBezTo>
                  <a:pt x="100" y="50"/>
                  <a:pt x="98" y="48"/>
                  <a:pt x="96" y="48"/>
                </a:cubicBezTo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56" name="Freeform 40">
            <a:extLst>
              <a:ext uri="{FF2B5EF4-FFF2-40B4-BE49-F238E27FC236}">
                <a16:creationId xmlns:a16="http://schemas.microsoft.com/office/drawing/2014/main" id="{F26CCBCB-969D-4C0F-9724-C43434404653}"/>
              </a:ext>
            </a:extLst>
          </p:cNvPr>
          <p:cNvSpPr>
            <a:spLocks noEditPoints="1"/>
          </p:cNvSpPr>
          <p:nvPr/>
        </p:nvSpPr>
        <p:spPr bwMode="auto">
          <a:xfrm>
            <a:off x="5048196" y="-4368797"/>
            <a:ext cx="600075" cy="490538"/>
          </a:xfrm>
          <a:custGeom>
            <a:avLst/>
            <a:gdLst>
              <a:gd name="T0" fmla="*/ 20 w 176"/>
              <a:gd name="T1" fmla="*/ 104 h 144"/>
              <a:gd name="T2" fmla="*/ 8 w 176"/>
              <a:gd name="T3" fmla="*/ 104 h 144"/>
              <a:gd name="T4" fmla="*/ 8 w 176"/>
              <a:gd name="T5" fmla="*/ 8 h 144"/>
              <a:gd name="T6" fmla="*/ 136 w 176"/>
              <a:gd name="T7" fmla="*/ 8 h 144"/>
              <a:gd name="T8" fmla="*/ 136 w 176"/>
              <a:gd name="T9" fmla="*/ 20 h 144"/>
              <a:gd name="T10" fmla="*/ 140 w 176"/>
              <a:gd name="T11" fmla="*/ 24 h 144"/>
              <a:gd name="T12" fmla="*/ 144 w 176"/>
              <a:gd name="T13" fmla="*/ 20 h 144"/>
              <a:gd name="T14" fmla="*/ 144 w 176"/>
              <a:gd name="T15" fmla="*/ 8 h 144"/>
              <a:gd name="T16" fmla="*/ 136 w 176"/>
              <a:gd name="T17" fmla="*/ 0 h 144"/>
              <a:gd name="T18" fmla="*/ 8 w 176"/>
              <a:gd name="T19" fmla="*/ 0 h 144"/>
              <a:gd name="T20" fmla="*/ 0 w 176"/>
              <a:gd name="T21" fmla="*/ 8 h 144"/>
              <a:gd name="T22" fmla="*/ 0 w 176"/>
              <a:gd name="T23" fmla="*/ 104 h 144"/>
              <a:gd name="T24" fmla="*/ 8 w 176"/>
              <a:gd name="T25" fmla="*/ 112 h 144"/>
              <a:gd name="T26" fmla="*/ 20 w 176"/>
              <a:gd name="T27" fmla="*/ 112 h 144"/>
              <a:gd name="T28" fmla="*/ 24 w 176"/>
              <a:gd name="T29" fmla="*/ 108 h 144"/>
              <a:gd name="T30" fmla="*/ 20 w 176"/>
              <a:gd name="T31" fmla="*/ 104 h 144"/>
              <a:gd name="T32" fmla="*/ 168 w 176"/>
              <a:gd name="T33" fmla="*/ 32 h 144"/>
              <a:gd name="T34" fmla="*/ 40 w 176"/>
              <a:gd name="T35" fmla="*/ 32 h 144"/>
              <a:gd name="T36" fmla="*/ 32 w 176"/>
              <a:gd name="T37" fmla="*/ 40 h 144"/>
              <a:gd name="T38" fmla="*/ 32 w 176"/>
              <a:gd name="T39" fmla="*/ 136 h 144"/>
              <a:gd name="T40" fmla="*/ 40 w 176"/>
              <a:gd name="T41" fmla="*/ 144 h 144"/>
              <a:gd name="T42" fmla="*/ 168 w 176"/>
              <a:gd name="T43" fmla="*/ 144 h 144"/>
              <a:gd name="T44" fmla="*/ 176 w 176"/>
              <a:gd name="T45" fmla="*/ 136 h 144"/>
              <a:gd name="T46" fmla="*/ 176 w 176"/>
              <a:gd name="T47" fmla="*/ 40 h 144"/>
              <a:gd name="T48" fmla="*/ 168 w 176"/>
              <a:gd name="T49" fmla="*/ 32 h 144"/>
              <a:gd name="T50" fmla="*/ 168 w 176"/>
              <a:gd name="T51" fmla="*/ 136 h 144"/>
              <a:gd name="T52" fmla="*/ 40 w 176"/>
              <a:gd name="T53" fmla="*/ 136 h 144"/>
              <a:gd name="T54" fmla="*/ 40 w 176"/>
              <a:gd name="T55" fmla="*/ 40 h 144"/>
              <a:gd name="T56" fmla="*/ 168 w 176"/>
              <a:gd name="T57" fmla="*/ 40 h 144"/>
              <a:gd name="T58" fmla="*/ 168 w 176"/>
              <a:gd name="T59" fmla="*/ 13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6" h="144">
                <a:moveTo>
                  <a:pt x="20" y="104"/>
                </a:moveTo>
                <a:cubicBezTo>
                  <a:pt x="8" y="104"/>
                  <a:pt x="8" y="104"/>
                  <a:pt x="8" y="104"/>
                </a:cubicBezTo>
                <a:cubicBezTo>
                  <a:pt x="8" y="8"/>
                  <a:pt x="8" y="8"/>
                  <a:pt x="8" y="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6" y="20"/>
                  <a:pt x="136" y="20"/>
                  <a:pt x="136" y="20"/>
                </a:cubicBezTo>
                <a:cubicBezTo>
                  <a:pt x="136" y="22"/>
                  <a:pt x="138" y="24"/>
                  <a:pt x="140" y="24"/>
                </a:cubicBezTo>
                <a:cubicBezTo>
                  <a:pt x="142" y="24"/>
                  <a:pt x="144" y="22"/>
                  <a:pt x="144" y="20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4"/>
                  <a:pt x="140" y="0"/>
                  <a:pt x="136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8"/>
                  <a:pt x="4" y="112"/>
                  <a:pt x="8" y="112"/>
                </a:cubicBezTo>
                <a:cubicBezTo>
                  <a:pt x="20" y="112"/>
                  <a:pt x="20" y="112"/>
                  <a:pt x="20" y="112"/>
                </a:cubicBezTo>
                <a:cubicBezTo>
                  <a:pt x="22" y="112"/>
                  <a:pt x="24" y="110"/>
                  <a:pt x="24" y="108"/>
                </a:cubicBezTo>
                <a:cubicBezTo>
                  <a:pt x="24" y="106"/>
                  <a:pt x="22" y="104"/>
                  <a:pt x="20" y="104"/>
                </a:cubicBezTo>
                <a:moveTo>
                  <a:pt x="168" y="32"/>
                </a:moveTo>
                <a:cubicBezTo>
                  <a:pt x="40" y="32"/>
                  <a:pt x="40" y="32"/>
                  <a:pt x="40" y="32"/>
                </a:cubicBezTo>
                <a:cubicBezTo>
                  <a:pt x="36" y="32"/>
                  <a:pt x="32" y="36"/>
                  <a:pt x="32" y="40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2" y="140"/>
                  <a:pt x="36" y="144"/>
                  <a:pt x="40" y="144"/>
                </a:cubicBezTo>
                <a:cubicBezTo>
                  <a:pt x="168" y="144"/>
                  <a:pt x="168" y="144"/>
                  <a:pt x="168" y="144"/>
                </a:cubicBezTo>
                <a:cubicBezTo>
                  <a:pt x="172" y="144"/>
                  <a:pt x="176" y="140"/>
                  <a:pt x="176" y="136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68" y="136"/>
                </a:moveTo>
                <a:cubicBezTo>
                  <a:pt x="40" y="136"/>
                  <a:pt x="40" y="136"/>
                  <a:pt x="40" y="136"/>
                </a:cubicBezTo>
                <a:cubicBezTo>
                  <a:pt x="40" y="40"/>
                  <a:pt x="40" y="40"/>
                  <a:pt x="40" y="40"/>
                </a:cubicBezTo>
                <a:cubicBezTo>
                  <a:pt x="168" y="40"/>
                  <a:pt x="168" y="40"/>
                  <a:pt x="168" y="40"/>
                </a:cubicBezTo>
                <a:lnTo>
                  <a:pt x="168" y="1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57" name="Freeform 41">
            <a:extLst>
              <a:ext uri="{FF2B5EF4-FFF2-40B4-BE49-F238E27FC236}">
                <a16:creationId xmlns:a16="http://schemas.microsoft.com/office/drawing/2014/main" id="{92AAD7F7-4271-4FBF-B662-36C75E4CC283}"/>
              </a:ext>
            </a:extLst>
          </p:cNvPr>
          <p:cNvSpPr>
            <a:spLocks noEditPoints="1"/>
          </p:cNvSpPr>
          <p:nvPr/>
        </p:nvSpPr>
        <p:spPr bwMode="auto">
          <a:xfrm>
            <a:off x="6194371" y="-4422772"/>
            <a:ext cx="600075" cy="598488"/>
          </a:xfrm>
          <a:custGeom>
            <a:avLst/>
            <a:gdLst>
              <a:gd name="T0" fmla="*/ 20 w 176"/>
              <a:gd name="T1" fmla="*/ 112 h 176"/>
              <a:gd name="T2" fmla="*/ 24 w 176"/>
              <a:gd name="T3" fmla="*/ 108 h 176"/>
              <a:gd name="T4" fmla="*/ 20 w 176"/>
              <a:gd name="T5" fmla="*/ 104 h 176"/>
              <a:gd name="T6" fmla="*/ 8 w 176"/>
              <a:gd name="T7" fmla="*/ 104 h 176"/>
              <a:gd name="T8" fmla="*/ 8 w 176"/>
              <a:gd name="T9" fmla="*/ 8 h 176"/>
              <a:gd name="T10" fmla="*/ 136 w 176"/>
              <a:gd name="T11" fmla="*/ 8 h 176"/>
              <a:gd name="T12" fmla="*/ 136 w 176"/>
              <a:gd name="T13" fmla="*/ 20 h 176"/>
              <a:gd name="T14" fmla="*/ 140 w 176"/>
              <a:gd name="T15" fmla="*/ 24 h 176"/>
              <a:gd name="T16" fmla="*/ 144 w 176"/>
              <a:gd name="T17" fmla="*/ 20 h 176"/>
              <a:gd name="T18" fmla="*/ 144 w 176"/>
              <a:gd name="T19" fmla="*/ 8 h 176"/>
              <a:gd name="T20" fmla="*/ 136 w 176"/>
              <a:gd name="T21" fmla="*/ 0 h 176"/>
              <a:gd name="T22" fmla="*/ 8 w 176"/>
              <a:gd name="T23" fmla="*/ 0 h 176"/>
              <a:gd name="T24" fmla="*/ 0 w 176"/>
              <a:gd name="T25" fmla="*/ 8 h 176"/>
              <a:gd name="T26" fmla="*/ 0 w 176"/>
              <a:gd name="T27" fmla="*/ 136 h 176"/>
              <a:gd name="T28" fmla="*/ 8 w 176"/>
              <a:gd name="T29" fmla="*/ 144 h 176"/>
              <a:gd name="T30" fmla="*/ 20 w 176"/>
              <a:gd name="T31" fmla="*/ 144 h 176"/>
              <a:gd name="T32" fmla="*/ 24 w 176"/>
              <a:gd name="T33" fmla="*/ 140 h 176"/>
              <a:gd name="T34" fmla="*/ 20 w 176"/>
              <a:gd name="T35" fmla="*/ 136 h 176"/>
              <a:gd name="T36" fmla="*/ 8 w 176"/>
              <a:gd name="T37" fmla="*/ 136 h 176"/>
              <a:gd name="T38" fmla="*/ 8 w 176"/>
              <a:gd name="T39" fmla="*/ 112 h 176"/>
              <a:gd name="T40" fmla="*/ 20 w 176"/>
              <a:gd name="T41" fmla="*/ 112 h 176"/>
              <a:gd name="T42" fmla="*/ 168 w 176"/>
              <a:gd name="T43" fmla="*/ 32 h 176"/>
              <a:gd name="T44" fmla="*/ 40 w 176"/>
              <a:gd name="T45" fmla="*/ 32 h 176"/>
              <a:gd name="T46" fmla="*/ 32 w 176"/>
              <a:gd name="T47" fmla="*/ 40 h 176"/>
              <a:gd name="T48" fmla="*/ 32 w 176"/>
              <a:gd name="T49" fmla="*/ 168 h 176"/>
              <a:gd name="T50" fmla="*/ 40 w 176"/>
              <a:gd name="T51" fmla="*/ 176 h 176"/>
              <a:gd name="T52" fmla="*/ 168 w 176"/>
              <a:gd name="T53" fmla="*/ 176 h 176"/>
              <a:gd name="T54" fmla="*/ 176 w 176"/>
              <a:gd name="T55" fmla="*/ 168 h 176"/>
              <a:gd name="T56" fmla="*/ 176 w 176"/>
              <a:gd name="T57" fmla="*/ 40 h 176"/>
              <a:gd name="T58" fmla="*/ 168 w 176"/>
              <a:gd name="T59" fmla="*/ 32 h 176"/>
              <a:gd name="T60" fmla="*/ 168 w 176"/>
              <a:gd name="T61" fmla="*/ 168 h 176"/>
              <a:gd name="T62" fmla="*/ 40 w 176"/>
              <a:gd name="T63" fmla="*/ 168 h 176"/>
              <a:gd name="T64" fmla="*/ 40 w 176"/>
              <a:gd name="T65" fmla="*/ 144 h 176"/>
              <a:gd name="T66" fmla="*/ 168 w 176"/>
              <a:gd name="T67" fmla="*/ 144 h 176"/>
              <a:gd name="T68" fmla="*/ 168 w 176"/>
              <a:gd name="T69" fmla="*/ 168 h 176"/>
              <a:gd name="T70" fmla="*/ 168 w 176"/>
              <a:gd name="T71" fmla="*/ 136 h 176"/>
              <a:gd name="T72" fmla="*/ 40 w 176"/>
              <a:gd name="T73" fmla="*/ 136 h 176"/>
              <a:gd name="T74" fmla="*/ 40 w 176"/>
              <a:gd name="T75" fmla="*/ 40 h 176"/>
              <a:gd name="T76" fmla="*/ 168 w 176"/>
              <a:gd name="T77" fmla="*/ 40 h 176"/>
              <a:gd name="T78" fmla="*/ 168 w 176"/>
              <a:gd name="T79" fmla="*/ 13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6" h="176">
                <a:moveTo>
                  <a:pt x="20" y="112"/>
                </a:moveTo>
                <a:cubicBezTo>
                  <a:pt x="22" y="112"/>
                  <a:pt x="24" y="110"/>
                  <a:pt x="24" y="108"/>
                </a:cubicBezTo>
                <a:cubicBezTo>
                  <a:pt x="24" y="106"/>
                  <a:pt x="22" y="104"/>
                  <a:pt x="20" y="104"/>
                </a:cubicBezTo>
                <a:cubicBezTo>
                  <a:pt x="8" y="104"/>
                  <a:pt x="8" y="104"/>
                  <a:pt x="8" y="104"/>
                </a:cubicBezTo>
                <a:cubicBezTo>
                  <a:pt x="8" y="8"/>
                  <a:pt x="8" y="8"/>
                  <a:pt x="8" y="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6" y="20"/>
                  <a:pt x="136" y="20"/>
                  <a:pt x="136" y="20"/>
                </a:cubicBezTo>
                <a:cubicBezTo>
                  <a:pt x="136" y="22"/>
                  <a:pt x="138" y="24"/>
                  <a:pt x="140" y="24"/>
                </a:cubicBezTo>
                <a:cubicBezTo>
                  <a:pt x="142" y="24"/>
                  <a:pt x="144" y="22"/>
                  <a:pt x="144" y="20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4"/>
                  <a:pt x="140" y="0"/>
                  <a:pt x="136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0"/>
                  <a:pt x="4" y="144"/>
                  <a:pt x="8" y="144"/>
                </a:cubicBezTo>
                <a:cubicBezTo>
                  <a:pt x="20" y="144"/>
                  <a:pt x="20" y="144"/>
                  <a:pt x="20" y="144"/>
                </a:cubicBezTo>
                <a:cubicBezTo>
                  <a:pt x="22" y="144"/>
                  <a:pt x="24" y="142"/>
                  <a:pt x="24" y="140"/>
                </a:cubicBezTo>
                <a:cubicBezTo>
                  <a:pt x="24" y="138"/>
                  <a:pt x="22" y="136"/>
                  <a:pt x="20" y="136"/>
                </a:cubicBezTo>
                <a:cubicBezTo>
                  <a:pt x="8" y="136"/>
                  <a:pt x="8" y="136"/>
                  <a:pt x="8" y="136"/>
                </a:cubicBezTo>
                <a:cubicBezTo>
                  <a:pt x="8" y="112"/>
                  <a:pt x="8" y="112"/>
                  <a:pt x="8" y="112"/>
                </a:cubicBezTo>
                <a:lnTo>
                  <a:pt x="20" y="112"/>
                </a:lnTo>
                <a:close/>
                <a:moveTo>
                  <a:pt x="168" y="32"/>
                </a:moveTo>
                <a:cubicBezTo>
                  <a:pt x="40" y="32"/>
                  <a:pt x="40" y="32"/>
                  <a:pt x="40" y="32"/>
                </a:cubicBezTo>
                <a:cubicBezTo>
                  <a:pt x="36" y="32"/>
                  <a:pt x="32" y="36"/>
                  <a:pt x="32" y="40"/>
                </a:cubicBezTo>
                <a:cubicBezTo>
                  <a:pt x="32" y="168"/>
                  <a:pt x="32" y="168"/>
                  <a:pt x="32" y="168"/>
                </a:cubicBezTo>
                <a:cubicBezTo>
                  <a:pt x="32" y="172"/>
                  <a:pt x="36" y="176"/>
                  <a:pt x="40" y="176"/>
                </a:cubicBezTo>
                <a:cubicBezTo>
                  <a:pt x="168" y="176"/>
                  <a:pt x="168" y="176"/>
                  <a:pt x="168" y="176"/>
                </a:cubicBezTo>
                <a:cubicBezTo>
                  <a:pt x="172" y="176"/>
                  <a:pt x="176" y="172"/>
                  <a:pt x="176" y="168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68" y="168"/>
                </a:moveTo>
                <a:cubicBezTo>
                  <a:pt x="40" y="168"/>
                  <a:pt x="40" y="168"/>
                  <a:pt x="40" y="168"/>
                </a:cubicBezTo>
                <a:cubicBezTo>
                  <a:pt x="40" y="144"/>
                  <a:pt x="40" y="144"/>
                  <a:pt x="40" y="144"/>
                </a:cubicBezTo>
                <a:cubicBezTo>
                  <a:pt x="168" y="144"/>
                  <a:pt x="168" y="144"/>
                  <a:pt x="168" y="144"/>
                </a:cubicBezTo>
                <a:lnTo>
                  <a:pt x="168" y="168"/>
                </a:lnTo>
                <a:close/>
                <a:moveTo>
                  <a:pt x="168" y="136"/>
                </a:moveTo>
                <a:cubicBezTo>
                  <a:pt x="40" y="136"/>
                  <a:pt x="40" y="136"/>
                  <a:pt x="40" y="136"/>
                </a:cubicBezTo>
                <a:cubicBezTo>
                  <a:pt x="40" y="40"/>
                  <a:pt x="40" y="40"/>
                  <a:pt x="40" y="40"/>
                </a:cubicBezTo>
                <a:cubicBezTo>
                  <a:pt x="168" y="40"/>
                  <a:pt x="168" y="40"/>
                  <a:pt x="168" y="40"/>
                </a:cubicBezTo>
                <a:lnTo>
                  <a:pt x="168" y="1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58" name="Freeform 42">
            <a:extLst>
              <a:ext uri="{FF2B5EF4-FFF2-40B4-BE49-F238E27FC236}">
                <a16:creationId xmlns:a16="http://schemas.microsoft.com/office/drawing/2014/main" id="{3C059163-1614-4E86-A4A8-D3444C35489B}"/>
              </a:ext>
            </a:extLst>
          </p:cNvPr>
          <p:cNvSpPr>
            <a:spLocks noEditPoints="1"/>
          </p:cNvSpPr>
          <p:nvPr/>
        </p:nvSpPr>
        <p:spPr bwMode="auto">
          <a:xfrm>
            <a:off x="7338958" y="-4368797"/>
            <a:ext cx="600075" cy="490538"/>
          </a:xfrm>
          <a:custGeom>
            <a:avLst/>
            <a:gdLst>
              <a:gd name="T0" fmla="*/ 36 w 176"/>
              <a:gd name="T1" fmla="*/ 8 h 144"/>
              <a:gd name="T2" fmla="*/ 140 w 176"/>
              <a:gd name="T3" fmla="*/ 8 h 144"/>
              <a:gd name="T4" fmla="*/ 144 w 176"/>
              <a:gd name="T5" fmla="*/ 4 h 144"/>
              <a:gd name="T6" fmla="*/ 140 w 176"/>
              <a:gd name="T7" fmla="*/ 0 h 144"/>
              <a:gd name="T8" fmla="*/ 36 w 176"/>
              <a:gd name="T9" fmla="*/ 0 h 144"/>
              <a:gd name="T10" fmla="*/ 32 w 176"/>
              <a:gd name="T11" fmla="*/ 4 h 144"/>
              <a:gd name="T12" fmla="*/ 36 w 176"/>
              <a:gd name="T13" fmla="*/ 8 h 144"/>
              <a:gd name="T14" fmla="*/ 20 w 176"/>
              <a:gd name="T15" fmla="*/ 24 h 144"/>
              <a:gd name="T16" fmla="*/ 156 w 176"/>
              <a:gd name="T17" fmla="*/ 24 h 144"/>
              <a:gd name="T18" fmla="*/ 160 w 176"/>
              <a:gd name="T19" fmla="*/ 20 h 144"/>
              <a:gd name="T20" fmla="*/ 156 w 176"/>
              <a:gd name="T21" fmla="*/ 16 h 144"/>
              <a:gd name="T22" fmla="*/ 20 w 176"/>
              <a:gd name="T23" fmla="*/ 16 h 144"/>
              <a:gd name="T24" fmla="*/ 16 w 176"/>
              <a:gd name="T25" fmla="*/ 20 h 144"/>
              <a:gd name="T26" fmla="*/ 20 w 176"/>
              <a:gd name="T27" fmla="*/ 24 h 144"/>
              <a:gd name="T28" fmla="*/ 168 w 176"/>
              <a:gd name="T29" fmla="*/ 32 h 144"/>
              <a:gd name="T30" fmla="*/ 8 w 176"/>
              <a:gd name="T31" fmla="*/ 32 h 144"/>
              <a:gd name="T32" fmla="*/ 0 w 176"/>
              <a:gd name="T33" fmla="*/ 40 h 144"/>
              <a:gd name="T34" fmla="*/ 0 w 176"/>
              <a:gd name="T35" fmla="*/ 136 h 144"/>
              <a:gd name="T36" fmla="*/ 8 w 176"/>
              <a:gd name="T37" fmla="*/ 144 h 144"/>
              <a:gd name="T38" fmla="*/ 168 w 176"/>
              <a:gd name="T39" fmla="*/ 144 h 144"/>
              <a:gd name="T40" fmla="*/ 176 w 176"/>
              <a:gd name="T41" fmla="*/ 136 h 144"/>
              <a:gd name="T42" fmla="*/ 176 w 176"/>
              <a:gd name="T43" fmla="*/ 40 h 144"/>
              <a:gd name="T44" fmla="*/ 168 w 176"/>
              <a:gd name="T45" fmla="*/ 32 h 144"/>
              <a:gd name="T46" fmla="*/ 168 w 176"/>
              <a:gd name="T47" fmla="*/ 136 h 144"/>
              <a:gd name="T48" fmla="*/ 8 w 176"/>
              <a:gd name="T49" fmla="*/ 136 h 144"/>
              <a:gd name="T50" fmla="*/ 8 w 176"/>
              <a:gd name="T51" fmla="*/ 40 h 144"/>
              <a:gd name="T52" fmla="*/ 168 w 176"/>
              <a:gd name="T53" fmla="*/ 40 h 144"/>
              <a:gd name="T54" fmla="*/ 168 w 176"/>
              <a:gd name="T55" fmla="*/ 13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76" h="144">
                <a:moveTo>
                  <a:pt x="36" y="8"/>
                </a:moveTo>
                <a:cubicBezTo>
                  <a:pt x="140" y="8"/>
                  <a:pt x="140" y="8"/>
                  <a:pt x="140" y="8"/>
                </a:cubicBezTo>
                <a:cubicBezTo>
                  <a:pt x="142" y="8"/>
                  <a:pt x="144" y="6"/>
                  <a:pt x="144" y="4"/>
                </a:cubicBezTo>
                <a:cubicBezTo>
                  <a:pt x="144" y="2"/>
                  <a:pt x="142" y="0"/>
                  <a:pt x="140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4" y="0"/>
                  <a:pt x="32" y="2"/>
                  <a:pt x="32" y="4"/>
                </a:cubicBezTo>
                <a:cubicBezTo>
                  <a:pt x="32" y="6"/>
                  <a:pt x="34" y="8"/>
                  <a:pt x="36" y="8"/>
                </a:cubicBezTo>
                <a:moveTo>
                  <a:pt x="20" y="24"/>
                </a:moveTo>
                <a:cubicBezTo>
                  <a:pt x="156" y="24"/>
                  <a:pt x="156" y="24"/>
                  <a:pt x="156" y="24"/>
                </a:cubicBezTo>
                <a:cubicBezTo>
                  <a:pt x="158" y="24"/>
                  <a:pt x="160" y="22"/>
                  <a:pt x="160" y="20"/>
                </a:cubicBezTo>
                <a:cubicBezTo>
                  <a:pt x="160" y="18"/>
                  <a:pt x="158" y="16"/>
                  <a:pt x="156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18" y="16"/>
                  <a:pt x="16" y="18"/>
                  <a:pt x="16" y="20"/>
                </a:cubicBezTo>
                <a:cubicBezTo>
                  <a:pt x="16" y="22"/>
                  <a:pt x="18" y="24"/>
                  <a:pt x="20" y="24"/>
                </a:cubicBezTo>
                <a:moveTo>
                  <a:pt x="168" y="32"/>
                </a:moveTo>
                <a:cubicBezTo>
                  <a:pt x="8" y="32"/>
                  <a:pt x="8" y="32"/>
                  <a:pt x="8" y="32"/>
                </a:cubicBezTo>
                <a:cubicBezTo>
                  <a:pt x="4" y="32"/>
                  <a:pt x="0" y="36"/>
                  <a:pt x="0" y="40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0"/>
                  <a:pt x="4" y="144"/>
                  <a:pt x="8" y="144"/>
                </a:cubicBezTo>
                <a:cubicBezTo>
                  <a:pt x="168" y="144"/>
                  <a:pt x="168" y="144"/>
                  <a:pt x="168" y="144"/>
                </a:cubicBezTo>
                <a:cubicBezTo>
                  <a:pt x="172" y="144"/>
                  <a:pt x="176" y="140"/>
                  <a:pt x="176" y="136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68" y="136"/>
                </a:moveTo>
                <a:cubicBezTo>
                  <a:pt x="8" y="136"/>
                  <a:pt x="8" y="136"/>
                  <a:pt x="8" y="136"/>
                </a:cubicBezTo>
                <a:cubicBezTo>
                  <a:pt x="8" y="40"/>
                  <a:pt x="8" y="40"/>
                  <a:pt x="8" y="40"/>
                </a:cubicBezTo>
                <a:cubicBezTo>
                  <a:pt x="168" y="40"/>
                  <a:pt x="168" y="40"/>
                  <a:pt x="168" y="40"/>
                </a:cubicBezTo>
                <a:lnTo>
                  <a:pt x="168" y="1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59" name="Freeform 43">
            <a:extLst>
              <a:ext uri="{FF2B5EF4-FFF2-40B4-BE49-F238E27FC236}">
                <a16:creationId xmlns:a16="http://schemas.microsoft.com/office/drawing/2014/main" id="{CFE9FC0B-BF11-459B-BF5B-479807CFD89C}"/>
              </a:ext>
            </a:extLst>
          </p:cNvPr>
          <p:cNvSpPr>
            <a:spLocks noEditPoints="1"/>
          </p:cNvSpPr>
          <p:nvPr/>
        </p:nvSpPr>
        <p:spPr bwMode="auto">
          <a:xfrm>
            <a:off x="8485133" y="-4422772"/>
            <a:ext cx="600075" cy="598488"/>
          </a:xfrm>
          <a:custGeom>
            <a:avLst/>
            <a:gdLst>
              <a:gd name="T0" fmla="*/ 44 w 176"/>
              <a:gd name="T1" fmla="*/ 64 h 176"/>
              <a:gd name="T2" fmla="*/ 64 w 176"/>
              <a:gd name="T3" fmla="*/ 44 h 176"/>
              <a:gd name="T4" fmla="*/ 44 w 176"/>
              <a:gd name="T5" fmla="*/ 24 h 176"/>
              <a:gd name="T6" fmla="*/ 24 w 176"/>
              <a:gd name="T7" fmla="*/ 44 h 176"/>
              <a:gd name="T8" fmla="*/ 44 w 176"/>
              <a:gd name="T9" fmla="*/ 64 h 176"/>
              <a:gd name="T10" fmla="*/ 44 w 176"/>
              <a:gd name="T11" fmla="*/ 32 h 176"/>
              <a:gd name="T12" fmla="*/ 56 w 176"/>
              <a:gd name="T13" fmla="*/ 44 h 176"/>
              <a:gd name="T14" fmla="*/ 44 w 176"/>
              <a:gd name="T15" fmla="*/ 56 h 176"/>
              <a:gd name="T16" fmla="*/ 32 w 176"/>
              <a:gd name="T17" fmla="*/ 44 h 176"/>
              <a:gd name="T18" fmla="*/ 44 w 176"/>
              <a:gd name="T19" fmla="*/ 32 h 176"/>
              <a:gd name="T20" fmla="*/ 160 w 176"/>
              <a:gd name="T21" fmla="*/ 0 h 176"/>
              <a:gd name="T22" fmla="*/ 16 w 176"/>
              <a:gd name="T23" fmla="*/ 0 h 176"/>
              <a:gd name="T24" fmla="*/ 0 w 176"/>
              <a:gd name="T25" fmla="*/ 16 h 176"/>
              <a:gd name="T26" fmla="*/ 0 w 176"/>
              <a:gd name="T27" fmla="*/ 160 h 176"/>
              <a:gd name="T28" fmla="*/ 16 w 176"/>
              <a:gd name="T29" fmla="*/ 176 h 176"/>
              <a:gd name="T30" fmla="*/ 160 w 176"/>
              <a:gd name="T31" fmla="*/ 176 h 176"/>
              <a:gd name="T32" fmla="*/ 176 w 176"/>
              <a:gd name="T33" fmla="*/ 160 h 176"/>
              <a:gd name="T34" fmla="*/ 176 w 176"/>
              <a:gd name="T35" fmla="*/ 16 h 176"/>
              <a:gd name="T36" fmla="*/ 160 w 176"/>
              <a:gd name="T37" fmla="*/ 0 h 176"/>
              <a:gd name="T38" fmla="*/ 168 w 176"/>
              <a:gd name="T39" fmla="*/ 160 h 176"/>
              <a:gd name="T40" fmla="*/ 160 w 176"/>
              <a:gd name="T41" fmla="*/ 168 h 176"/>
              <a:gd name="T42" fmla="*/ 16 w 176"/>
              <a:gd name="T43" fmla="*/ 168 h 176"/>
              <a:gd name="T44" fmla="*/ 8 w 176"/>
              <a:gd name="T45" fmla="*/ 160 h 176"/>
              <a:gd name="T46" fmla="*/ 8 w 176"/>
              <a:gd name="T47" fmla="*/ 16 h 176"/>
              <a:gd name="T48" fmla="*/ 16 w 176"/>
              <a:gd name="T49" fmla="*/ 8 h 176"/>
              <a:gd name="T50" fmla="*/ 160 w 176"/>
              <a:gd name="T51" fmla="*/ 8 h 176"/>
              <a:gd name="T52" fmla="*/ 168 w 176"/>
              <a:gd name="T53" fmla="*/ 16 h 176"/>
              <a:gd name="T54" fmla="*/ 168 w 176"/>
              <a:gd name="T55" fmla="*/ 160 h 176"/>
              <a:gd name="T56" fmla="*/ 152 w 176"/>
              <a:gd name="T57" fmla="*/ 147 h 176"/>
              <a:gd name="T58" fmla="*/ 152 w 176"/>
              <a:gd name="T59" fmla="*/ 146 h 176"/>
              <a:gd name="T60" fmla="*/ 151 w 176"/>
              <a:gd name="T61" fmla="*/ 145 h 176"/>
              <a:gd name="T62" fmla="*/ 116 w 176"/>
              <a:gd name="T63" fmla="*/ 95 h 176"/>
              <a:gd name="T64" fmla="*/ 116 w 176"/>
              <a:gd name="T65" fmla="*/ 95 h 176"/>
              <a:gd name="T66" fmla="*/ 112 w 176"/>
              <a:gd name="T67" fmla="*/ 92 h 176"/>
              <a:gd name="T68" fmla="*/ 109 w 176"/>
              <a:gd name="T69" fmla="*/ 93 h 176"/>
              <a:gd name="T70" fmla="*/ 93 w 176"/>
              <a:gd name="T71" fmla="*/ 110 h 176"/>
              <a:gd name="T72" fmla="*/ 72 w 176"/>
              <a:gd name="T73" fmla="*/ 78 h 176"/>
              <a:gd name="T74" fmla="*/ 68 w 176"/>
              <a:gd name="T75" fmla="*/ 76 h 176"/>
              <a:gd name="T76" fmla="*/ 65 w 176"/>
              <a:gd name="T77" fmla="*/ 78 h 176"/>
              <a:gd name="T78" fmla="*/ 65 w 176"/>
              <a:gd name="T79" fmla="*/ 78 h 176"/>
              <a:gd name="T80" fmla="*/ 25 w 176"/>
              <a:gd name="T81" fmla="*/ 146 h 176"/>
              <a:gd name="T82" fmla="*/ 25 w 176"/>
              <a:gd name="T83" fmla="*/ 146 h 176"/>
              <a:gd name="T84" fmla="*/ 24 w 176"/>
              <a:gd name="T85" fmla="*/ 148 h 176"/>
              <a:gd name="T86" fmla="*/ 28 w 176"/>
              <a:gd name="T87" fmla="*/ 152 h 176"/>
              <a:gd name="T88" fmla="*/ 148 w 176"/>
              <a:gd name="T89" fmla="*/ 152 h 176"/>
              <a:gd name="T90" fmla="*/ 152 w 176"/>
              <a:gd name="T91" fmla="*/ 148 h 176"/>
              <a:gd name="T92" fmla="*/ 152 w 176"/>
              <a:gd name="T93" fmla="*/ 147 h 176"/>
              <a:gd name="T94" fmla="*/ 35 w 176"/>
              <a:gd name="T95" fmla="*/ 144 h 176"/>
              <a:gd name="T96" fmla="*/ 68 w 176"/>
              <a:gd name="T97" fmla="*/ 87 h 176"/>
              <a:gd name="T98" fmla="*/ 88 w 176"/>
              <a:gd name="T99" fmla="*/ 118 h 176"/>
              <a:gd name="T100" fmla="*/ 89 w 176"/>
              <a:gd name="T101" fmla="*/ 119 h 176"/>
              <a:gd name="T102" fmla="*/ 89 w 176"/>
              <a:gd name="T103" fmla="*/ 119 h 176"/>
              <a:gd name="T104" fmla="*/ 92 w 176"/>
              <a:gd name="T105" fmla="*/ 120 h 176"/>
              <a:gd name="T106" fmla="*/ 95 w 176"/>
              <a:gd name="T107" fmla="*/ 119 h 176"/>
              <a:gd name="T108" fmla="*/ 112 w 176"/>
              <a:gd name="T109" fmla="*/ 102 h 176"/>
              <a:gd name="T110" fmla="*/ 140 w 176"/>
              <a:gd name="T111" fmla="*/ 144 h 176"/>
              <a:gd name="T112" fmla="*/ 35 w 176"/>
              <a:gd name="T113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76">
                <a:moveTo>
                  <a:pt x="44" y="64"/>
                </a:moveTo>
                <a:cubicBezTo>
                  <a:pt x="55" y="64"/>
                  <a:pt x="64" y="55"/>
                  <a:pt x="64" y="44"/>
                </a:cubicBezTo>
                <a:cubicBezTo>
                  <a:pt x="64" y="33"/>
                  <a:pt x="55" y="24"/>
                  <a:pt x="44" y="24"/>
                </a:cubicBezTo>
                <a:cubicBezTo>
                  <a:pt x="33" y="24"/>
                  <a:pt x="24" y="33"/>
                  <a:pt x="24" y="44"/>
                </a:cubicBezTo>
                <a:cubicBezTo>
                  <a:pt x="24" y="55"/>
                  <a:pt x="33" y="64"/>
                  <a:pt x="44" y="64"/>
                </a:cubicBezTo>
                <a:moveTo>
                  <a:pt x="44" y="32"/>
                </a:moveTo>
                <a:cubicBezTo>
                  <a:pt x="51" y="32"/>
                  <a:pt x="56" y="37"/>
                  <a:pt x="56" y="44"/>
                </a:cubicBezTo>
                <a:cubicBezTo>
                  <a:pt x="56" y="51"/>
                  <a:pt x="51" y="56"/>
                  <a:pt x="44" y="56"/>
                </a:cubicBezTo>
                <a:cubicBezTo>
                  <a:pt x="37" y="56"/>
                  <a:pt x="32" y="51"/>
                  <a:pt x="32" y="44"/>
                </a:cubicBezTo>
                <a:cubicBezTo>
                  <a:pt x="32" y="37"/>
                  <a:pt x="37" y="32"/>
                  <a:pt x="44" y="32"/>
                </a:cubicBezTo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152" y="147"/>
                </a:moveTo>
                <a:cubicBezTo>
                  <a:pt x="152" y="146"/>
                  <a:pt x="152" y="146"/>
                  <a:pt x="152" y="146"/>
                </a:cubicBezTo>
                <a:cubicBezTo>
                  <a:pt x="151" y="146"/>
                  <a:pt x="151" y="146"/>
                  <a:pt x="151" y="145"/>
                </a:cubicBezTo>
                <a:cubicBezTo>
                  <a:pt x="116" y="95"/>
                  <a:pt x="116" y="95"/>
                  <a:pt x="116" y="95"/>
                </a:cubicBezTo>
                <a:cubicBezTo>
                  <a:pt x="116" y="95"/>
                  <a:pt x="116" y="95"/>
                  <a:pt x="116" y="95"/>
                </a:cubicBezTo>
                <a:cubicBezTo>
                  <a:pt x="115" y="93"/>
                  <a:pt x="114" y="92"/>
                  <a:pt x="112" y="92"/>
                </a:cubicBezTo>
                <a:cubicBezTo>
                  <a:pt x="111" y="92"/>
                  <a:pt x="110" y="92"/>
                  <a:pt x="109" y="93"/>
                </a:cubicBezTo>
                <a:cubicBezTo>
                  <a:pt x="93" y="110"/>
                  <a:pt x="93" y="110"/>
                  <a:pt x="93" y="110"/>
                </a:cubicBezTo>
                <a:cubicBezTo>
                  <a:pt x="72" y="78"/>
                  <a:pt x="72" y="78"/>
                  <a:pt x="72" y="78"/>
                </a:cubicBezTo>
                <a:cubicBezTo>
                  <a:pt x="71" y="77"/>
                  <a:pt x="70" y="76"/>
                  <a:pt x="68" y="76"/>
                </a:cubicBezTo>
                <a:cubicBezTo>
                  <a:pt x="67" y="76"/>
                  <a:pt x="65" y="77"/>
                  <a:pt x="65" y="78"/>
                </a:cubicBezTo>
                <a:cubicBezTo>
                  <a:pt x="65" y="78"/>
                  <a:pt x="65" y="78"/>
                  <a:pt x="65" y="78"/>
                </a:cubicBezTo>
                <a:cubicBezTo>
                  <a:pt x="25" y="146"/>
                  <a:pt x="25" y="146"/>
                  <a:pt x="25" y="146"/>
                </a:cubicBezTo>
                <a:cubicBezTo>
                  <a:pt x="25" y="146"/>
                  <a:pt x="25" y="146"/>
                  <a:pt x="25" y="146"/>
                </a:cubicBezTo>
                <a:cubicBezTo>
                  <a:pt x="24" y="146"/>
                  <a:pt x="24" y="147"/>
                  <a:pt x="24" y="148"/>
                </a:cubicBezTo>
                <a:cubicBezTo>
                  <a:pt x="24" y="150"/>
                  <a:pt x="26" y="152"/>
                  <a:pt x="28" y="152"/>
                </a:cubicBezTo>
                <a:cubicBezTo>
                  <a:pt x="148" y="152"/>
                  <a:pt x="148" y="152"/>
                  <a:pt x="148" y="152"/>
                </a:cubicBezTo>
                <a:cubicBezTo>
                  <a:pt x="150" y="152"/>
                  <a:pt x="152" y="150"/>
                  <a:pt x="152" y="148"/>
                </a:cubicBezTo>
                <a:cubicBezTo>
                  <a:pt x="152" y="147"/>
                  <a:pt x="152" y="147"/>
                  <a:pt x="152" y="147"/>
                </a:cubicBezTo>
                <a:close/>
                <a:moveTo>
                  <a:pt x="35" y="144"/>
                </a:moveTo>
                <a:cubicBezTo>
                  <a:pt x="68" y="87"/>
                  <a:pt x="68" y="87"/>
                  <a:pt x="68" y="87"/>
                </a:cubicBezTo>
                <a:cubicBezTo>
                  <a:pt x="88" y="118"/>
                  <a:pt x="88" y="118"/>
                  <a:pt x="88" y="118"/>
                </a:cubicBezTo>
                <a:cubicBezTo>
                  <a:pt x="89" y="118"/>
                  <a:pt x="89" y="118"/>
                  <a:pt x="89" y="119"/>
                </a:cubicBezTo>
                <a:cubicBezTo>
                  <a:pt x="89" y="119"/>
                  <a:pt x="89" y="119"/>
                  <a:pt x="89" y="119"/>
                </a:cubicBezTo>
                <a:cubicBezTo>
                  <a:pt x="90" y="120"/>
                  <a:pt x="91" y="120"/>
                  <a:pt x="92" y="120"/>
                </a:cubicBezTo>
                <a:cubicBezTo>
                  <a:pt x="93" y="120"/>
                  <a:pt x="94" y="120"/>
                  <a:pt x="95" y="119"/>
                </a:cubicBezTo>
                <a:cubicBezTo>
                  <a:pt x="112" y="102"/>
                  <a:pt x="112" y="102"/>
                  <a:pt x="112" y="102"/>
                </a:cubicBezTo>
                <a:cubicBezTo>
                  <a:pt x="140" y="144"/>
                  <a:pt x="140" y="144"/>
                  <a:pt x="140" y="144"/>
                </a:cubicBezTo>
                <a:lnTo>
                  <a:pt x="35" y="1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60" name="Freeform 44">
            <a:extLst>
              <a:ext uri="{FF2B5EF4-FFF2-40B4-BE49-F238E27FC236}">
                <a16:creationId xmlns:a16="http://schemas.microsoft.com/office/drawing/2014/main" id="{26940ED2-6226-4DCF-BFA7-229B0F3AB7B3}"/>
              </a:ext>
            </a:extLst>
          </p:cNvPr>
          <p:cNvSpPr>
            <a:spLocks noEditPoints="1"/>
          </p:cNvSpPr>
          <p:nvPr/>
        </p:nvSpPr>
        <p:spPr bwMode="auto">
          <a:xfrm>
            <a:off x="9631308" y="-4422772"/>
            <a:ext cx="600075" cy="598488"/>
          </a:xfrm>
          <a:custGeom>
            <a:avLst/>
            <a:gdLst>
              <a:gd name="T0" fmla="*/ 56 w 176"/>
              <a:gd name="T1" fmla="*/ 72 h 176"/>
              <a:gd name="T2" fmla="*/ 24 w 176"/>
              <a:gd name="T3" fmla="*/ 72 h 176"/>
              <a:gd name="T4" fmla="*/ 40 w 176"/>
              <a:gd name="T5" fmla="*/ 64 h 176"/>
              <a:gd name="T6" fmla="*/ 40 w 176"/>
              <a:gd name="T7" fmla="*/ 80 h 176"/>
              <a:gd name="T8" fmla="*/ 40 w 176"/>
              <a:gd name="T9" fmla="*/ 64 h 176"/>
              <a:gd name="T10" fmla="*/ 120 w 176"/>
              <a:gd name="T11" fmla="*/ 146 h 176"/>
              <a:gd name="T12" fmla="*/ 96 w 176"/>
              <a:gd name="T13" fmla="*/ 107 h 176"/>
              <a:gd name="T14" fmla="*/ 92 w 176"/>
              <a:gd name="T15" fmla="*/ 104 h 176"/>
              <a:gd name="T16" fmla="*/ 77 w 176"/>
              <a:gd name="T17" fmla="*/ 118 h 176"/>
              <a:gd name="T18" fmla="*/ 60 w 176"/>
              <a:gd name="T19" fmla="*/ 96 h 176"/>
              <a:gd name="T20" fmla="*/ 57 w 176"/>
              <a:gd name="T21" fmla="*/ 98 h 176"/>
              <a:gd name="T22" fmla="*/ 25 w 176"/>
              <a:gd name="T23" fmla="*/ 146 h 176"/>
              <a:gd name="T24" fmla="*/ 28 w 176"/>
              <a:gd name="T25" fmla="*/ 152 h 176"/>
              <a:gd name="T26" fmla="*/ 120 w 176"/>
              <a:gd name="T27" fmla="*/ 148 h 176"/>
              <a:gd name="T28" fmla="*/ 35 w 176"/>
              <a:gd name="T29" fmla="*/ 144 h 176"/>
              <a:gd name="T30" fmla="*/ 72 w 176"/>
              <a:gd name="T31" fmla="*/ 126 h 176"/>
              <a:gd name="T32" fmla="*/ 79 w 176"/>
              <a:gd name="T33" fmla="*/ 127 h 176"/>
              <a:gd name="T34" fmla="*/ 109 w 176"/>
              <a:gd name="T35" fmla="*/ 144 h 176"/>
              <a:gd name="T36" fmla="*/ 128 w 176"/>
              <a:gd name="T37" fmla="*/ 32 h 176"/>
              <a:gd name="T38" fmla="*/ 0 w 176"/>
              <a:gd name="T39" fmla="*/ 48 h 176"/>
              <a:gd name="T40" fmla="*/ 16 w 176"/>
              <a:gd name="T41" fmla="*/ 176 h 176"/>
              <a:gd name="T42" fmla="*/ 144 w 176"/>
              <a:gd name="T43" fmla="*/ 160 h 176"/>
              <a:gd name="T44" fmla="*/ 128 w 176"/>
              <a:gd name="T45" fmla="*/ 32 h 176"/>
              <a:gd name="T46" fmla="*/ 128 w 176"/>
              <a:gd name="T47" fmla="*/ 168 h 176"/>
              <a:gd name="T48" fmla="*/ 8 w 176"/>
              <a:gd name="T49" fmla="*/ 160 h 176"/>
              <a:gd name="T50" fmla="*/ 16 w 176"/>
              <a:gd name="T51" fmla="*/ 40 h 176"/>
              <a:gd name="T52" fmla="*/ 136 w 176"/>
              <a:gd name="T53" fmla="*/ 48 h 176"/>
              <a:gd name="T54" fmla="*/ 160 w 176"/>
              <a:gd name="T55" fmla="*/ 0 h 176"/>
              <a:gd name="T56" fmla="*/ 32 w 176"/>
              <a:gd name="T57" fmla="*/ 16 h 176"/>
              <a:gd name="T58" fmla="*/ 36 w 176"/>
              <a:gd name="T59" fmla="*/ 24 h 176"/>
              <a:gd name="T60" fmla="*/ 40 w 176"/>
              <a:gd name="T61" fmla="*/ 16 h 176"/>
              <a:gd name="T62" fmla="*/ 160 w 176"/>
              <a:gd name="T63" fmla="*/ 8 h 176"/>
              <a:gd name="T64" fmla="*/ 168 w 176"/>
              <a:gd name="T65" fmla="*/ 128 h 176"/>
              <a:gd name="T66" fmla="*/ 156 w 176"/>
              <a:gd name="T67" fmla="*/ 136 h 176"/>
              <a:gd name="T68" fmla="*/ 156 w 176"/>
              <a:gd name="T69" fmla="*/ 144 h 176"/>
              <a:gd name="T70" fmla="*/ 176 w 176"/>
              <a:gd name="T71" fmla="*/ 128 h 176"/>
              <a:gd name="T72" fmla="*/ 160 w 176"/>
              <a:gd name="T73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76" h="176">
                <a:moveTo>
                  <a:pt x="40" y="88"/>
                </a:moveTo>
                <a:cubicBezTo>
                  <a:pt x="49" y="88"/>
                  <a:pt x="56" y="81"/>
                  <a:pt x="56" y="72"/>
                </a:cubicBezTo>
                <a:cubicBezTo>
                  <a:pt x="56" y="63"/>
                  <a:pt x="49" y="56"/>
                  <a:pt x="40" y="56"/>
                </a:cubicBezTo>
                <a:cubicBezTo>
                  <a:pt x="31" y="56"/>
                  <a:pt x="24" y="63"/>
                  <a:pt x="24" y="72"/>
                </a:cubicBezTo>
                <a:cubicBezTo>
                  <a:pt x="24" y="81"/>
                  <a:pt x="31" y="88"/>
                  <a:pt x="40" y="88"/>
                </a:cubicBezTo>
                <a:moveTo>
                  <a:pt x="40" y="64"/>
                </a:moveTo>
                <a:cubicBezTo>
                  <a:pt x="44" y="64"/>
                  <a:pt x="48" y="68"/>
                  <a:pt x="48" y="72"/>
                </a:cubicBezTo>
                <a:cubicBezTo>
                  <a:pt x="48" y="76"/>
                  <a:pt x="44" y="80"/>
                  <a:pt x="40" y="80"/>
                </a:cubicBezTo>
                <a:cubicBezTo>
                  <a:pt x="36" y="80"/>
                  <a:pt x="32" y="76"/>
                  <a:pt x="32" y="72"/>
                </a:cubicBezTo>
                <a:cubicBezTo>
                  <a:pt x="32" y="68"/>
                  <a:pt x="36" y="64"/>
                  <a:pt x="40" y="64"/>
                </a:cubicBezTo>
                <a:moveTo>
                  <a:pt x="120" y="147"/>
                </a:moveTo>
                <a:cubicBezTo>
                  <a:pt x="120" y="146"/>
                  <a:pt x="120" y="146"/>
                  <a:pt x="120" y="146"/>
                </a:cubicBezTo>
                <a:cubicBezTo>
                  <a:pt x="120" y="146"/>
                  <a:pt x="120" y="146"/>
                  <a:pt x="120" y="146"/>
                </a:cubicBezTo>
                <a:cubicBezTo>
                  <a:pt x="96" y="107"/>
                  <a:pt x="96" y="107"/>
                  <a:pt x="96" y="107"/>
                </a:cubicBezTo>
                <a:cubicBezTo>
                  <a:pt x="96" y="107"/>
                  <a:pt x="96" y="107"/>
                  <a:pt x="96" y="107"/>
                </a:cubicBezTo>
                <a:cubicBezTo>
                  <a:pt x="95" y="105"/>
                  <a:pt x="94" y="104"/>
                  <a:pt x="92" y="104"/>
                </a:cubicBezTo>
                <a:cubicBezTo>
                  <a:pt x="91" y="104"/>
                  <a:pt x="90" y="104"/>
                  <a:pt x="89" y="105"/>
                </a:cubicBezTo>
                <a:cubicBezTo>
                  <a:pt x="77" y="118"/>
                  <a:pt x="77" y="118"/>
                  <a:pt x="77" y="118"/>
                </a:cubicBezTo>
                <a:cubicBezTo>
                  <a:pt x="64" y="98"/>
                  <a:pt x="64" y="98"/>
                  <a:pt x="64" y="98"/>
                </a:cubicBezTo>
                <a:cubicBezTo>
                  <a:pt x="63" y="97"/>
                  <a:pt x="62" y="96"/>
                  <a:pt x="60" y="96"/>
                </a:cubicBezTo>
                <a:cubicBezTo>
                  <a:pt x="59" y="96"/>
                  <a:pt x="57" y="97"/>
                  <a:pt x="57" y="98"/>
                </a:cubicBezTo>
                <a:cubicBezTo>
                  <a:pt x="57" y="98"/>
                  <a:pt x="57" y="98"/>
                  <a:pt x="57" y="98"/>
                </a:cubicBezTo>
                <a:cubicBezTo>
                  <a:pt x="25" y="146"/>
                  <a:pt x="25" y="146"/>
                  <a:pt x="25" y="146"/>
                </a:cubicBezTo>
                <a:cubicBezTo>
                  <a:pt x="25" y="146"/>
                  <a:pt x="25" y="146"/>
                  <a:pt x="25" y="146"/>
                </a:cubicBezTo>
                <a:cubicBezTo>
                  <a:pt x="24" y="146"/>
                  <a:pt x="24" y="147"/>
                  <a:pt x="24" y="148"/>
                </a:cubicBezTo>
                <a:cubicBezTo>
                  <a:pt x="24" y="150"/>
                  <a:pt x="26" y="152"/>
                  <a:pt x="28" y="152"/>
                </a:cubicBezTo>
                <a:cubicBezTo>
                  <a:pt x="116" y="152"/>
                  <a:pt x="116" y="152"/>
                  <a:pt x="116" y="152"/>
                </a:cubicBezTo>
                <a:cubicBezTo>
                  <a:pt x="118" y="152"/>
                  <a:pt x="120" y="150"/>
                  <a:pt x="120" y="148"/>
                </a:cubicBezTo>
                <a:cubicBezTo>
                  <a:pt x="120" y="147"/>
                  <a:pt x="120" y="147"/>
                  <a:pt x="120" y="147"/>
                </a:cubicBezTo>
                <a:close/>
                <a:moveTo>
                  <a:pt x="35" y="144"/>
                </a:moveTo>
                <a:cubicBezTo>
                  <a:pt x="60" y="107"/>
                  <a:pt x="60" y="107"/>
                  <a:pt x="60" y="107"/>
                </a:cubicBezTo>
                <a:cubicBezTo>
                  <a:pt x="72" y="126"/>
                  <a:pt x="72" y="126"/>
                  <a:pt x="72" y="126"/>
                </a:cubicBezTo>
                <a:cubicBezTo>
                  <a:pt x="73" y="127"/>
                  <a:pt x="74" y="128"/>
                  <a:pt x="76" y="128"/>
                </a:cubicBezTo>
                <a:cubicBezTo>
                  <a:pt x="77" y="128"/>
                  <a:pt x="78" y="128"/>
                  <a:pt x="79" y="127"/>
                </a:cubicBezTo>
                <a:cubicBezTo>
                  <a:pt x="91" y="114"/>
                  <a:pt x="91" y="114"/>
                  <a:pt x="91" y="114"/>
                </a:cubicBezTo>
                <a:cubicBezTo>
                  <a:pt x="109" y="144"/>
                  <a:pt x="109" y="144"/>
                  <a:pt x="109" y="144"/>
                </a:cubicBezTo>
                <a:lnTo>
                  <a:pt x="35" y="144"/>
                </a:lnTo>
                <a:close/>
                <a:moveTo>
                  <a:pt x="128" y="32"/>
                </a:move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39"/>
                  <a:pt x="0" y="48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37" y="176"/>
                  <a:pt x="144" y="169"/>
                  <a:pt x="144" y="160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39"/>
                  <a:pt x="137" y="32"/>
                  <a:pt x="128" y="32"/>
                </a:cubicBezTo>
                <a:moveTo>
                  <a:pt x="136" y="160"/>
                </a:moveTo>
                <a:cubicBezTo>
                  <a:pt x="136" y="164"/>
                  <a:pt x="132" y="168"/>
                  <a:pt x="12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4"/>
                  <a:pt x="12" y="40"/>
                  <a:pt x="16" y="40"/>
                </a:cubicBezTo>
                <a:cubicBezTo>
                  <a:pt x="128" y="40"/>
                  <a:pt x="128" y="40"/>
                  <a:pt x="128" y="40"/>
                </a:cubicBezTo>
                <a:cubicBezTo>
                  <a:pt x="132" y="40"/>
                  <a:pt x="136" y="44"/>
                  <a:pt x="136" y="48"/>
                </a:cubicBezTo>
                <a:lnTo>
                  <a:pt x="136" y="160"/>
                </a:lnTo>
                <a:close/>
                <a:moveTo>
                  <a:pt x="160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38" y="24"/>
                  <a:pt x="40" y="22"/>
                  <a:pt x="40" y="20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12"/>
                  <a:pt x="44" y="8"/>
                  <a:pt x="48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68" y="132"/>
                  <a:pt x="164" y="136"/>
                  <a:pt x="160" y="136"/>
                </a:cubicBezTo>
                <a:cubicBezTo>
                  <a:pt x="156" y="136"/>
                  <a:pt x="156" y="136"/>
                  <a:pt x="156" y="136"/>
                </a:cubicBezTo>
                <a:cubicBezTo>
                  <a:pt x="154" y="136"/>
                  <a:pt x="152" y="138"/>
                  <a:pt x="152" y="140"/>
                </a:cubicBezTo>
                <a:cubicBezTo>
                  <a:pt x="152" y="142"/>
                  <a:pt x="154" y="144"/>
                  <a:pt x="15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61" name="Freeform 45">
            <a:extLst>
              <a:ext uri="{FF2B5EF4-FFF2-40B4-BE49-F238E27FC236}">
                <a16:creationId xmlns:a16="http://schemas.microsoft.com/office/drawing/2014/main" id="{C62DAA1C-F7CC-4858-AA21-6FCF4491631F}"/>
              </a:ext>
            </a:extLst>
          </p:cNvPr>
          <p:cNvSpPr>
            <a:spLocks noEditPoints="1"/>
          </p:cNvSpPr>
          <p:nvPr/>
        </p:nvSpPr>
        <p:spPr bwMode="auto">
          <a:xfrm>
            <a:off x="10775896" y="-4422772"/>
            <a:ext cx="600075" cy="598488"/>
          </a:xfrm>
          <a:custGeom>
            <a:avLst/>
            <a:gdLst>
              <a:gd name="T0" fmla="*/ 144 w 176"/>
              <a:gd name="T1" fmla="*/ 108 h 176"/>
              <a:gd name="T2" fmla="*/ 116 w 176"/>
              <a:gd name="T3" fmla="*/ 80 h 176"/>
              <a:gd name="T4" fmla="*/ 116 w 176"/>
              <a:gd name="T5" fmla="*/ 112 h 176"/>
              <a:gd name="T6" fmla="*/ 136 w 176"/>
              <a:gd name="T7" fmla="*/ 104 h 176"/>
              <a:gd name="T8" fmla="*/ 116 w 176"/>
              <a:gd name="T9" fmla="*/ 72 h 176"/>
              <a:gd name="T10" fmla="*/ 144 w 176"/>
              <a:gd name="T11" fmla="*/ 44 h 176"/>
              <a:gd name="T12" fmla="*/ 112 w 176"/>
              <a:gd name="T13" fmla="*/ 44 h 176"/>
              <a:gd name="T14" fmla="*/ 120 w 176"/>
              <a:gd name="T15" fmla="*/ 48 h 176"/>
              <a:gd name="T16" fmla="*/ 120 w 176"/>
              <a:gd name="T17" fmla="*/ 64 h 176"/>
              <a:gd name="T18" fmla="*/ 140 w 176"/>
              <a:gd name="T19" fmla="*/ 152 h 176"/>
              <a:gd name="T20" fmla="*/ 140 w 176"/>
              <a:gd name="T21" fmla="*/ 120 h 176"/>
              <a:gd name="T22" fmla="*/ 112 w 176"/>
              <a:gd name="T23" fmla="*/ 148 h 176"/>
              <a:gd name="T24" fmla="*/ 136 w 176"/>
              <a:gd name="T25" fmla="*/ 128 h 176"/>
              <a:gd name="T26" fmla="*/ 120 w 176"/>
              <a:gd name="T27" fmla="*/ 128 h 176"/>
              <a:gd name="T28" fmla="*/ 64 w 176"/>
              <a:gd name="T29" fmla="*/ 108 h 176"/>
              <a:gd name="T30" fmla="*/ 36 w 176"/>
              <a:gd name="T31" fmla="*/ 80 h 176"/>
              <a:gd name="T32" fmla="*/ 36 w 176"/>
              <a:gd name="T33" fmla="*/ 112 h 176"/>
              <a:gd name="T34" fmla="*/ 56 w 176"/>
              <a:gd name="T35" fmla="*/ 104 h 176"/>
              <a:gd name="T36" fmla="*/ 36 w 176"/>
              <a:gd name="T37" fmla="*/ 152 h 176"/>
              <a:gd name="T38" fmla="*/ 64 w 176"/>
              <a:gd name="T39" fmla="*/ 124 h 176"/>
              <a:gd name="T40" fmla="*/ 32 w 176"/>
              <a:gd name="T41" fmla="*/ 124 h 176"/>
              <a:gd name="T42" fmla="*/ 40 w 176"/>
              <a:gd name="T43" fmla="*/ 128 h 176"/>
              <a:gd name="T44" fmla="*/ 40 w 176"/>
              <a:gd name="T45" fmla="*/ 144 h 176"/>
              <a:gd name="T46" fmla="*/ 168 w 176"/>
              <a:gd name="T47" fmla="*/ 16 h 176"/>
              <a:gd name="T48" fmla="*/ 12 w 176"/>
              <a:gd name="T49" fmla="*/ 0 h 176"/>
              <a:gd name="T50" fmla="*/ 4 w 176"/>
              <a:gd name="T51" fmla="*/ 16 h 176"/>
              <a:gd name="T52" fmla="*/ 8 w 176"/>
              <a:gd name="T53" fmla="*/ 24 h 176"/>
              <a:gd name="T54" fmla="*/ 164 w 176"/>
              <a:gd name="T55" fmla="*/ 176 h 176"/>
              <a:gd name="T56" fmla="*/ 172 w 176"/>
              <a:gd name="T57" fmla="*/ 24 h 176"/>
              <a:gd name="T58" fmla="*/ 96 w 176"/>
              <a:gd name="T59" fmla="*/ 168 h 176"/>
              <a:gd name="T60" fmla="*/ 96 w 176"/>
              <a:gd name="T61" fmla="*/ 128 h 176"/>
              <a:gd name="T62" fmla="*/ 104 w 176"/>
              <a:gd name="T63" fmla="*/ 168 h 176"/>
              <a:gd name="T64" fmla="*/ 76 w 176"/>
              <a:gd name="T65" fmla="*/ 120 h 176"/>
              <a:gd name="T66" fmla="*/ 16 w 176"/>
              <a:gd name="T67" fmla="*/ 168 h 176"/>
              <a:gd name="T68" fmla="*/ 160 w 176"/>
              <a:gd name="T69" fmla="*/ 168 h 176"/>
              <a:gd name="T70" fmla="*/ 16 w 176"/>
              <a:gd name="T71" fmla="*/ 8 h 176"/>
              <a:gd name="T72" fmla="*/ 76 w 176"/>
              <a:gd name="T73" fmla="*/ 112 h 176"/>
              <a:gd name="T74" fmla="*/ 104 w 176"/>
              <a:gd name="T75" fmla="*/ 84 h 176"/>
              <a:gd name="T76" fmla="*/ 72 w 176"/>
              <a:gd name="T77" fmla="*/ 84 h 176"/>
              <a:gd name="T78" fmla="*/ 80 w 176"/>
              <a:gd name="T79" fmla="*/ 88 h 176"/>
              <a:gd name="T80" fmla="*/ 80 w 176"/>
              <a:gd name="T81" fmla="*/ 104 h 176"/>
              <a:gd name="T82" fmla="*/ 100 w 176"/>
              <a:gd name="T83" fmla="*/ 72 h 176"/>
              <a:gd name="T84" fmla="*/ 100 w 176"/>
              <a:gd name="T85" fmla="*/ 40 h 176"/>
              <a:gd name="T86" fmla="*/ 72 w 176"/>
              <a:gd name="T87" fmla="*/ 68 h 176"/>
              <a:gd name="T88" fmla="*/ 96 w 176"/>
              <a:gd name="T89" fmla="*/ 48 h 176"/>
              <a:gd name="T90" fmla="*/ 80 w 176"/>
              <a:gd name="T91" fmla="*/ 48 h 176"/>
              <a:gd name="T92" fmla="*/ 64 w 176"/>
              <a:gd name="T93" fmla="*/ 68 h 176"/>
              <a:gd name="T94" fmla="*/ 36 w 176"/>
              <a:gd name="T95" fmla="*/ 40 h 176"/>
              <a:gd name="T96" fmla="*/ 36 w 176"/>
              <a:gd name="T97" fmla="*/ 72 h 176"/>
              <a:gd name="T98" fmla="*/ 56 w 176"/>
              <a:gd name="T99" fmla="*/ 6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76" h="176">
                <a:moveTo>
                  <a:pt x="116" y="112"/>
                </a:moveTo>
                <a:cubicBezTo>
                  <a:pt x="140" y="112"/>
                  <a:pt x="140" y="112"/>
                  <a:pt x="140" y="112"/>
                </a:cubicBezTo>
                <a:cubicBezTo>
                  <a:pt x="142" y="112"/>
                  <a:pt x="144" y="110"/>
                  <a:pt x="144" y="108"/>
                </a:cubicBezTo>
                <a:cubicBezTo>
                  <a:pt x="144" y="84"/>
                  <a:pt x="144" y="84"/>
                  <a:pt x="144" y="84"/>
                </a:cubicBezTo>
                <a:cubicBezTo>
                  <a:pt x="144" y="82"/>
                  <a:pt x="142" y="80"/>
                  <a:pt x="140" y="80"/>
                </a:cubicBezTo>
                <a:cubicBezTo>
                  <a:pt x="116" y="80"/>
                  <a:pt x="116" y="80"/>
                  <a:pt x="116" y="80"/>
                </a:cubicBezTo>
                <a:cubicBezTo>
                  <a:pt x="114" y="80"/>
                  <a:pt x="112" y="82"/>
                  <a:pt x="112" y="84"/>
                </a:cubicBezTo>
                <a:cubicBezTo>
                  <a:pt x="112" y="108"/>
                  <a:pt x="112" y="108"/>
                  <a:pt x="112" y="108"/>
                </a:cubicBezTo>
                <a:cubicBezTo>
                  <a:pt x="112" y="110"/>
                  <a:pt x="114" y="112"/>
                  <a:pt x="116" y="112"/>
                </a:cubicBezTo>
                <a:moveTo>
                  <a:pt x="120" y="88"/>
                </a:moveTo>
                <a:cubicBezTo>
                  <a:pt x="136" y="88"/>
                  <a:pt x="136" y="88"/>
                  <a:pt x="136" y="88"/>
                </a:cubicBezTo>
                <a:cubicBezTo>
                  <a:pt x="136" y="104"/>
                  <a:pt x="136" y="104"/>
                  <a:pt x="136" y="104"/>
                </a:cubicBezTo>
                <a:cubicBezTo>
                  <a:pt x="120" y="104"/>
                  <a:pt x="120" y="104"/>
                  <a:pt x="120" y="104"/>
                </a:cubicBezTo>
                <a:lnTo>
                  <a:pt x="120" y="88"/>
                </a:lnTo>
                <a:close/>
                <a:moveTo>
                  <a:pt x="116" y="72"/>
                </a:moveTo>
                <a:cubicBezTo>
                  <a:pt x="140" y="72"/>
                  <a:pt x="140" y="72"/>
                  <a:pt x="140" y="72"/>
                </a:cubicBezTo>
                <a:cubicBezTo>
                  <a:pt x="142" y="72"/>
                  <a:pt x="144" y="70"/>
                  <a:pt x="144" y="68"/>
                </a:cubicBezTo>
                <a:cubicBezTo>
                  <a:pt x="144" y="44"/>
                  <a:pt x="144" y="44"/>
                  <a:pt x="144" y="44"/>
                </a:cubicBezTo>
                <a:cubicBezTo>
                  <a:pt x="144" y="42"/>
                  <a:pt x="142" y="40"/>
                  <a:pt x="140" y="40"/>
                </a:cubicBezTo>
                <a:cubicBezTo>
                  <a:pt x="116" y="40"/>
                  <a:pt x="116" y="40"/>
                  <a:pt x="116" y="40"/>
                </a:cubicBezTo>
                <a:cubicBezTo>
                  <a:pt x="114" y="40"/>
                  <a:pt x="112" y="42"/>
                  <a:pt x="112" y="44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2" y="70"/>
                  <a:pt x="114" y="72"/>
                  <a:pt x="116" y="72"/>
                </a:cubicBezTo>
                <a:moveTo>
                  <a:pt x="120" y="48"/>
                </a:moveTo>
                <a:cubicBezTo>
                  <a:pt x="136" y="48"/>
                  <a:pt x="136" y="48"/>
                  <a:pt x="136" y="48"/>
                </a:cubicBezTo>
                <a:cubicBezTo>
                  <a:pt x="136" y="64"/>
                  <a:pt x="136" y="64"/>
                  <a:pt x="136" y="64"/>
                </a:cubicBezTo>
                <a:cubicBezTo>
                  <a:pt x="120" y="64"/>
                  <a:pt x="120" y="64"/>
                  <a:pt x="120" y="64"/>
                </a:cubicBezTo>
                <a:lnTo>
                  <a:pt x="120" y="48"/>
                </a:lnTo>
                <a:close/>
                <a:moveTo>
                  <a:pt x="116" y="152"/>
                </a:moveTo>
                <a:cubicBezTo>
                  <a:pt x="140" y="152"/>
                  <a:pt x="140" y="152"/>
                  <a:pt x="140" y="152"/>
                </a:cubicBezTo>
                <a:cubicBezTo>
                  <a:pt x="142" y="152"/>
                  <a:pt x="144" y="150"/>
                  <a:pt x="144" y="148"/>
                </a:cubicBezTo>
                <a:cubicBezTo>
                  <a:pt x="144" y="124"/>
                  <a:pt x="144" y="124"/>
                  <a:pt x="144" y="124"/>
                </a:cubicBezTo>
                <a:cubicBezTo>
                  <a:pt x="144" y="122"/>
                  <a:pt x="142" y="120"/>
                  <a:pt x="140" y="120"/>
                </a:cubicBezTo>
                <a:cubicBezTo>
                  <a:pt x="116" y="120"/>
                  <a:pt x="116" y="120"/>
                  <a:pt x="116" y="120"/>
                </a:cubicBezTo>
                <a:cubicBezTo>
                  <a:pt x="114" y="120"/>
                  <a:pt x="112" y="122"/>
                  <a:pt x="112" y="124"/>
                </a:cubicBezTo>
                <a:cubicBezTo>
                  <a:pt x="112" y="148"/>
                  <a:pt x="112" y="148"/>
                  <a:pt x="112" y="148"/>
                </a:cubicBezTo>
                <a:cubicBezTo>
                  <a:pt x="112" y="150"/>
                  <a:pt x="114" y="152"/>
                  <a:pt x="116" y="152"/>
                </a:cubicBezTo>
                <a:moveTo>
                  <a:pt x="120" y="128"/>
                </a:moveTo>
                <a:cubicBezTo>
                  <a:pt x="136" y="128"/>
                  <a:pt x="136" y="128"/>
                  <a:pt x="136" y="128"/>
                </a:cubicBezTo>
                <a:cubicBezTo>
                  <a:pt x="136" y="144"/>
                  <a:pt x="136" y="144"/>
                  <a:pt x="136" y="144"/>
                </a:cubicBezTo>
                <a:cubicBezTo>
                  <a:pt x="120" y="144"/>
                  <a:pt x="120" y="144"/>
                  <a:pt x="120" y="144"/>
                </a:cubicBezTo>
                <a:lnTo>
                  <a:pt x="120" y="128"/>
                </a:lnTo>
                <a:close/>
                <a:moveTo>
                  <a:pt x="36" y="112"/>
                </a:moveTo>
                <a:cubicBezTo>
                  <a:pt x="60" y="112"/>
                  <a:pt x="60" y="112"/>
                  <a:pt x="60" y="112"/>
                </a:cubicBezTo>
                <a:cubicBezTo>
                  <a:pt x="62" y="112"/>
                  <a:pt x="64" y="110"/>
                  <a:pt x="64" y="108"/>
                </a:cubicBezTo>
                <a:cubicBezTo>
                  <a:pt x="64" y="84"/>
                  <a:pt x="64" y="84"/>
                  <a:pt x="64" y="84"/>
                </a:cubicBezTo>
                <a:cubicBezTo>
                  <a:pt x="64" y="82"/>
                  <a:pt x="62" y="80"/>
                  <a:pt x="60" y="80"/>
                </a:cubicBezTo>
                <a:cubicBezTo>
                  <a:pt x="36" y="80"/>
                  <a:pt x="36" y="80"/>
                  <a:pt x="36" y="80"/>
                </a:cubicBezTo>
                <a:cubicBezTo>
                  <a:pt x="34" y="80"/>
                  <a:pt x="32" y="82"/>
                  <a:pt x="32" y="84"/>
                </a:cubicBezTo>
                <a:cubicBezTo>
                  <a:pt x="32" y="108"/>
                  <a:pt x="32" y="108"/>
                  <a:pt x="32" y="108"/>
                </a:cubicBezTo>
                <a:cubicBezTo>
                  <a:pt x="32" y="110"/>
                  <a:pt x="34" y="112"/>
                  <a:pt x="36" y="112"/>
                </a:cubicBezTo>
                <a:moveTo>
                  <a:pt x="40" y="88"/>
                </a:moveTo>
                <a:cubicBezTo>
                  <a:pt x="56" y="88"/>
                  <a:pt x="56" y="88"/>
                  <a:pt x="56" y="88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40" y="104"/>
                  <a:pt x="40" y="104"/>
                  <a:pt x="40" y="104"/>
                </a:cubicBezTo>
                <a:lnTo>
                  <a:pt x="40" y="88"/>
                </a:lnTo>
                <a:close/>
                <a:moveTo>
                  <a:pt x="36" y="152"/>
                </a:moveTo>
                <a:cubicBezTo>
                  <a:pt x="60" y="152"/>
                  <a:pt x="60" y="152"/>
                  <a:pt x="60" y="152"/>
                </a:cubicBezTo>
                <a:cubicBezTo>
                  <a:pt x="62" y="152"/>
                  <a:pt x="64" y="150"/>
                  <a:pt x="64" y="148"/>
                </a:cubicBezTo>
                <a:cubicBezTo>
                  <a:pt x="64" y="124"/>
                  <a:pt x="64" y="124"/>
                  <a:pt x="64" y="124"/>
                </a:cubicBezTo>
                <a:cubicBezTo>
                  <a:pt x="64" y="122"/>
                  <a:pt x="62" y="120"/>
                  <a:pt x="60" y="120"/>
                </a:cubicBezTo>
                <a:cubicBezTo>
                  <a:pt x="36" y="120"/>
                  <a:pt x="36" y="120"/>
                  <a:pt x="36" y="120"/>
                </a:cubicBezTo>
                <a:cubicBezTo>
                  <a:pt x="34" y="120"/>
                  <a:pt x="32" y="122"/>
                  <a:pt x="32" y="124"/>
                </a:cubicBezTo>
                <a:cubicBezTo>
                  <a:pt x="32" y="148"/>
                  <a:pt x="32" y="148"/>
                  <a:pt x="32" y="148"/>
                </a:cubicBezTo>
                <a:cubicBezTo>
                  <a:pt x="32" y="150"/>
                  <a:pt x="34" y="152"/>
                  <a:pt x="36" y="152"/>
                </a:cubicBezTo>
                <a:moveTo>
                  <a:pt x="40" y="128"/>
                </a:moveTo>
                <a:cubicBezTo>
                  <a:pt x="56" y="128"/>
                  <a:pt x="56" y="128"/>
                  <a:pt x="56" y="128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40" y="144"/>
                  <a:pt x="40" y="144"/>
                  <a:pt x="40" y="144"/>
                </a:cubicBezTo>
                <a:lnTo>
                  <a:pt x="40" y="128"/>
                </a:lnTo>
                <a:close/>
                <a:moveTo>
                  <a:pt x="172" y="16"/>
                </a:moveTo>
                <a:cubicBezTo>
                  <a:pt x="168" y="16"/>
                  <a:pt x="168" y="16"/>
                  <a:pt x="168" y="16"/>
                </a:cubicBezTo>
                <a:cubicBezTo>
                  <a:pt x="168" y="4"/>
                  <a:pt x="168" y="4"/>
                  <a:pt x="168" y="4"/>
                </a:cubicBezTo>
                <a:cubicBezTo>
                  <a:pt x="168" y="2"/>
                  <a:pt x="166" y="0"/>
                  <a:pt x="164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0" y="0"/>
                  <a:pt x="8" y="2"/>
                  <a:pt x="8" y="4"/>
                </a:cubicBezTo>
                <a:cubicBezTo>
                  <a:pt x="8" y="16"/>
                  <a:pt x="8" y="16"/>
                  <a:pt x="8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8"/>
                  <a:pt x="0" y="20"/>
                </a:cubicBezTo>
                <a:cubicBezTo>
                  <a:pt x="0" y="22"/>
                  <a:pt x="2" y="24"/>
                  <a:pt x="4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172"/>
                  <a:pt x="8" y="172"/>
                  <a:pt x="8" y="172"/>
                </a:cubicBezTo>
                <a:cubicBezTo>
                  <a:pt x="8" y="174"/>
                  <a:pt x="10" y="176"/>
                  <a:pt x="12" y="176"/>
                </a:cubicBezTo>
                <a:cubicBezTo>
                  <a:pt x="164" y="176"/>
                  <a:pt x="164" y="176"/>
                  <a:pt x="164" y="176"/>
                </a:cubicBezTo>
                <a:cubicBezTo>
                  <a:pt x="166" y="176"/>
                  <a:pt x="168" y="174"/>
                  <a:pt x="168" y="172"/>
                </a:cubicBezTo>
                <a:cubicBezTo>
                  <a:pt x="168" y="24"/>
                  <a:pt x="168" y="24"/>
                  <a:pt x="168" y="24"/>
                </a:cubicBezTo>
                <a:cubicBezTo>
                  <a:pt x="172" y="24"/>
                  <a:pt x="172" y="24"/>
                  <a:pt x="172" y="24"/>
                </a:cubicBezTo>
                <a:cubicBezTo>
                  <a:pt x="174" y="24"/>
                  <a:pt x="176" y="22"/>
                  <a:pt x="176" y="20"/>
                </a:cubicBezTo>
                <a:cubicBezTo>
                  <a:pt x="176" y="18"/>
                  <a:pt x="174" y="16"/>
                  <a:pt x="172" y="16"/>
                </a:cubicBezTo>
                <a:moveTo>
                  <a:pt x="96" y="168"/>
                </a:moveTo>
                <a:cubicBezTo>
                  <a:pt x="80" y="168"/>
                  <a:pt x="80" y="168"/>
                  <a:pt x="80" y="168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96" y="128"/>
                  <a:pt x="96" y="128"/>
                  <a:pt x="96" y="128"/>
                </a:cubicBezTo>
                <a:lnTo>
                  <a:pt x="96" y="168"/>
                </a:lnTo>
                <a:close/>
                <a:moveTo>
                  <a:pt x="160" y="168"/>
                </a:moveTo>
                <a:cubicBezTo>
                  <a:pt x="104" y="168"/>
                  <a:pt x="104" y="168"/>
                  <a:pt x="104" y="168"/>
                </a:cubicBezTo>
                <a:cubicBezTo>
                  <a:pt x="104" y="124"/>
                  <a:pt x="104" y="124"/>
                  <a:pt x="104" y="124"/>
                </a:cubicBezTo>
                <a:cubicBezTo>
                  <a:pt x="104" y="122"/>
                  <a:pt x="102" y="120"/>
                  <a:pt x="100" y="120"/>
                </a:cubicBezTo>
                <a:cubicBezTo>
                  <a:pt x="76" y="120"/>
                  <a:pt x="76" y="120"/>
                  <a:pt x="76" y="120"/>
                </a:cubicBezTo>
                <a:cubicBezTo>
                  <a:pt x="74" y="120"/>
                  <a:pt x="72" y="122"/>
                  <a:pt x="72" y="124"/>
                </a:cubicBezTo>
                <a:cubicBezTo>
                  <a:pt x="72" y="168"/>
                  <a:pt x="72" y="168"/>
                  <a:pt x="72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24"/>
                  <a:pt x="16" y="24"/>
                  <a:pt x="16" y="24"/>
                </a:cubicBezTo>
                <a:cubicBezTo>
                  <a:pt x="160" y="24"/>
                  <a:pt x="160" y="24"/>
                  <a:pt x="160" y="24"/>
                </a:cubicBezTo>
                <a:lnTo>
                  <a:pt x="160" y="168"/>
                </a:lnTo>
                <a:close/>
                <a:moveTo>
                  <a:pt x="160" y="16"/>
                </a:moveTo>
                <a:cubicBezTo>
                  <a:pt x="16" y="16"/>
                  <a:pt x="16" y="16"/>
                  <a:pt x="16" y="16"/>
                </a:cubicBezTo>
                <a:cubicBezTo>
                  <a:pt x="16" y="8"/>
                  <a:pt x="16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lnTo>
                  <a:pt x="160" y="16"/>
                </a:lnTo>
                <a:close/>
                <a:moveTo>
                  <a:pt x="76" y="112"/>
                </a:move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84"/>
                  <a:pt x="104" y="84"/>
                  <a:pt x="104" y="84"/>
                </a:cubicBezTo>
                <a:cubicBezTo>
                  <a:pt x="104" y="82"/>
                  <a:pt x="102" y="80"/>
                  <a:pt x="100" y="80"/>
                </a:cubicBezTo>
                <a:cubicBezTo>
                  <a:pt x="76" y="80"/>
                  <a:pt x="76" y="80"/>
                  <a:pt x="76" y="80"/>
                </a:cubicBezTo>
                <a:cubicBezTo>
                  <a:pt x="74" y="80"/>
                  <a:pt x="72" y="82"/>
                  <a:pt x="72" y="84"/>
                </a:cubicBezTo>
                <a:cubicBezTo>
                  <a:pt x="72" y="108"/>
                  <a:pt x="72" y="108"/>
                  <a:pt x="72" y="108"/>
                </a:cubicBezTo>
                <a:cubicBezTo>
                  <a:pt x="72" y="110"/>
                  <a:pt x="74" y="112"/>
                  <a:pt x="76" y="112"/>
                </a:cubicBezTo>
                <a:moveTo>
                  <a:pt x="80" y="88"/>
                </a:moveTo>
                <a:cubicBezTo>
                  <a:pt x="96" y="88"/>
                  <a:pt x="96" y="88"/>
                  <a:pt x="96" y="88"/>
                </a:cubicBezTo>
                <a:cubicBezTo>
                  <a:pt x="96" y="104"/>
                  <a:pt x="96" y="104"/>
                  <a:pt x="96" y="104"/>
                </a:cubicBezTo>
                <a:cubicBezTo>
                  <a:pt x="80" y="104"/>
                  <a:pt x="80" y="104"/>
                  <a:pt x="80" y="104"/>
                </a:cubicBezTo>
                <a:lnTo>
                  <a:pt x="80" y="88"/>
                </a:lnTo>
                <a:close/>
                <a:moveTo>
                  <a:pt x="76" y="72"/>
                </a:moveTo>
                <a:cubicBezTo>
                  <a:pt x="100" y="72"/>
                  <a:pt x="100" y="72"/>
                  <a:pt x="100" y="72"/>
                </a:cubicBezTo>
                <a:cubicBezTo>
                  <a:pt x="102" y="72"/>
                  <a:pt x="104" y="70"/>
                  <a:pt x="104" y="68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4" y="42"/>
                  <a:pt x="102" y="40"/>
                  <a:pt x="100" y="40"/>
                </a:cubicBezTo>
                <a:cubicBezTo>
                  <a:pt x="76" y="40"/>
                  <a:pt x="76" y="40"/>
                  <a:pt x="76" y="40"/>
                </a:cubicBezTo>
                <a:cubicBezTo>
                  <a:pt x="74" y="40"/>
                  <a:pt x="72" y="42"/>
                  <a:pt x="72" y="44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70"/>
                  <a:pt x="74" y="72"/>
                  <a:pt x="76" y="72"/>
                </a:cubicBezTo>
                <a:moveTo>
                  <a:pt x="80" y="48"/>
                </a:moveTo>
                <a:cubicBezTo>
                  <a:pt x="96" y="48"/>
                  <a:pt x="96" y="48"/>
                  <a:pt x="96" y="48"/>
                </a:cubicBezTo>
                <a:cubicBezTo>
                  <a:pt x="96" y="64"/>
                  <a:pt x="96" y="64"/>
                  <a:pt x="96" y="64"/>
                </a:cubicBezTo>
                <a:cubicBezTo>
                  <a:pt x="80" y="64"/>
                  <a:pt x="80" y="64"/>
                  <a:pt x="80" y="64"/>
                </a:cubicBezTo>
                <a:lnTo>
                  <a:pt x="80" y="48"/>
                </a:lnTo>
                <a:close/>
                <a:moveTo>
                  <a:pt x="36" y="72"/>
                </a:moveTo>
                <a:cubicBezTo>
                  <a:pt x="60" y="72"/>
                  <a:pt x="60" y="72"/>
                  <a:pt x="60" y="72"/>
                </a:cubicBezTo>
                <a:cubicBezTo>
                  <a:pt x="62" y="72"/>
                  <a:pt x="64" y="70"/>
                  <a:pt x="64" y="68"/>
                </a:cubicBezTo>
                <a:cubicBezTo>
                  <a:pt x="64" y="44"/>
                  <a:pt x="64" y="44"/>
                  <a:pt x="64" y="44"/>
                </a:cubicBezTo>
                <a:cubicBezTo>
                  <a:pt x="64" y="42"/>
                  <a:pt x="62" y="40"/>
                  <a:pt x="60" y="40"/>
                </a:cubicBezTo>
                <a:cubicBezTo>
                  <a:pt x="36" y="40"/>
                  <a:pt x="36" y="40"/>
                  <a:pt x="36" y="40"/>
                </a:cubicBezTo>
                <a:cubicBezTo>
                  <a:pt x="34" y="40"/>
                  <a:pt x="32" y="42"/>
                  <a:pt x="32" y="44"/>
                </a:cubicBezTo>
                <a:cubicBezTo>
                  <a:pt x="32" y="68"/>
                  <a:pt x="32" y="68"/>
                  <a:pt x="32" y="68"/>
                </a:cubicBezTo>
                <a:cubicBezTo>
                  <a:pt x="32" y="70"/>
                  <a:pt x="34" y="72"/>
                  <a:pt x="36" y="72"/>
                </a:cubicBezTo>
                <a:moveTo>
                  <a:pt x="40" y="48"/>
                </a:moveTo>
                <a:cubicBezTo>
                  <a:pt x="56" y="48"/>
                  <a:pt x="56" y="48"/>
                  <a:pt x="56" y="48"/>
                </a:cubicBezTo>
                <a:cubicBezTo>
                  <a:pt x="56" y="64"/>
                  <a:pt x="56" y="64"/>
                  <a:pt x="56" y="64"/>
                </a:cubicBezTo>
                <a:cubicBezTo>
                  <a:pt x="40" y="64"/>
                  <a:pt x="40" y="64"/>
                  <a:pt x="40" y="64"/>
                </a:cubicBezTo>
                <a:lnTo>
                  <a:pt x="40" y="4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62" name="Freeform 46">
            <a:extLst>
              <a:ext uri="{FF2B5EF4-FFF2-40B4-BE49-F238E27FC236}">
                <a16:creationId xmlns:a16="http://schemas.microsoft.com/office/drawing/2014/main" id="{1A62D8C4-A626-4209-9A35-5A1DA6AFEB1A}"/>
              </a:ext>
            </a:extLst>
          </p:cNvPr>
          <p:cNvSpPr>
            <a:spLocks noEditPoints="1"/>
          </p:cNvSpPr>
          <p:nvPr/>
        </p:nvSpPr>
        <p:spPr bwMode="auto">
          <a:xfrm>
            <a:off x="466671" y="-3224209"/>
            <a:ext cx="600075" cy="490538"/>
          </a:xfrm>
          <a:custGeom>
            <a:avLst/>
            <a:gdLst>
              <a:gd name="T0" fmla="*/ 168 w 176"/>
              <a:gd name="T1" fmla="*/ 0 h 144"/>
              <a:gd name="T2" fmla="*/ 152 w 176"/>
              <a:gd name="T3" fmla="*/ 0 h 144"/>
              <a:gd name="T4" fmla="*/ 24 w 176"/>
              <a:gd name="T5" fmla="*/ 0 h 144"/>
              <a:gd name="T6" fmla="*/ 8 w 176"/>
              <a:gd name="T7" fmla="*/ 0 h 144"/>
              <a:gd name="T8" fmla="*/ 0 w 176"/>
              <a:gd name="T9" fmla="*/ 8 h 144"/>
              <a:gd name="T10" fmla="*/ 0 w 176"/>
              <a:gd name="T11" fmla="*/ 24 h 144"/>
              <a:gd name="T12" fmla="*/ 8 w 176"/>
              <a:gd name="T13" fmla="*/ 32 h 144"/>
              <a:gd name="T14" fmla="*/ 16 w 176"/>
              <a:gd name="T15" fmla="*/ 32 h 144"/>
              <a:gd name="T16" fmla="*/ 16 w 176"/>
              <a:gd name="T17" fmla="*/ 136 h 144"/>
              <a:gd name="T18" fmla="*/ 24 w 176"/>
              <a:gd name="T19" fmla="*/ 144 h 144"/>
              <a:gd name="T20" fmla="*/ 152 w 176"/>
              <a:gd name="T21" fmla="*/ 144 h 144"/>
              <a:gd name="T22" fmla="*/ 160 w 176"/>
              <a:gd name="T23" fmla="*/ 136 h 144"/>
              <a:gd name="T24" fmla="*/ 160 w 176"/>
              <a:gd name="T25" fmla="*/ 32 h 144"/>
              <a:gd name="T26" fmla="*/ 168 w 176"/>
              <a:gd name="T27" fmla="*/ 32 h 144"/>
              <a:gd name="T28" fmla="*/ 176 w 176"/>
              <a:gd name="T29" fmla="*/ 24 h 144"/>
              <a:gd name="T30" fmla="*/ 176 w 176"/>
              <a:gd name="T31" fmla="*/ 8 h 144"/>
              <a:gd name="T32" fmla="*/ 168 w 176"/>
              <a:gd name="T33" fmla="*/ 0 h 144"/>
              <a:gd name="T34" fmla="*/ 152 w 176"/>
              <a:gd name="T35" fmla="*/ 136 h 144"/>
              <a:gd name="T36" fmla="*/ 24 w 176"/>
              <a:gd name="T37" fmla="*/ 136 h 144"/>
              <a:gd name="T38" fmla="*/ 24 w 176"/>
              <a:gd name="T39" fmla="*/ 32 h 144"/>
              <a:gd name="T40" fmla="*/ 152 w 176"/>
              <a:gd name="T41" fmla="*/ 32 h 144"/>
              <a:gd name="T42" fmla="*/ 152 w 176"/>
              <a:gd name="T43" fmla="*/ 136 h 144"/>
              <a:gd name="T44" fmla="*/ 168 w 176"/>
              <a:gd name="T45" fmla="*/ 24 h 144"/>
              <a:gd name="T46" fmla="*/ 8 w 176"/>
              <a:gd name="T47" fmla="*/ 24 h 144"/>
              <a:gd name="T48" fmla="*/ 8 w 176"/>
              <a:gd name="T49" fmla="*/ 8 h 144"/>
              <a:gd name="T50" fmla="*/ 168 w 176"/>
              <a:gd name="T51" fmla="*/ 8 h 144"/>
              <a:gd name="T52" fmla="*/ 168 w 176"/>
              <a:gd name="T53" fmla="*/ 24 h 144"/>
              <a:gd name="T54" fmla="*/ 64 w 176"/>
              <a:gd name="T55" fmla="*/ 72 h 144"/>
              <a:gd name="T56" fmla="*/ 112 w 176"/>
              <a:gd name="T57" fmla="*/ 72 h 144"/>
              <a:gd name="T58" fmla="*/ 120 w 176"/>
              <a:gd name="T59" fmla="*/ 64 h 144"/>
              <a:gd name="T60" fmla="*/ 120 w 176"/>
              <a:gd name="T61" fmla="*/ 56 h 144"/>
              <a:gd name="T62" fmla="*/ 112 w 176"/>
              <a:gd name="T63" fmla="*/ 48 h 144"/>
              <a:gd name="T64" fmla="*/ 64 w 176"/>
              <a:gd name="T65" fmla="*/ 48 h 144"/>
              <a:gd name="T66" fmla="*/ 56 w 176"/>
              <a:gd name="T67" fmla="*/ 56 h 144"/>
              <a:gd name="T68" fmla="*/ 56 w 176"/>
              <a:gd name="T69" fmla="*/ 64 h 144"/>
              <a:gd name="T70" fmla="*/ 64 w 176"/>
              <a:gd name="T71" fmla="*/ 72 h 144"/>
              <a:gd name="T72" fmla="*/ 64 w 176"/>
              <a:gd name="T73" fmla="*/ 56 h 144"/>
              <a:gd name="T74" fmla="*/ 112 w 176"/>
              <a:gd name="T75" fmla="*/ 56 h 144"/>
              <a:gd name="T76" fmla="*/ 112 w 176"/>
              <a:gd name="T77" fmla="*/ 64 h 144"/>
              <a:gd name="T78" fmla="*/ 64 w 176"/>
              <a:gd name="T79" fmla="*/ 64 h 144"/>
              <a:gd name="T80" fmla="*/ 64 w 176"/>
              <a:gd name="T81" fmla="*/ 5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76" h="144">
                <a:moveTo>
                  <a:pt x="168" y="0"/>
                </a:moveTo>
                <a:cubicBezTo>
                  <a:pt x="152" y="0"/>
                  <a:pt x="152" y="0"/>
                  <a:pt x="152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8"/>
                  <a:pt x="4" y="32"/>
                  <a:pt x="8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16" y="140"/>
                  <a:pt x="20" y="144"/>
                  <a:pt x="24" y="144"/>
                </a:cubicBezTo>
                <a:cubicBezTo>
                  <a:pt x="152" y="144"/>
                  <a:pt x="152" y="144"/>
                  <a:pt x="152" y="144"/>
                </a:cubicBezTo>
                <a:cubicBezTo>
                  <a:pt x="156" y="144"/>
                  <a:pt x="160" y="140"/>
                  <a:pt x="160" y="136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72" y="32"/>
                  <a:pt x="176" y="28"/>
                  <a:pt x="176" y="24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52" y="136"/>
                </a:moveTo>
                <a:cubicBezTo>
                  <a:pt x="24" y="136"/>
                  <a:pt x="24" y="136"/>
                  <a:pt x="24" y="136"/>
                </a:cubicBezTo>
                <a:cubicBezTo>
                  <a:pt x="24" y="32"/>
                  <a:pt x="24" y="32"/>
                  <a:pt x="24" y="32"/>
                </a:cubicBezTo>
                <a:cubicBezTo>
                  <a:pt x="152" y="32"/>
                  <a:pt x="152" y="32"/>
                  <a:pt x="152" y="32"/>
                </a:cubicBezTo>
                <a:lnTo>
                  <a:pt x="152" y="136"/>
                </a:lnTo>
                <a:close/>
                <a:moveTo>
                  <a:pt x="168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8"/>
                  <a:pt x="8" y="8"/>
                  <a:pt x="8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24"/>
                </a:lnTo>
                <a:close/>
                <a:moveTo>
                  <a:pt x="64" y="72"/>
                </a:moveTo>
                <a:cubicBezTo>
                  <a:pt x="112" y="72"/>
                  <a:pt x="112" y="72"/>
                  <a:pt x="112" y="72"/>
                </a:cubicBezTo>
                <a:cubicBezTo>
                  <a:pt x="116" y="72"/>
                  <a:pt x="120" y="68"/>
                  <a:pt x="120" y="64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0" y="52"/>
                  <a:pt x="116" y="48"/>
                  <a:pt x="112" y="48"/>
                </a:cubicBezTo>
                <a:cubicBezTo>
                  <a:pt x="64" y="48"/>
                  <a:pt x="64" y="48"/>
                  <a:pt x="64" y="48"/>
                </a:cubicBezTo>
                <a:cubicBezTo>
                  <a:pt x="60" y="48"/>
                  <a:pt x="56" y="52"/>
                  <a:pt x="56" y="56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68"/>
                  <a:pt x="60" y="72"/>
                  <a:pt x="64" y="72"/>
                </a:cubicBezTo>
                <a:moveTo>
                  <a:pt x="64" y="56"/>
                </a:moveTo>
                <a:cubicBezTo>
                  <a:pt x="112" y="56"/>
                  <a:pt x="112" y="56"/>
                  <a:pt x="112" y="56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64" y="64"/>
                  <a:pt x="64" y="64"/>
                  <a:pt x="64" y="64"/>
                </a:cubicBezTo>
                <a:lnTo>
                  <a:pt x="64" y="5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63" name="Freeform 47">
            <a:extLst>
              <a:ext uri="{FF2B5EF4-FFF2-40B4-BE49-F238E27FC236}">
                <a16:creationId xmlns:a16="http://schemas.microsoft.com/office/drawing/2014/main" id="{B5D94DDB-1E5F-423B-AD40-DED6097EAD27}"/>
              </a:ext>
            </a:extLst>
          </p:cNvPr>
          <p:cNvSpPr>
            <a:spLocks noEditPoints="1"/>
          </p:cNvSpPr>
          <p:nvPr/>
        </p:nvSpPr>
        <p:spPr bwMode="auto">
          <a:xfrm>
            <a:off x="1612846" y="-3224209"/>
            <a:ext cx="600075" cy="490538"/>
          </a:xfrm>
          <a:custGeom>
            <a:avLst/>
            <a:gdLst>
              <a:gd name="T0" fmla="*/ 124 w 176"/>
              <a:gd name="T1" fmla="*/ 96 h 144"/>
              <a:gd name="T2" fmla="*/ 136 w 176"/>
              <a:gd name="T3" fmla="*/ 84 h 144"/>
              <a:gd name="T4" fmla="*/ 124 w 176"/>
              <a:gd name="T5" fmla="*/ 72 h 144"/>
              <a:gd name="T6" fmla="*/ 112 w 176"/>
              <a:gd name="T7" fmla="*/ 84 h 144"/>
              <a:gd name="T8" fmla="*/ 124 w 176"/>
              <a:gd name="T9" fmla="*/ 96 h 144"/>
              <a:gd name="T10" fmla="*/ 124 w 176"/>
              <a:gd name="T11" fmla="*/ 80 h 144"/>
              <a:gd name="T12" fmla="*/ 128 w 176"/>
              <a:gd name="T13" fmla="*/ 84 h 144"/>
              <a:gd name="T14" fmla="*/ 124 w 176"/>
              <a:gd name="T15" fmla="*/ 88 h 144"/>
              <a:gd name="T16" fmla="*/ 120 w 176"/>
              <a:gd name="T17" fmla="*/ 84 h 144"/>
              <a:gd name="T18" fmla="*/ 124 w 176"/>
              <a:gd name="T19" fmla="*/ 80 h 144"/>
              <a:gd name="T20" fmla="*/ 88 w 176"/>
              <a:gd name="T21" fmla="*/ 96 h 144"/>
              <a:gd name="T22" fmla="*/ 100 w 176"/>
              <a:gd name="T23" fmla="*/ 84 h 144"/>
              <a:gd name="T24" fmla="*/ 88 w 176"/>
              <a:gd name="T25" fmla="*/ 72 h 144"/>
              <a:gd name="T26" fmla="*/ 76 w 176"/>
              <a:gd name="T27" fmla="*/ 84 h 144"/>
              <a:gd name="T28" fmla="*/ 88 w 176"/>
              <a:gd name="T29" fmla="*/ 96 h 144"/>
              <a:gd name="T30" fmla="*/ 88 w 176"/>
              <a:gd name="T31" fmla="*/ 80 h 144"/>
              <a:gd name="T32" fmla="*/ 92 w 176"/>
              <a:gd name="T33" fmla="*/ 84 h 144"/>
              <a:gd name="T34" fmla="*/ 88 w 176"/>
              <a:gd name="T35" fmla="*/ 88 h 144"/>
              <a:gd name="T36" fmla="*/ 84 w 176"/>
              <a:gd name="T37" fmla="*/ 84 h 144"/>
              <a:gd name="T38" fmla="*/ 88 w 176"/>
              <a:gd name="T39" fmla="*/ 80 h 144"/>
              <a:gd name="T40" fmla="*/ 168 w 176"/>
              <a:gd name="T41" fmla="*/ 0 h 144"/>
              <a:gd name="T42" fmla="*/ 152 w 176"/>
              <a:gd name="T43" fmla="*/ 0 h 144"/>
              <a:gd name="T44" fmla="*/ 24 w 176"/>
              <a:gd name="T45" fmla="*/ 0 h 144"/>
              <a:gd name="T46" fmla="*/ 8 w 176"/>
              <a:gd name="T47" fmla="*/ 0 h 144"/>
              <a:gd name="T48" fmla="*/ 0 w 176"/>
              <a:gd name="T49" fmla="*/ 8 h 144"/>
              <a:gd name="T50" fmla="*/ 0 w 176"/>
              <a:gd name="T51" fmla="*/ 24 h 144"/>
              <a:gd name="T52" fmla="*/ 8 w 176"/>
              <a:gd name="T53" fmla="*/ 32 h 144"/>
              <a:gd name="T54" fmla="*/ 16 w 176"/>
              <a:gd name="T55" fmla="*/ 32 h 144"/>
              <a:gd name="T56" fmla="*/ 16 w 176"/>
              <a:gd name="T57" fmla="*/ 136 h 144"/>
              <a:gd name="T58" fmla="*/ 24 w 176"/>
              <a:gd name="T59" fmla="*/ 144 h 144"/>
              <a:gd name="T60" fmla="*/ 152 w 176"/>
              <a:gd name="T61" fmla="*/ 144 h 144"/>
              <a:gd name="T62" fmla="*/ 160 w 176"/>
              <a:gd name="T63" fmla="*/ 136 h 144"/>
              <a:gd name="T64" fmla="*/ 160 w 176"/>
              <a:gd name="T65" fmla="*/ 32 h 144"/>
              <a:gd name="T66" fmla="*/ 168 w 176"/>
              <a:gd name="T67" fmla="*/ 32 h 144"/>
              <a:gd name="T68" fmla="*/ 176 w 176"/>
              <a:gd name="T69" fmla="*/ 24 h 144"/>
              <a:gd name="T70" fmla="*/ 176 w 176"/>
              <a:gd name="T71" fmla="*/ 8 h 144"/>
              <a:gd name="T72" fmla="*/ 168 w 176"/>
              <a:gd name="T73" fmla="*/ 0 h 144"/>
              <a:gd name="T74" fmla="*/ 152 w 176"/>
              <a:gd name="T75" fmla="*/ 136 h 144"/>
              <a:gd name="T76" fmla="*/ 24 w 176"/>
              <a:gd name="T77" fmla="*/ 136 h 144"/>
              <a:gd name="T78" fmla="*/ 24 w 176"/>
              <a:gd name="T79" fmla="*/ 32 h 144"/>
              <a:gd name="T80" fmla="*/ 152 w 176"/>
              <a:gd name="T81" fmla="*/ 32 h 144"/>
              <a:gd name="T82" fmla="*/ 152 w 176"/>
              <a:gd name="T83" fmla="*/ 136 h 144"/>
              <a:gd name="T84" fmla="*/ 168 w 176"/>
              <a:gd name="T85" fmla="*/ 24 h 144"/>
              <a:gd name="T86" fmla="*/ 8 w 176"/>
              <a:gd name="T87" fmla="*/ 24 h 144"/>
              <a:gd name="T88" fmla="*/ 8 w 176"/>
              <a:gd name="T89" fmla="*/ 8 h 144"/>
              <a:gd name="T90" fmla="*/ 168 w 176"/>
              <a:gd name="T91" fmla="*/ 8 h 144"/>
              <a:gd name="T92" fmla="*/ 168 w 176"/>
              <a:gd name="T93" fmla="*/ 24 h 144"/>
              <a:gd name="T94" fmla="*/ 52 w 176"/>
              <a:gd name="T95" fmla="*/ 96 h 144"/>
              <a:gd name="T96" fmla="*/ 64 w 176"/>
              <a:gd name="T97" fmla="*/ 84 h 144"/>
              <a:gd name="T98" fmla="*/ 52 w 176"/>
              <a:gd name="T99" fmla="*/ 72 h 144"/>
              <a:gd name="T100" fmla="*/ 40 w 176"/>
              <a:gd name="T101" fmla="*/ 84 h 144"/>
              <a:gd name="T102" fmla="*/ 52 w 176"/>
              <a:gd name="T103" fmla="*/ 96 h 144"/>
              <a:gd name="T104" fmla="*/ 52 w 176"/>
              <a:gd name="T105" fmla="*/ 80 h 144"/>
              <a:gd name="T106" fmla="*/ 56 w 176"/>
              <a:gd name="T107" fmla="*/ 84 h 144"/>
              <a:gd name="T108" fmla="*/ 52 w 176"/>
              <a:gd name="T109" fmla="*/ 88 h 144"/>
              <a:gd name="T110" fmla="*/ 48 w 176"/>
              <a:gd name="T111" fmla="*/ 84 h 144"/>
              <a:gd name="T112" fmla="*/ 52 w 176"/>
              <a:gd name="T113" fmla="*/ 8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44">
                <a:moveTo>
                  <a:pt x="124" y="96"/>
                </a:moveTo>
                <a:cubicBezTo>
                  <a:pt x="131" y="96"/>
                  <a:pt x="136" y="91"/>
                  <a:pt x="136" y="84"/>
                </a:cubicBezTo>
                <a:cubicBezTo>
                  <a:pt x="136" y="77"/>
                  <a:pt x="131" y="72"/>
                  <a:pt x="124" y="72"/>
                </a:cubicBezTo>
                <a:cubicBezTo>
                  <a:pt x="117" y="72"/>
                  <a:pt x="112" y="77"/>
                  <a:pt x="112" y="84"/>
                </a:cubicBezTo>
                <a:cubicBezTo>
                  <a:pt x="112" y="91"/>
                  <a:pt x="117" y="96"/>
                  <a:pt x="124" y="96"/>
                </a:cubicBezTo>
                <a:moveTo>
                  <a:pt x="124" y="80"/>
                </a:moveTo>
                <a:cubicBezTo>
                  <a:pt x="126" y="80"/>
                  <a:pt x="128" y="82"/>
                  <a:pt x="128" y="84"/>
                </a:cubicBezTo>
                <a:cubicBezTo>
                  <a:pt x="128" y="86"/>
                  <a:pt x="126" y="88"/>
                  <a:pt x="124" y="88"/>
                </a:cubicBezTo>
                <a:cubicBezTo>
                  <a:pt x="122" y="88"/>
                  <a:pt x="120" y="86"/>
                  <a:pt x="120" y="84"/>
                </a:cubicBezTo>
                <a:cubicBezTo>
                  <a:pt x="120" y="82"/>
                  <a:pt x="122" y="80"/>
                  <a:pt x="124" y="80"/>
                </a:cubicBezTo>
                <a:moveTo>
                  <a:pt x="88" y="96"/>
                </a:moveTo>
                <a:cubicBezTo>
                  <a:pt x="95" y="96"/>
                  <a:pt x="100" y="91"/>
                  <a:pt x="100" y="84"/>
                </a:cubicBezTo>
                <a:cubicBezTo>
                  <a:pt x="100" y="77"/>
                  <a:pt x="95" y="72"/>
                  <a:pt x="88" y="72"/>
                </a:cubicBezTo>
                <a:cubicBezTo>
                  <a:pt x="81" y="72"/>
                  <a:pt x="76" y="77"/>
                  <a:pt x="76" y="84"/>
                </a:cubicBezTo>
                <a:cubicBezTo>
                  <a:pt x="76" y="91"/>
                  <a:pt x="81" y="96"/>
                  <a:pt x="88" y="96"/>
                </a:cubicBezTo>
                <a:moveTo>
                  <a:pt x="88" y="80"/>
                </a:moveTo>
                <a:cubicBezTo>
                  <a:pt x="90" y="80"/>
                  <a:pt x="92" y="82"/>
                  <a:pt x="92" y="84"/>
                </a:cubicBezTo>
                <a:cubicBezTo>
                  <a:pt x="92" y="86"/>
                  <a:pt x="90" y="88"/>
                  <a:pt x="88" y="88"/>
                </a:cubicBezTo>
                <a:cubicBezTo>
                  <a:pt x="86" y="88"/>
                  <a:pt x="84" y="86"/>
                  <a:pt x="84" y="84"/>
                </a:cubicBezTo>
                <a:cubicBezTo>
                  <a:pt x="84" y="82"/>
                  <a:pt x="86" y="80"/>
                  <a:pt x="88" y="80"/>
                </a:cubicBezTo>
                <a:moveTo>
                  <a:pt x="168" y="0"/>
                </a:moveTo>
                <a:cubicBezTo>
                  <a:pt x="152" y="0"/>
                  <a:pt x="152" y="0"/>
                  <a:pt x="152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8"/>
                  <a:pt x="4" y="32"/>
                  <a:pt x="8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16" y="140"/>
                  <a:pt x="20" y="144"/>
                  <a:pt x="24" y="144"/>
                </a:cubicBezTo>
                <a:cubicBezTo>
                  <a:pt x="152" y="144"/>
                  <a:pt x="152" y="144"/>
                  <a:pt x="152" y="144"/>
                </a:cubicBezTo>
                <a:cubicBezTo>
                  <a:pt x="156" y="144"/>
                  <a:pt x="160" y="140"/>
                  <a:pt x="160" y="136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72" y="32"/>
                  <a:pt x="176" y="28"/>
                  <a:pt x="176" y="24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52" y="136"/>
                </a:moveTo>
                <a:cubicBezTo>
                  <a:pt x="24" y="136"/>
                  <a:pt x="24" y="136"/>
                  <a:pt x="24" y="136"/>
                </a:cubicBezTo>
                <a:cubicBezTo>
                  <a:pt x="24" y="32"/>
                  <a:pt x="24" y="32"/>
                  <a:pt x="24" y="32"/>
                </a:cubicBezTo>
                <a:cubicBezTo>
                  <a:pt x="152" y="32"/>
                  <a:pt x="152" y="32"/>
                  <a:pt x="152" y="32"/>
                </a:cubicBezTo>
                <a:lnTo>
                  <a:pt x="152" y="136"/>
                </a:lnTo>
                <a:close/>
                <a:moveTo>
                  <a:pt x="168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8"/>
                  <a:pt x="8" y="8"/>
                  <a:pt x="8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24"/>
                </a:lnTo>
                <a:close/>
                <a:moveTo>
                  <a:pt x="52" y="96"/>
                </a:moveTo>
                <a:cubicBezTo>
                  <a:pt x="59" y="96"/>
                  <a:pt x="64" y="91"/>
                  <a:pt x="64" y="84"/>
                </a:cubicBezTo>
                <a:cubicBezTo>
                  <a:pt x="64" y="77"/>
                  <a:pt x="59" y="72"/>
                  <a:pt x="52" y="72"/>
                </a:cubicBezTo>
                <a:cubicBezTo>
                  <a:pt x="45" y="72"/>
                  <a:pt x="40" y="77"/>
                  <a:pt x="40" y="84"/>
                </a:cubicBezTo>
                <a:cubicBezTo>
                  <a:pt x="40" y="91"/>
                  <a:pt x="45" y="96"/>
                  <a:pt x="52" y="96"/>
                </a:cubicBezTo>
                <a:moveTo>
                  <a:pt x="52" y="80"/>
                </a:moveTo>
                <a:cubicBezTo>
                  <a:pt x="54" y="80"/>
                  <a:pt x="56" y="82"/>
                  <a:pt x="56" y="84"/>
                </a:cubicBezTo>
                <a:cubicBezTo>
                  <a:pt x="56" y="86"/>
                  <a:pt x="54" y="88"/>
                  <a:pt x="52" y="88"/>
                </a:cubicBezTo>
                <a:cubicBezTo>
                  <a:pt x="50" y="88"/>
                  <a:pt x="48" y="86"/>
                  <a:pt x="48" y="84"/>
                </a:cubicBezTo>
                <a:cubicBezTo>
                  <a:pt x="48" y="82"/>
                  <a:pt x="50" y="80"/>
                  <a:pt x="52" y="8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64" name="Freeform 48">
            <a:extLst>
              <a:ext uri="{FF2B5EF4-FFF2-40B4-BE49-F238E27FC236}">
                <a16:creationId xmlns:a16="http://schemas.microsoft.com/office/drawing/2014/main" id="{19478A48-0F4F-46C7-B0A6-A36BF6E65D77}"/>
              </a:ext>
            </a:extLst>
          </p:cNvPr>
          <p:cNvSpPr>
            <a:spLocks noEditPoints="1"/>
          </p:cNvSpPr>
          <p:nvPr/>
        </p:nvSpPr>
        <p:spPr bwMode="auto">
          <a:xfrm>
            <a:off x="2757433" y="-3278184"/>
            <a:ext cx="600075" cy="598488"/>
          </a:xfrm>
          <a:custGeom>
            <a:avLst/>
            <a:gdLst>
              <a:gd name="T0" fmla="*/ 64 w 176"/>
              <a:gd name="T1" fmla="*/ 96 h 176"/>
              <a:gd name="T2" fmla="*/ 60 w 176"/>
              <a:gd name="T3" fmla="*/ 100 h 176"/>
              <a:gd name="T4" fmla="*/ 61 w 176"/>
              <a:gd name="T5" fmla="*/ 103 h 176"/>
              <a:gd name="T6" fmla="*/ 85 w 176"/>
              <a:gd name="T7" fmla="*/ 127 h 176"/>
              <a:gd name="T8" fmla="*/ 88 w 176"/>
              <a:gd name="T9" fmla="*/ 128 h 176"/>
              <a:gd name="T10" fmla="*/ 91 w 176"/>
              <a:gd name="T11" fmla="*/ 127 h 176"/>
              <a:gd name="T12" fmla="*/ 115 w 176"/>
              <a:gd name="T13" fmla="*/ 103 h 176"/>
              <a:gd name="T14" fmla="*/ 116 w 176"/>
              <a:gd name="T15" fmla="*/ 100 h 176"/>
              <a:gd name="T16" fmla="*/ 112 w 176"/>
              <a:gd name="T17" fmla="*/ 96 h 176"/>
              <a:gd name="T18" fmla="*/ 109 w 176"/>
              <a:gd name="T19" fmla="*/ 97 h 176"/>
              <a:gd name="T20" fmla="*/ 92 w 176"/>
              <a:gd name="T21" fmla="*/ 114 h 176"/>
              <a:gd name="T22" fmla="*/ 92 w 176"/>
              <a:gd name="T23" fmla="*/ 4 h 176"/>
              <a:gd name="T24" fmla="*/ 92 w 176"/>
              <a:gd name="T25" fmla="*/ 4 h 176"/>
              <a:gd name="T26" fmla="*/ 88 w 176"/>
              <a:gd name="T27" fmla="*/ 0 h 176"/>
              <a:gd name="T28" fmla="*/ 84 w 176"/>
              <a:gd name="T29" fmla="*/ 4 h 176"/>
              <a:gd name="T30" fmla="*/ 84 w 176"/>
              <a:gd name="T31" fmla="*/ 114 h 176"/>
              <a:gd name="T32" fmla="*/ 67 w 176"/>
              <a:gd name="T33" fmla="*/ 97 h 176"/>
              <a:gd name="T34" fmla="*/ 64 w 176"/>
              <a:gd name="T35" fmla="*/ 96 h 176"/>
              <a:gd name="T36" fmla="*/ 168 w 176"/>
              <a:gd name="T37" fmla="*/ 40 h 176"/>
              <a:gd name="T38" fmla="*/ 152 w 176"/>
              <a:gd name="T39" fmla="*/ 40 h 176"/>
              <a:gd name="T40" fmla="*/ 104 w 176"/>
              <a:gd name="T41" fmla="*/ 40 h 176"/>
              <a:gd name="T42" fmla="*/ 100 w 176"/>
              <a:gd name="T43" fmla="*/ 44 h 176"/>
              <a:gd name="T44" fmla="*/ 104 w 176"/>
              <a:gd name="T45" fmla="*/ 48 h 176"/>
              <a:gd name="T46" fmla="*/ 168 w 176"/>
              <a:gd name="T47" fmla="*/ 48 h 176"/>
              <a:gd name="T48" fmla="*/ 168 w 176"/>
              <a:gd name="T49" fmla="*/ 64 h 176"/>
              <a:gd name="T50" fmla="*/ 104 w 176"/>
              <a:gd name="T51" fmla="*/ 64 h 176"/>
              <a:gd name="T52" fmla="*/ 100 w 176"/>
              <a:gd name="T53" fmla="*/ 68 h 176"/>
              <a:gd name="T54" fmla="*/ 104 w 176"/>
              <a:gd name="T55" fmla="*/ 72 h 176"/>
              <a:gd name="T56" fmla="*/ 152 w 176"/>
              <a:gd name="T57" fmla="*/ 72 h 176"/>
              <a:gd name="T58" fmla="*/ 152 w 176"/>
              <a:gd name="T59" fmla="*/ 168 h 176"/>
              <a:gd name="T60" fmla="*/ 24 w 176"/>
              <a:gd name="T61" fmla="*/ 168 h 176"/>
              <a:gd name="T62" fmla="*/ 24 w 176"/>
              <a:gd name="T63" fmla="*/ 72 h 176"/>
              <a:gd name="T64" fmla="*/ 72 w 176"/>
              <a:gd name="T65" fmla="*/ 72 h 176"/>
              <a:gd name="T66" fmla="*/ 76 w 176"/>
              <a:gd name="T67" fmla="*/ 68 h 176"/>
              <a:gd name="T68" fmla="*/ 72 w 176"/>
              <a:gd name="T69" fmla="*/ 64 h 176"/>
              <a:gd name="T70" fmla="*/ 8 w 176"/>
              <a:gd name="T71" fmla="*/ 64 h 176"/>
              <a:gd name="T72" fmla="*/ 8 w 176"/>
              <a:gd name="T73" fmla="*/ 48 h 176"/>
              <a:gd name="T74" fmla="*/ 72 w 176"/>
              <a:gd name="T75" fmla="*/ 48 h 176"/>
              <a:gd name="T76" fmla="*/ 76 w 176"/>
              <a:gd name="T77" fmla="*/ 44 h 176"/>
              <a:gd name="T78" fmla="*/ 72 w 176"/>
              <a:gd name="T79" fmla="*/ 40 h 176"/>
              <a:gd name="T80" fmla="*/ 24 w 176"/>
              <a:gd name="T81" fmla="*/ 40 h 176"/>
              <a:gd name="T82" fmla="*/ 8 w 176"/>
              <a:gd name="T83" fmla="*/ 40 h 176"/>
              <a:gd name="T84" fmla="*/ 0 w 176"/>
              <a:gd name="T85" fmla="*/ 48 h 176"/>
              <a:gd name="T86" fmla="*/ 0 w 176"/>
              <a:gd name="T87" fmla="*/ 64 h 176"/>
              <a:gd name="T88" fmla="*/ 8 w 176"/>
              <a:gd name="T89" fmla="*/ 72 h 176"/>
              <a:gd name="T90" fmla="*/ 16 w 176"/>
              <a:gd name="T91" fmla="*/ 72 h 176"/>
              <a:gd name="T92" fmla="*/ 16 w 176"/>
              <a:gd name="T93" fmla="*/ 168 h 176"/>
              <a:gd name="T94" fmla="*/ 24 w 176"/>
              <a:gd name="T95" fmla="*/ 176 h 176"/>
              <a:gd name="T96" fmla="*/ 152 w 176"/>
              <a:gd name="T97" fmla="*/ 176 h 176"/>
              <a:gd name="T98" fmla="*/ 160 w 176"/>
              <a:gd name="T99" fmla="*/ 168 h 176"/>
              <a:gd name="T100" fmla="*/ 160 w 176"/>
              <a:gd name="T101" fmla="*/ 72 h 176"/>
              <a:gd name="T102" fmla="*/ 168 w 176"/>
              <a:gd name="T103" fmla="*/ 72 h 176"/>
              <a:gd name="T104" fmla="*/ 176 w 176"/>
              <a:gd name="T105" fmla="*/ 64 h 176"/>
              <a:gd name="T106" fmla="*/ 176 w 176"/>
              <a:gd name="T107" fmla="*/ 48 h 176"/>
              <a:gd name="T108" fmla="*/ 168 w 176"/>
              <a:gd name="T109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6" h="176">
                <a:moveTo>
                  <a:pt x="64" y="96"/>
                </a:moveTo>
                <a:cubicBezTo>
                  <a:pt x="62" y="96"/>
                  <a:pt x="60" y="98"/>
                  <a:pt x="60" y="100"/>
                </a:cubicBezTo>
                <a:cubicBezTo>
                  <a:pt x="60" y="101"/>
                  <a:pt x="60" y="102"/>
                  <a:pt x="61" y="103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86" y="128"/>
                  <a:pt x="87" y="128"/>
                  <a:pt x="88" y="128"/>
                </a:cubicBezTo>
                <a:cubicBezTo>
                  <a:pt x="89" y="128"/>
                  <a:pt x="90" y="128"/>
                  <a:pt x="91" y="127"/>
                </a:cubicBezTo>
                <a:cubicBezTo>
                  <a:pt x="115" y="103"/>
                  <a:pt x="115" y="103"/>
                  <a:pt x="115" y="103"/>
                </a:cubicBezTo>
                <a:cubicBezTo>
                  <a:pt x="116" y="102"/>
                  <a:pt x="116" y="101"/>
                  <a:pt x="116" y="100"/>
                </a:cubicBezTo>
                <a:cubicBezTo>
                  <a:pt x="116" y="98"/>
                  <a:pt x="114" y="96"/>
                  <a:pt x="112" y="96"/>
                </a:cubicBezTo>
                <a:cubicBezTo>
                  <a:pt x="111" y="96"/>
                  <a:pt x="110" y="96"/>
                  <a:pt x="109" y="97"/>
                </a:cubicBezTo>
                <a:cubicBezTo>
                  <a:pt x="92" y="114"/>
                  <a:pt x="92" y="114"/>
                  <a:pt x="92" y="11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2"/>
                  <a:pt x="90" y="0"/>
                  <a:pt x="88" y="0"/>
                </a:cubicBezTo>
                <a:cubicBezTo>
                  <a:pt x="86" y="0"/>
                  <a:pt x="84" y="2"/>
                  <a:pt x="84" y="4"/>
                </a:cubicBezTo>
                <a:cubicBezTo>
                  <a:pt x="84" y="114"/>
                  <a:pt x="84" y="114"/>
                  <a:pt x="84" y="114"/>
                </a:cubicBezTo>
                <a:cubicBezTo>
                  <a:pt x="67" y="97"/>
                  <a:pt x="67" y="97"/>
                  <a:pt x="67" y="97"/>
                </a:cubicBezTo>
                <a:cubicBezTo>
                  <a:pt x="66" y="96"/>
                  <a:pt x="65" y="96"/>
                  <a:pt x="64" y="96"/>
                </a:cubicBezTo>
                <a:moveTo>
                  <a:pt x="168" y="40"/>
                </a:moveTo>
                <a:cubicBezTo>
                  <a:pt x="152" y="40"/>
                  <a:pt x="152" y="40"/>
                  <a:pt x="152" y="40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2" y="40"/>
                  <a:pt x="100" y="42"/>
                  <a:pt x="100" y="44"/>
                </a:cubicBezTo>
                <a:cubicBezTo>
                  <a:pt x="100" y="46"/>
                  <a:pt x="102" y="48"/>
                  <a:pt x="104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2" y="64"/>
                  <a:pt x="100" y="66"/>
                  <a:pt x="100" y="68"/>
                </a:cubicBezTo>
                <a:cubicBezTo>
                  <a:pt x="100" y="70"/>
                  <a:pt x="102" y="72"/>
                  <a:pt x="104" y="72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4" y="72"/>
                  <a:pt x="24" y="72"/>
                  <a:pt x="24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4" y="72"/>
                  <a:pt x="76" y="70"/>
                  <a:pt x="76" y="68"/>
                </a:cubicBezTo>
                <a:cubicBezTo>
                  <a:pt x="76" y="66"/>
                  <a:pt x="74" y="64"/>
                  <a:pt x="72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48"/>
                  <a:pt x="8" y="48"/>
                  <a:pt x="8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4" y="48"/>
                  <a:pt x="76" y="46"/>
                  <a:pt x="76" y="44"/>
                </a:cubicBezTo>
                <a:cubicBezTo>
                  <a:pt x="76" y="42"/>
                  <a:pt x="74" y="40"/>
                  <a:pt x="72" y="40"/>
                </a:cubicBezTo>
                <a:cubicBezTo>
                  <a:pt x="24" y="40"/>
                  <a:pt x="24" y="40"/>
                  <a:pt x="24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8"/>
                  <a:pt x="4" y="72"/>
                  <a:pt x="8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72"/>
                  <a:pt x="160" y="72"/>
                  <a:pt x="160" y="72"/>
                </a:cubicBezTo>
                <a:cubicBezTo>
                  <a:pt x="168" y="72"/>
                  <a:pt x="168" y="72"/>
                  <a:pt x="168" y="72"/>
                </a:cubicBezTo>
                <a:cubicBezTo>
                  <a:pt x="172" y="72"/>
                  <a:pt x="176" y="68"/>
                  <a:pt x="176" y="64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4"/>
                  <a:pt x="172" y="40"/>
                  <a:pt x="168" y="4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65" name="Freeform 49">
            <a:extLst>
              <a:ext uri="{FF2B5EF4-FFF2-40B4-BE49-F238E27FC236}">
                <a16:creationId xmlns:a16="http://schemas.microsoft.com/office/drawing/2014/main" id="{A596FC66-1E0C-494D-903F-B4E5C870D413}"/>
              </a:ext>
            </a:extLst>
          </p:cNvPr>
          <p:cNvSpPr>
            <a:spLocks noEditPoints="1"/>
          </p:cNvSpPr>
          <p:nvPr/>
        </p:nvSpPr>
        <p:spPr bwMode="auto">
          <a:xfrm>
            <a:off x="3903608" y="-3278184"/>
            <a:ext cx="600075" cy="598488"/>
          </a:xfrm>
          <a:custGeom>
            <a:avLst/>
            <a:gdLst>
              <a:gd name="T0" fmla="*/ 64 w 176"/>
              <a:gd name="T1" fmla="*/ 32 h 176"/>
              <a:gd name="T2" fmla="*/ 67 w 176"/>
              <a:gd name="T3" fmla="*/ 31 h 176"/>
              <a:gd name="T4" fmla="*/ 84 w 176"/>
              <a:gd name="T5" fmla="*/ 14 h 176"/>
              <a:gd name="T6" fmla="*/ 84 w 176"/>
              <a:gd name="T7" fmla="*/ 124 h 176"/>
              <a:gd name="T8" fmla="*/ 84 w 176"/>
              <a:gd name="T9" fmla="*/ 124 h 176"/>
              <a:gd name="T10" fmla="*/ 88 w 176"/>
              <a:gd name="T11" fmla="*/ 128 h 176"/>
              <a:gd name="T12" fmla="*/ 92 w 176"/>
              <a:gd name="T13" fmla="*/ 124 h 176"/>
              <a:gd name="T14" fmla="*/ 92 w 176"/>
              <a:gd name="T15" fmla="*/ 14 h 176"/>
              <a:gd name="T16" fmla="*/ 109 w 176"/>
              <a:gd name="T17" fmla="*/ 31 h 176"/>
              <a:gd name="T18" fmla="*/ 112 w 176"/>
              <a:gd name="T19" fmla="*/ 32 h 176"/>
              <a:gd name="T20" fmla="*/ 116 w 176"/>
              <a:gd name="T21" fmla="*/ 28 h 176"/>
              <a:gd name="T22" fmla="*/ 115 w 176"/>
              <a:gd name="T23" fmla="*/ 25 h 176"/>
              <a:gd name="T24" fmla="*/ 91 w 176"/>
              <a:gd name="T25" fmla="*/ 1 h 176"/>
              <a:gd name="T26" fmla="*/ 88 w 176"/>
              <a:gd name="T27" fmla="*/ 0 h 176"/>
              <a:gd name="T28" fmla="*/ 85 w 176"/>
              <a:gd name="T29" fmla="*/ 1 h 176"/>
              <a:gd name="T30" fmla="*/ 61 w 176"/>
              <a:gd name="T31" fmla="*/ 25 h 176"/>
              <a:gd name="T32" fmla="*/ 60 w 176"/>
              <a:gd name="T33" fmla="*/ 28 h 176"/>
              <a:gd name="T34" fmla="*/ 64 w 176"/>
              <a:gd name="T35" fmla="*/ 32 h 176"/>
              <a:gd name="T36" fmla="*/ 168 w 176"/>
              <a:gd name="T37" fmla="*/ 40 h 176"/>
              <a:gd name="T38" fmla="*/ 104 w 176"/>
              <a:gd name="T39" fmla="*/ 40 h 176"/>
              <a:gd name="T40" fmla="*/ 100 w 176"/>
              <a:gd name="T41" fmla="*/ 44 h 176"/>
              <a:gd name="T42" fmla="*/ 104 w 176"/>
              <a:gd name="T43" fmla="*/ 48 h 176"/>
              <a:gd name="T44" fmla="*/ 168 w 176"/>
              <a:gd name="T45" fmla="*/ 48 h 176"/>
              <a:gd name="T46" fmla="*/ 168 w 176"/>
              <a:gd name="T47" fmla="*/ 64 h 176"/>
              <a:gd name="T48" fmla="*/ 104 w 176"/>
              <a:gd name="T49" fmla="*/ 64 h 176"/>
              <a:gd name="T50" fmla="*/ 100 w 176"/>
              <a:gd name="T51" fmla="*/ 68 h 176"/>
              <a:gd name="T52" fmla="*/ 104 w 176"/>
              <a:gd name="T53" fmla="*/ 72 h 176"/>
              <a:gd name="T54" fmla="*/ 152 w 176"/>
              <a:gd name="T55" fmla="*/ 72 h 176"/>
              <a:gd name="T56" fmla="*/ 152 w 176"/>
              <a:gd name="T57" fmla="*/ 168 h 176"/>
              <a:gd name="T58" fmla="*/ 24 w 176"/>
              <a:gd name="T59" fmla="*/ 168 h 176"/>
              <a:gd name="T60" fmla="*/ 24 w 176"/>
              <a:gd name="T61" fmla="*/ 72 h 176"/>
              <a:gd name="T62" fmla="*/ 72 w 176"/>
              <a:gd name="T63" fmla="*/ 72 h 176"/>
              <a:gd name="T64" fmla="*/ 76 w 176"/>
              <a:gd name="T65" fmla="*/ 68 h 176"/>
              <a:gd name="T66" fmla="*/ 72 w 176"/>
              <a:gd name="T67" fmla="*/ 64 h 176"/>
              <a:gd name="T68" fmla="*/ 8 w 176"/>
              <a:gd name="T69" fmla="*/ 64 h 176"/>
              <a:gd name="T70" fmla="*/ 8 w 176"/>
              <a:gd name="T71" fmla="*/ 48 h 176"/>
              <a:gd name="T72" fmla="*/ 72 w 176"/>
              <a:gd name="T73" fmla="*/ 48 h 176"/>
              <a:gd name="T74" fmla="*/ 76 w 176"/>
              <a:gd name="T75" fmla="*/ 44 h 176"/>
              <a:gd name="T76" fmla="*/ 72 w 176"/>
              <a:gd name="T77" fmla="*/ 40 h 176"/>
              <a:gd name="T78" fmla="*/ 8 w 176"/>
              <a:gd name="T79" fmla="*/ 40 h 176"/>
              <a:gd name="T80" fmla="*/ 0 w 176"/>
              <a:gd name="T81" fmla="*/ 48 h 176"/>
              <a:gd name="T82" fmla="*/ 0 w 176"/>
              <a:gd name="T83" fmla="*/ 64 h 176"/>
              <a:gd name="T84" fmla="*/ 8 w 176"/>
              <a:gd name="T85" fmla="*/ 72 h 176"/>
              <a:gd name="T86" fmla="*/ 16 w 176"/>
              <a:gd name="T87" fmla="*/ 72 h 176"/>
              <a:gd name="T88" fmla="*/ 16 w 176"/>
              <a:gd name="T89" fmla="*/ 168 h 176"/>
              <a:gd name="T90" fmla="*/ 24 w 176"/>
              <a:gd name="T91" fmla="*/ 176 h 176"/>
              <a:gd name="T92" fmla="*/ 152 w 176"/>
              <a:gd name="T93" fmla="*/ 176 h 176"/>
              <a:gd name="T94" fmla="*/ 160 w 176"/>
              <a:gd name="T95" fmla="*/ 168 h 176"/>
              <a:gd name="T96" fmla="*/ 160 w 176"/>
              <a:gd name="T97" fmla="*/ 72 h 176"/>
              <a:gd name="T98" fmla="*/ 168 w 176"/>
              <a:gd name="T99" fmla="*/ 72 h 176"/>
              <a:gd name="T100" fmla="*/ 176 w 176"/>
              <a:gd name="T101" fmla="*/ 64 h 176"/>
              <a:gd name="T102" fmla="*/ 176 w 176"/>
              <a:gd name="T103" fmla="*/ 48 h 176"/>
              <a:gd name="T104" fmla="*/ 168 w 176"/>
              <a:gd name="T105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64" y="32"/>
                </a:moveTo>
                <a:cubicBezTo>
                  <a:pt x="65" y="32"/>
                  <a:pt x="66" y="32"/>
                  <a:pt x="67" y="31"/>
                </a:cubicBezTo>
                <a:cubicBezTo>
                  <a:pt x="84" y="14"/>
                  <a:pt x="84" y="14"/>
                  <a:pt x="84" y="14"/>
                </a:cubicBezTo>
                <a:cubicBezTo>
                  <a:pt x="84" y="124"/>
                  <a:pt x="84" y="124"/>
                  <a:pt x="84" y="124"/>
                </a:cubicBezTo>
                <a:cubicBezTo>
                  <a:pt x="84" y="124"/>
                  <a:pt x="84" y="124"/>
                  <a:pt x="84" y="124"/>
                </a:cubicBezTo>
                <a:cubicBezTo>
                  <a:pt x="84" y="126"/>
                  <a:pt x="86" y="128"/>
                  <a:pt x="88" y="128"/>
                </a:cubicBezTo>
                <a:cubicBezTo>
                  <a:pt x="90" y="128"/>
                  <a:pt x="92" y="126"/>
                  <a:pt x="92" y="124"/>
                </a:cubicBezTo>
                <a:cubicBezTo>
                  <a:pt x="92" y="14"/>
                  <a:pt x="92" y="14"/>
                  <a:pt x="92" y="14"/>
                </a:cubicBezTo>
                <a:cubicBezTo>
                  <a:pt x="109" y="31"/>
                  <a:pt x="109" y="31"/>
                  <a:pt x="109" y="31"/>
                </a:cubicBezTo>
                <a:cubicBezTo>
                  <a:pt x="110" y="32"/>
                  <a:pt x="111" y="32"/>
                  <a:pt x="112" y="32"/>
                </a:cubicBezTo>
                <a:cubicBezTo>
                  <a:pt x="114" y="32"/>
                  <a:pt x="116" y="30"/>
                  <a:pt x="116" y="28"/>
                </a:cubicBezTo>
                <a:cubicBezTo>
                  <a:pt x="116" y="27"/>
                  <a:pt x="116" y="26"/>
                  <a:pt x="115" y="25"/>
                </a:cubicBezTo>
                <a:cubicBezTo>
                  <a:pt x="91" y="1"/>
                  <a:pt x="91" y="1"/>
                  <a:pt x="91" y="1"/>
                </a:cubicBezTo>
                <a:cubicBezTo>
                  <a:pt x="90" y="0"/>
                  <a:pt x="89" y="0"/>
                  <a:pt x="88" y="0"/>
                </a:cubicBezTo>
                <a:cubicBezTo>
                  <a:pt x="87" y="0"/>
                  <a:pt x="86" y="0"/>
                  <a:pt x="85" y="1"/>
                </a:cubicBezTo>
                <a:cubicBezTo>
                  <a:pt x="61" y="25"/>
                  <a:pt x="61" y="25"/>
                  <a:pt x="61" y="25"/>
                </a:cubicBezTo>
                <a:cubicBezTo>
                  <a:pt x="60" y="26"/>
                  <a:pt x="60" y="27"/>
                  <a:pt x="60" y="28"/>
                </a:cubicBezTo>
                <a:cubicBezTo>
                  <a:pt x="60" y="30"/>
                  <a:pt x="62" y="32"/>
                  <a:pt x="64" y="32"/>
                </a:cubicBezTo>
                <a:moveTo>
                  <a:pt x="168" y="40"/>
                </a:moveTo>
                <a:cubicBezTo>
                  <a:pt x="104" y="40"/>
                  <a:pt x="104" y="40"/>
                  <a:pt x="104" y="40"/>
                </a:cubicBezTo>
                <a:cubicBezTo>
                  <a:pt x="102" y="40"/>
                  <a:pt x="100" y="42"/>
                  <a:pt x="100" y="44"/>
                </a:cubicBezTo>
                <a:cubicBezTo>
                  <a:pt x="100" y="46"/>
                  <a:pt x="102" y="48"/>
                  <a:pt x="104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2" y="64"/>
                  <a:pt x="100" y="66"/>
                  <a:pt x="100" y="68"/>
                </a:cubicBezTo>
                <a:cubicBezTo>
                  <a:pt x="100" y="70"/>
                  <a:pt x="102" y="72"/>
                  <a:pt x="104" y="72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4" y="72"/>
                  <a:pt x="24" y="72"/>
                  <a:pt x="24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4" y="72"/>
                  <a:pt x="76" y="70"/>
                  <a:pt x="76" y="68"/>
                </a:cubicBezTo>
                <a:cubicBezTo>
                  <a:pt x="76" y="66"/>
                  <a:pt x="74" y="64"/>
                  <a:pt x="72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48"/>
                  <a:pt x="8" y="48"/>
                  <a:pt x="8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4" y="48"/>
                  <a:pt x="76" y="46"/>
                  <a:pt x="76" y="44"/>
                </a:cubicBezTo>
                <a:cubicBezTo>
                  <a:pt x="76" y="42"/>
                  <a:pt x="74" y="40"/>
                  <a:pt x="72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8"/>
                  <a:pt x="4" y="72"/>
                  <a:pt x="8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72"/>
                  <a:pt x="160" y="72"/>
                  <a:pt x="160" y="72"/>
                </a:cubicBezTo>
                <a:cubicBezTo>
                  <a:pt x="168" y="72"/>
                  <a:pt x="168" y="72"/>
                  <a:pt x="168" y="72"/>
                </a:cubicBezTo>
                <a:cubicBezTo>
                  <a:pt x="172" y="72"/>
                  <a:pt x="176" y="68"/>
                  <a:pt x="176" y="64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4"/>
                  <a:pt x="172" y="40"/>
                  <a:pt x="168" y="4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66" name="Freeform 50">
            <a:extLst>
              <a:ext uri="{FF2B5EF4-FFF2-40B4-BE49-F238E27FC236}">
                <a16:creationId xmlns:a16="http://schemas.microsoft.com/office/drawing/2014/main" id="{4B5382B4-5E35-4EA9-ABF0-2DDEA3F581FF}"/>
              </a:ext>
            </a:extLst>
          </p:cNvPr>
          <p:cNvSpPr>
            <a:spLocks noEditPoints="1"/>
          </p:cNvSpPr>
          <p:nvPr/>
        </p:nvSpPr>
        <p:spPr bwMode="auto">
          <a:xfrm>
            <a:off x="5048196" y="-3278184"/>
            <a:ext cx="600075" cy="598488"/>
          </a:xfrm>
          <a:custGeom>
            <a:avLst/>
            <a:gdLst>
              <a:gd name="T0" fmla="*/ 152 w 176"/>
              <a:gd name="T1" fmla="*/ 48 h 176"/>
              <a:gd name="T2" fmla="*/ 144 w 176"/>
              <a:gd name="T3" fmla="*/ 8 h 176"/>
              <a:gd name="T4" fmla="*/ 104 w 176"/>
              <a:gd name="T5" fmla="*/ 0 h 176"/>
              <a:gd name="T6" fmla="*/ 24 w 176"/>
              <a:gd name="T7" fmla="*/ 8 h 176"/>
              <a:gd name="T8" fmla="*/ 8 w 176"/>
              <a:gd name="T9" fmla="*/ 48 h 176"/>
              <a:gd name="T10" fmla="*/ 0 w 176"/>
              <a:gd name="T11" fmla="*/ 72 h 176"/>
              <a:gd name="T12" fmla="*/ 16 w 176"/>
              <a:gd name="T13" fmla="*/ 80 h 176"/>
              <a:gd name="T14" fmla="*/ 24 w 176"/>
              <a:gd name="T15" fmla="*/ 176 h 176"/>
              <a:gd name="T16" fmla="*/ 160 w 176"/>
              <a:gd name="T17" fmla="*/ 168 h 176"/>
              <a:gd name="T18" fmla="*/ 168 w 176"/>
              <a:gd name="T19" fmla="*/ 80 h 176"/>
              <a:gd name="T20" fmla="*/ 176 w 176"/>
              <a:gd name="T21" fmla="*/ 56 h 176"/>
              <a:gd name="T22" fmla="*/ 144 w 176"/>
              <a:gd name="T23" fmla="*/ 16 h 176"/>
              <a:gd name="T24" fmla="*/ 128 w 176"/>
              <a:gd name="T25" fmla="*/ 48 h 176"/>
              <a:gd name="T26" fmla="*/ 120 w 176"/>
              <a:gd name="T27" fmla="*/ 16 h 176"/>
              <a:gd name="T28" fmla="*/ 104 w 176"/>
              <a:gd name="T29" fmla="*/ 12 h 176"/>
              <a:gd name="T30" fmla="*/ 104 w 176"/>
              <a:gd name="T31" fmla="*/ 24 h 176"/>
              <a:gd name="T32" fmla="*/ 32 w 176"/>
              <a:gd name="T33" fmla="*/ 8 h 176"/>
              <a:gd name="T34" fmla="*/ 96 w 176"/>
              <a:gd name="T35" fmla="*/ 28 h 176"/>
              <a:gd name="T36" fmla="*/ 120 w 176"/>
              <a:gd name="T37" fmla="*/ 32 h 176"/>
              <a:gd name="T38" fmla="*/ 32 w 176"/>
              <a:gd name="T39" fmla="*/ 48 h 176"/>
              <a:gd name="T40" fmla="*/ 152 w 176"/>
              <a:gd name="T41" fmla="*/ 168 h 176"/>
              <a:gd name="T42" fmla="*/ 24 w 176"/>
              <a:gd name="T43" fmla="*/ 80 h 176"/>
              <a:gd name="T44" fmla="*/ 152 w 176"/>
              <a:gd name="T45" fmla="*/ 168 h 176"/>
              <a:gd name="T46" fmla="*/ 8 w 176"/>
              <a:gd name="T47" fmla="*/ 72 h 176"/>
              <a:gd name="T48" fmla="*/ 168 w 176"/>
              <a:gd name="T49" fmla="*/ 56 h 176"/>
              <a:gd name="T50" fmla="*/ 64 w 176"/>
              <a:gd name="T51" fmla="*/ 120 h 176"/>
              <a:gd name="T52" fmla="*/ 120 w 176"/>
              <a:gd name="T53" fmla="*/ 112 h 176"/>
              <a:gd name="T54" fmla="*/ 112 w 176"/>
              <a:gd name="T55" fmla="*/ 96 h 176"/>
              <a:gd name="T56" fmla="*/ 56 w 176"/>
              <a:gd name="T57" fmla="*/ 104 h 176"/>
              <a:gd name="T58" fmla="*/ 64 w 176"/>
              <a:gd name="T59" fmla="*/ 120 h 176"/>
              <a:gd name="T60" fmla="*/ 112 w 176"/>
              <a:gd name="T61" fmla="*/ 104 h 176"/>
              <a:gd name="T62" fmla="*/ 64 w 176"/>
              <a:gd name="T63" fmla="*/ 11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6" h="176">
                <a:moveTo>
                  <a:pt x="168" y="48"/>
                </a:moveTo>
                <a:cubicBezTo>
                  <a:pt x="152" y="48"/>
                  <a:pt x="152" y="48"/>
                  <a:pt x="152" y="48"/>
                </a:cubicBezTo>
                <a:cubicBezTo>
                  <a:pt x="152" y="16"/>
                  <a:pt x="152" y="16"/>
                  <a:pt x="152" y="16"/>
                </a:cubicBezTo>
                <a:cubicBezTo>
                  <a:pt x="152" y="12"/>
                  <a:pt x="148" y="8"/>
                  <a:pt x="144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04" y="0"/>
                  <a:pt x="104" y="0"/>
                  <a:pt x="104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8" y="0"/>
                  <a:pt x="24" y="4"/>
                  <a:pt x="24" y="8"/>
                </a:cubicBezTo>
                <a:cubicBezTo>
                  <a:pt x="24" y="48"/>
                  <a:pt x="24" y="48"/>
                  <a:pt x="24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4" y="48"/>
                  <a:pt x="0" y="52"/>
                  <a:pt x="0" y="56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6"/>
                  <a:pt x="4" y="80"/>
                  <a:pt x="8" y="80"/>
                </a:cubicBezTo>
                <a:cubicBezTo>
                  <a:pt x="16" y="80"/>
                  <a:pt x="16" y="80"/>
                  <a:pt x="16" y="80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68" y="80"/>
                  <a:pt x="168" y="80"/>
                  <a:pt x="168" y="80"/>
                </a:cubicBezTo>
                <a:cubicBezTo>
                  <a:pt x="172" y="80"/>
                  <a:pt x="176" y="76"/>
                  <a:pt x="176" y="72"/>
                </a:cubicBezTo>
                <a:cubicBezTo>
                  <a:pt x="176" y="56"/>
                  <a:pt x="176" y="56"/>
                  <a:pt x="176" y="56"/>
                </a:cubicBezTo>
                <a:cubicBezTo>
                  <a:pt x="176" y="52"/>
                  <a:pt x="172" y="48"/>
                  <a:pt x="168" y="48"/>
                </a:cubicBezTo>
                <a:moveTo>
                  <a:pt x="144" y="16"/>
                </a:moveTo>
                <a:cubicBezTo>
                  <a:pt x="144" y="48"/>
                  <a:pt x="144" y="48"/>
                  <a:pt x="144" y="48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120" y="16"/>
                  <a:pt x="120" y="16"/>
                  <a:pt x="120" y="16"/>
                </a:cubicBezTo>
                <a:lnTo>
                  <a:pt x="144" y="16"/>
                </a:lnTo>
                <a:close/>
                <a:moveTo>
                  <a:pt x="104" y="12"/>
                </a:moveTo>
                <a:cubicBezTo>
                  <a:pt x="116" y="24"/>
                  <a:pt x="116" y="24"/>
                  <a:pt x="116" y="24"/>
                </a:cubicBezTo>
                <a:cubicBezTo>
                  <a:pt x="104" y="24"/>
                  <a:pt x="104" y="24"/>
                  <a:pt x="104" y="24"/>
                </a:cubicBezTo>
                <a:lnTo>
                  <a:pt x="104" y="12"/>
                </a:lnTo>
                <a:close/>
                <a:moveTo>
                  <a:pt x="32" y="8"/>
                </a:moveTo>
                <a:cubicBezTo>
                  <a:pt x="96" y="8"/>
                  <a:pt x="96" y="8"/>
                  <a:pt x="96" y="8"/>
                </a:cubicBezTo>
                <a:cubicBezTo>
                  <a:pt x="96" y="28"/>
                  <a:pt x="96" y="28"/>
                  <a:pt x="96" y="28"/>
                </a:cubicBezTo>
                <a:cubicBezTo>
                  <a:pt x="96" y="30"/>
                  <a:pt x="98" y="32"/>
                  <a:pt x="100" y="32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32" y="48"/>
                  <a:pt x="32" y="48"/>
                  <a:pt x="32" y="48"/>
                </a:cubicBezTo>
                <a:lnTo>
                  <a:pt x="32" y="8"/>
                </a:lnTo>
                <a:close/>
                <a:moveTo>
                  <a:pt x="152" y="168"/>
                </a:moveTo>
                <a:cubicBezTo>
                  <a:pt x="24" y="168"/>
                  <a:pt x="24" y="168"/>
                  <a:pt x="24" y="168"/>
                </a:cubicBezTo>
                <a:cubicBezTo>
                  <a:pt x="24" y="80"/>
                  <a:pt x="24" y="80"/>
                  <a:pt x="24" y="80"/>
                </a:cubicBezTo>
                <a:cubicBezTo>
                  <a:pt x="152" y="80"/>
                  <a:pt x="152" y="80"/>
                  <a:pt x="152" y="80"/>
                </a:cubicBezTo>
                <a:lnTo>
                  <a:pt x="152" y="168"/>
                </a:lnTo>
                <a:close/>
                <a:moveTo>
                  <a:pt x="168" y="72"/>
                </a:moveTo>
                <a:cubicBezTo>
                  <a:pt x="8" y="72"/>
                  <a:pt x="8" y="72"/>
                  <a:pt x="8" y="72"/>
                </a:cubicBezTo>
                <a:cubicBezTo>
                  <a:pt x="8" y="56"/>
                  <a:pt x="8" y="56"/>
                  <a:pt x="8" y="56"/>
                </a:cubicBezTo>
                <a:cubicBezTo>
                  <a:pt x="168" y="56"/>
                  <a:pt x="168" y="56"/>
                  <a:pt x="168" y="56"/>
                </a:cubicBezTo>
                <a:lnTo>
                  <a:pt x="168" y="72"/>
                </a:lnTo>
                <a:close/>
                <a:moveTo>
                  <a:pt x="64" y="120"/>
                </a:moveTo>
                <a:cubicBezTo>
                  <a:pt x="112" y="120"/>
                  <a:pt x="112" y="120"/>
                  <a:pt x="112" y="120"/>
                </a:cubicBezTo>
                <a:cubicBezTo>
                  <a:pt x="116" y="120"/>
                  <a:pt x="120" y="116"/>
                  <a:pt x="120" y="112"/>
                </a:cubicBezTo>
                <a:cubicBezTo>
                  <a:pt x="120" y="104"/>
                  <a:pt x="120" y="104"/>
                  <a:pt x="120" y="104"/>
                </a:cubicBezTo>
                <a:cubicBezTo>
                  <a:pt x="120" y="100"/>
                  <a:pt x="116" y="96"/>
                  <a:pt x="112" y="96"/>
                </a:cubicBezTo>
                <a:cubicBezTo>
                  <a:pt x="64" y="96"/>
                  <a:pt x="64" y="96"/>
                  <a:pt x="64" y="96"/>
                </a:cubicBezTo>
                <a:cubicBezTo>
                  <a:pt x="60" y="96"/>
                  <a:pt x="56" y="100"/>
                  <a:pt x="56" y="104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16"/>
                  <a:pt x="60" y="120"/>
                  <a:pt x="64" y="120"/>
                </a:cubicBezTo>
                <a:moveTo>
                  <a:pt x="64" y="104"/>
                </a:moveTo>
                <a:cubicBezTo>
                  <a:pt x="112" y="104"/>
                  <a:pt x="112" y="104"/>
                  <a:pt x="112" y="104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64" y="112"/>
                  <a:pt x="64" y="112"/>
                  <a:pt x="64" y="112"/>
                </a:cubicBezTo>
                <a:lnTo>
                  <a:pt x="64" y="1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67" name="Freeform 51">
            <a:extLst>
              <a:ext uri="{FF2B5EF4-FFF2-40B4-BE49-F238E27FC236}">
                <a16:creationId xmlns:a16="http://schemas.microsoft.com/office/drawing/2014/main" id="{C6F94137-FD27-4CBD-8F15-16AAADB703F0}"/>
              </a:ext>
            </a:extLst>
          </p:cNvPr>
          <p:cNvSpPr>
            <a:spLocks noEditPoints="1"/>
          </p:cNvSpPr>
          <p:nvPr/>
        </p:nvSpPr>
        <p:spPr bwMode="auto">
          <a:xfrm>
            <a:off x="6194371" y="-3271834"/>
            <a:ext cx="600075" cy="592138"/>
          </a:xfrm>
          <a:custGeom>
            <a:avLst/>
            <a:gdLst>
              <a:gd name="T0" fmla="*/ 62 w 176"/>
              <a:gd name="T1" fmla="*/ 18 h 174"/>
              <a:gd name="T2" fmla="*/ 65 w 176"/>
              <a:gd name="T3" fmla="*/ 29 h 174"/>
              <a:gd name="T4" fmla="*/ 168 w 176"/>
              <a:gd name="T5" fmla="*/ 46 h 174"/>
              <a:gd name="T6" fmla="*/ 147 w 176"/>
              <a:gd name="T7" fmla="*/ 28 h 174"/>
              <a:gd name="T8" fmla="*/ 103 w 176"/>
              <a:gd name="T9" fmla="*/ 23 h 174"/>
              <a:gd name="T10" fmla="*/ 49 w 176"/>
              <a:gd name="T11" fmla="*/ 10 h 174"/>
              <a:gd name="T12" fmla="*/ 24 w 176"/>
              <a:gd name="T13" fmla="*/ 46 h 174"/>
              <a:gd name="T14" fmla="*/ 0 w 176"/>
              <a:gd name="T15" fmla="*/ 54 h 174"/>
              <a:gd name="T16" fmla="*/ 8 w 176"/>
              <a:gd name="T17" fmla="*/ 78 h 174"/>
              <a:gd name="T18" fmla="*/ 16 w 176"/>
              <a:gd name="T19" fmla="*/ 166 h 174"/>
              <a:gd name="T20" fmla="*/ 152 w 176"/>
              <a:gd name="T21" fmla="*/ 174 h 174"/>
              <a:gd name="T22" fmla="*/ 160 w 176"/>
              <a:gd name="T23" fmla="*/ 78 h 174"/>
              <a:gd name="T24" fmla="*/ 176 w 176"/>
              <a:gd name="T25" fmla="*/ 70 h 174"/>
              <a:gd name="T26" fmla="*/ 168 w 176"/>
              <a:gd name="T27" fmla="*/ 46 h 174"/>
              <a:gd name="T28" fmla="*/ 140 w 176"/>
              <a:gd name="T29" fmla="*/ 30 h 174"/>
              <a:gd name="T30" fmla="*/ 143 w 176"/>
              <a:gd name="T31" fmla="*/ 46 h 174"/>
              <a:gd name="T32" fmla="*/ 134 w 176"/>
              <a:gd name="T33" fmla="*/ 40 h 174"/>
              <a:gd name="T34" fmla="*/ 124 w 176"/>
              <a:gd name="T35" fmla="*/ 34 h 174"/>
              <a:gd name="T36" fmla="*/ 115 w 176"/>
              <a:gd name="T37" fmla="*/ 30 h 174"/>
              <a:gd name="T38" fmla="*/ 130 w 176"/>
              <a:gd name="T39" fmla="*/ 24 h 174"/>
              <a:gd name="T40" fmla="*/ 74 w 176"/>
              <a:gd name="T41" fmla="*/ 46 h 174"/>
              <a:gd name="T42" fmla="*/ 127 w 176"/>
              <a:gd name="T43" fmla="*/ 46 h 174"/>
              <a:gd name="T44" fmla="*/ 66 w 176"/>
              <a:gd name="T45" fmla="*/ 11 h 174"/>
              <a:gd name="T46" fmla="*/ 65 w 176"/>
              <a:gd name="T47" fmla="*/ 46 h 174"/>
              <a:gd name="T48" fmla="*/ 46 w 176"/>
              <a:gd name="T49" fmla="*/ 46 h 174"/>
              <a:gd name="T50" fmla="*/ 37 w 176"/>
              <a:gd name="T51" fmla="*/ 46 h 174"/>
              <a:gd name="T52" fmla="*/ 152 w 176"/>
              <a:gd name="T53" fmla="*/ 166 h 174"/>
              <a:gd name="T54" fmla="*/ 24 w 176"/>
              <a:gd name="T55" fmla="*/ 78 h 174"/>
              <a:gd name="T56" fmla="*/ 152 w 176"/>
              <a:gd name="T57" fmla="*/ 166 h 174"/>
              <a:gd name="T58" fmla="*/ 8 w 176"/>
              <a:gd name="T59" fmla="*/ 70 h 174"/>
              <a:gd name="T60" fmla="*/ 168 w 176"/>
              <a:gd name="T61" fmla="*/ 54 h 174"/>
              <a:gd name="T62" fmla="*/ 64 w 176"/>
              <a:gd name="T63" fmla="*/ 118 h 174"/>
              <a:gd name="T64" fmla="*/ 120 w 176"/>
              <a:gd name="T65" fmla="*/ 110 h 174"/>
              <a:gd name="T66" fmla="*/ 112 w 176"/>
              <a:gd name="T67" fmla="*/ 94 h 174"/>
              <a:gd name="T68" fmla="*/ 56 w 176"/>
              <a:gd name="T69" fmla="*/ 102 h 174"/>
              <a:gd name="T70" fmla="*/ 64 w 176"/>
              <a:gd name="T71" fmla="*/ 118 h 174"/>
              <a:gd name="T72" fmla="*/ 112 w 176"/>
              <a:gd name="T73" fmla="*/ 102 h 174"/>
              <a:gd name="T74" fmla="*/ 64 w 176"/>
              <a:gd name="T75" fmla="*/ 110 h 174"/>
              <a:gd name="T76" fmla="*/ 61 w 176"/>
              <a:gd name="T77" fmla="*/ 36 h 174"/>
              <a:gd name="T78" fmla="*/ 50 w 176"/>
              <a:gd name="T79" fmla="*/ 39 h 174"/>
              <a:gd name="T80" fmla="*/ 61 w 176"/>
              <a:gd name="T81" fmla="*/ 36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76" h="174">
                <a:moveTo>
                  <a:pt x="69" y="22"/>
                </a:moveTo>
                <a:cubicBezTo>
                  <a:pt x="62" y="18"/>
                  <a:pt x="62" y="18"/>
                  <a:pt x="62" y="18"/>
                </a:cubicBezTo>
                <a:cubicBezTo>
                  <a:pt x="58" y="25"/>
                  <a:pt x="58" y="25"/>
                  <a:pt x="58" y="25"/>
                </a:cubicBezTo>
                <a:cubicBezTo>
                  <a:pt x="65" y="29"/>
                  <a:pt x="65" y="29"/>
                  <a:pt x="65" y="29"/>
                </a:cubicBezTo>
                <a:lnTo>
                  <a:pt x="69" y="22"/>
                </a:lnTo>
                <a:close/>
                <a:moveTo>
                  <a:pt x="168" y="46"/>
                </a:moveTo>
                <a:cubicBezTo>
                  <a:pt x="152" y="46"/>
                  <a:pt x="152" y="46"/>
                  <a:pt x="152" y="46"/>
                </a:cubicBezTo>
                <a:cubicBezTo>
                  <a:pt x="147" y="28"/>
                  <a:pt x="147" y="28"/>
                  <a:pt x="147" y="28"/>
                </a:cubicBezTo>
                <a:cubicBezTo>
                  <a:pt x="145" y="19"/>
                  <a:pt x="136" y="14"/>
                  <a:pt x="128" y="17"/>
                </a:cubicBezTo>
                <a:cubicBezTo>
                  <a:pt x="103" y="23"/>
                  <a:pt x="103" y="23"/>
                  <a:pt x="103" y="23"/>
                </a:cubicBezTo>
                <a:cubicBezTo>
                  <a:pt x="70" y="4"/>
                  <a:pt x="70" y="4"/>
                  <a:pt x="70" y="4"/>
                </a:cubicBezTo>
                <a:cubicBezTo>
                  <a:pt x="63" y="0"/>
                  <a:pt x="53" y="2"/>
                  <a:pt x="49" y="10"/>
                </a:cubicBezTo>
                <a:cubicBezTo>
                  <a:pt x="28" y="46"/>
                  <a:pt x="28" y="46"/>
                  <a:pt x="28" y="46"/>
                </a:cubicBezTo>
                <a:cubicBezTo>
                  <a:pt x="24" y="46"/>
                  <a:pt x="24" y="46"/>
                  <a:pt x="24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4" y="46"/>
                  <a:pt x="0" y="50"/>
                  <a:pt x="0" y="54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4"/>
                  <a:pt x="4" y="78"/>
                  <a:pt x="8" y="78"/>
                </a:cubicBezTo>
                <a:cubicBezTo>
                  <a:pt x="16" y="78"/>
                  <a:pt x="16" y="78"/>
                  <a:pt x="16" y="78"/>
                </a:cubicBezTo>
                <a:cubicBezTo>
                  <a:pt x="16" y="166"/>
                  <a:pt x="16" y="166"/>
                  <a:pt x="16" y="166"/>
                </a:cubicBezTo>
                <a:cubicBezTo>
                  <a:pt x="16" y="170"/>
                  <a:pt x="20" y="174"/>
                  <a:pt x="24" y="174"/>
                </a:cubicBezTo>
                <a:cubicBezTo>
                  <a:pt x="152" y="174"/>
                  <a:pt x="152" y="174"/>
                  <a:pt x="152" y="174"/>
                </a:cubicBezTo>
                <a:cubicBezTo>
                  <a:pt x="156" y="174"/>
                  <a:pt x="160" y="170"/>
                  <a:pt x="160" y="166"/>
                </a:cubicBezTo>
                <a:cubicBezTo>
                  <a:pt x="160" y="78"/>
                  <a:pt x="160" y="78"/>
                  <a:pt x="160" y="78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72" y="78"/>
                  <a:pt x="176" y="74"/>
                  <a:pt x="176" y="70"/>
                </a:cubicBezTo>
                <a:cubicBezTo>
                  <a:pt x="176" y="54"/>
                  <a:pt x="176" y="54"/>
                  <a:pt x="176" y="54"/>
                </a:cubicBezTo>
                <a:cubicBezTo>
                  <a:pt x="176" y="50"/>
                  <a:pt x="172" y="46"/>
                  <a:pt x="168" y="46"/>
                </a:cubicBezTo>
                <a:moveTo>
                  <a:pt x="130" y="24"/>
                </a:moveTo>
                <a:cubicBezTo>
                  <a:pt x="134" y="23"/>
                  <a:pt x="138" y="26"/>
                  <a:pt x="140" y="30"/>
                </a:cubicBezTo>
                <a:cubicBezTo>
                  <a:pt x="144" y="46"/>
                  <a:pt x="144" y="46"/>
                  <a:pt x="144" y="46"/>
                </a:cubicBezTo>
                <a:cubicBezTo>
                  <a:pt x="143" y="46"/>
                  <a:pt x="143" y="46"/>
                  <a:pt x="143" y="46"/>
                </a:cubicBezTo>
                <a:cubicBezTo>
                  <a:pt x="133" y="40"/>
                  <a:pt x="133" y="40"/>
                  <a:pt x="133" y="40"/>
                </a:cubicBezTo>
                <a:cubicBezTo>
                  <a:pt x="134" y="40"/>
                  <a:pt x="134" y="40"/>
                  <a:pt x="134" y="40"/>
                </a:cubicBezTo>
                <a:cubicBezTo>
                  <a:pt x="132" y="32"/>
                  <a:pt x="132" y="32"/>
                  <a:pt x="132" y="32"/>
                </a:cubicBezTo>
                <a:cubicBezTo>
                  <a:pt x="124" y="34"/>
                  <a:pt x="124" y="34"/>
                  <a:pt x="124" y="34"/>
                </a:cubicBezTo>
                <a:cubicBezTo>
                  <a:pt x="124" y="35"/>
                  <a:pt x="124" y="35"/>
                  <a:pt x="124" y="35"/>
                </a:cubicBezTo>
                <a:cubicBezTo>
                  <a:pt x="115" y="30"/>
                  <a:pt x="115" y="30"/>
                  <a:pt x="115" y="30"/>
                </a:cubicBezTo>
                <a:cubicBezTo>
                  <a:pt x="114" y="28"/>
                  <a:pt x="114" y="28"/>
                  <a:pt x="114" y="28"/>
                </a:cubicBezTo>
                <a:lnTo>
                  <a:pt x="130" y="24"/>
                </a:lnTo>
                <a:close/>
                <a:moveTo>
                  <a:pt x="127" y="46"/>
                </a:moveTo>
                <a:cubicBezTo>
                  <a:pt x="74" y="46"/>
                  <a:pt x="74" y="46"/>
                  <a:pt x="74" y="46"/>
                </a:cubicBezTo>
                <a:cubicBezTo>
                  <a:pt x="87" y="23"/>
                  <a:pt x="87" y="23"/>
                  <a:pt x="87" y="23"/>
                </a:cubicBezTo>
                <a:lnTo>
                  <a:pt x="127" y="46"/>
                </a:lnTo>
                <a:close/>
                <a:moveTo>
                  <a:pt x="56" y="14"/>
                </a:moveTo>
                <a:cubicBezTo>
                  <a:pt x="58" y="10"/>
                  <a:pt x="63" y="9"/>
                  <a:pt x="66" y="11"/>
                </a:cubicBezTo>
                <a:cubicBezTo>
                  <a:pt x="80" y="19"/>
                  <a:pt x="80" y="19"/>
                  <a:pt x="80" y="19"/>
                </a:cubicBezTo>
                <a:cubicBezTo>
                  <a:pt x="65" y="46"/>
                  <a:pt x="65" y="46"/>
                  <a:pt x="65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37" y="46"/>
                  <a:pt x="37" y="46"/>
                  <a:pt x="37" y="46"/>
                </a:cubicBezTo>
                <a:lnTo>
                  <a:pt x="56" y="14"/>
                </a:lnTo>
                <a:close/>
                <a:moveTo>
                  <a:pt x="152" y="166"/>
                </a:moveTo>
                <a:cubicBezTo>
                  <a:pt x="24" y="166"/>
                  <a:pt x="24" y="166"/>
                  <a:pt x="24" y="166"/>
                </a:cubicBezTo>
                <a:cubicBezTo>
                  <a:pt x="24" y="78"/>
                  <a:pt x="24" y="78"/>
                  <a:pt x="24" y="78"/>
                </a:cubicBezTo>
                <a:cubicBezTo>
                  <a:pt x="152" y="78"/>
                  <a:pt x="152" y="78"/>
                  <a:pt x="152" y="78"/>
                </a:cubicBezTo>
                <a:lnTo>
                  <a:pt x="152" y="166"/>
                </a:lnTo>
                <a:close/>
                <a:moveTo>
                  <a:pt x="168" y="70"/>
                </a:moveTo>
                <a:cubicBezTo>
                  <a:pt x="8" y="70"/>
                  <a:pt x="8" y="70"/>
                  <a:pt x="8" y="70"/>
                </a:cubicBezTo>
                <a:cubicBezTo>
                  <a:pt x="8" y="54"/>
                  <a:pt x="8" y="54"/>
                  <a:pt x="8" y="54"/>
                </a:cubicBezTo>
                <a:cubicBezTo>
                  <a:pt x="168" y="54"/>
                  <a:pt x="168" y="54"/>
                  <a:pt x="168" y="54"/>
                </a:cubicBezTo>
                <a:lnTo>
                  <a:pt x="168" y="70"/>
                </a:lnTo>
                <a:close/>
                <a:moveTo>
                  <a:pt x="64" y="118"/>
                </a:moveTo>
                <a:cubicBezTo>
                  <a:pt x="112" y="118"/>
                  <a:pt x="112" y="118"/>
                  <a:pt x="112" y="118"/>
                </a:cubicBezTo>
                <a:cubicBezTo>
                  <a:pt x="116" y="118"/>
                  <a:pt x="120" y="114"/>
                  <a:pt x="120" y="110"/>
                </a:cubicBezTo>
                <a:cubicBezTo>
                  <a:pt x="120" y="102"/>
                  <a:pt x="120" y="102"/>
                  <a:pt x="120" y="102"/>
                </a:cubicBezTo>
                <a:cubicBezTo>
                  <a:pt x="120" y="98"/>
                  <a:pt x="116" y="94"/>
                  <a:pt x="112" y="94"/>
                </a:cubicBezTo>
                <a:cubicBezTo>
                  <a:pt x="64" y="94"/>
                  <a:pt x="64" y="94"/>
                  <a:pt x="64" y="94"/>
                </a:cubicBezTo>
                <a:cubicBezTo>
                  <a:pt x="60" y="94"/>
                  <a:pt x="56" y="98"/>
                  <a:pt x="56" y="102"/>
                </a:cubicBezTo>
                <a:cubicBezTo>
                  <a:pt x="56" y="110"/>
                  <a:pt x="56" y="110"/>
                  <a:pt x="56" y="110"/>
                </a:cubicBezTo>
                <a:cubicBezTo>
                  <a:pt x="56" y="114"/>
                  <a:pt x="60" y="118"/>
                  <a:pt x="64" y="118"/>
                </a:cubicBezTo>
                <a:moveTo>
                  <a:pt x="64" y="102"/>
                </a:moveTo>
                <a:cubicBezTo>
                  <a:pt x="112" y="102"/>
                  <a:pt x="112" y="102"/>
                  <a:pt x="112" y="102"/>
                </a:cubicBezTo>
                <a:cubicBezTo>
                  <a:pt x="112" y="110"/>
                  <a:pt x="112" y="110"/>
                  <a:pt x="112" y="110"/>
                </a:cubicBezTo>
                <a:cubicBezTo>
                  <a:pt x="64" y="110"/>
                  <a:pt x="64" y="110"/>
                  <a:pt x="64" y="110"/>
                </a:cubicBezTo>
                <a:lnTo>
                  <a:pt x="64" y="102"/>
                </a:lnTo>
                <a:close/>
                <a:moveTo>
                  <a:pt x="61" y="36"/>
                </a:moveTo>
                <a:cubicBezTo>
                  <a:pt x="54" y="32"/>
                  <a:pt x="54" y="32"/>
                  <a:pt x="54" y="32"/>
                </a:cubicBezTo>
                <a:cubicBezTo>
                  <a:pt x="50" y="39"/>
                  <a:pt x="50" y="39"/>
                  <a:pt x="50" y="39"/>
                </a:cubicBezTo>
                <a:cubicBezTo>
                  <a:pt x="57" y="43"/>
                  <a:pt x="57" y="43"/>
                  <a:pt x="57" y="43"/>
                </a:cubicBezTo>
                <a:lnTo>
                  <a:pt x="61" y="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68" name="Freeform 52">
            <a:extLst>
              <a:ext uri="{FF2B5EF4-FFF2-40B4-BE49-F238E27FC236}">
                <a16:creationId xmlns:a16="http://schemas.microsoft.com/office/drawing/2014/main" id="{F8298733-44AB-4ABD-9E53-7B842BB97C85}"/>
              </a:ext>
            </a:extLst>
          </p:cNvPr>
          <p:cNvSpPr>
            <a:spLocks noEditPoints="1"/>
          </p:cNvSpPr>
          <p:nvPr/>
        </p:nvSpPr>
        <p:spPr bwMode="auto">
          <a:xfrm>
            <a:off x="7338958" y="-3278184"/>
            <a:ext cx="600075" cy="598488"/>
          </a:xfrm>
          <a:custGeom>
            <a:avLst/>
            <a:gdLst>
              <a:gd name="T0" fmla="*/ 175 w 176"/>
              <a:gd name="T1" fmla="*/ 169 h 176"/>
              <a:gd name="T2" fmla="*/ 132 w 176"/>
              <a:gd name="T3" fmla="*/ 127 h 176"/>
              <a:gd name="T4" fmla="*/ 152 w 176"/>
              <a:gd name="T5" fmla="*/ 76 h 176"/>
              <a:gd name="T6" fmla="*/ 76 w 176"/>
              <a:gd name="T7" fmla="*/ 0 h 176"/>
              <a:gd name="T8" fmla="*/ 0 w 176"/>
              <a:gd name="T9" fmla="*/ 76 h 176"/>
              <a:gd name="T10" fmla="*/ 76 w 176"/>
              <a:gd name="T11" fmla="*/ 152 h 176"/>
              <a:gd name="T12" fmla="*/ 127 w 176"/>
              <a:gd name="T13" fmla="*/ 132 h 176"/>
              <a:gd name="T14" fmla="*/ 169 w 176"/>
              <a:gd name="T15" fmla="*/ 175 h 176"/>
              <a:gd name="T16" fmla="*/ 172 w 176"/>
              <a:gd name="T17" fmla="*/ 176 h 176"/>
              <a:gd name="T18" fmla="*/ 176 w 176"/>
              <a:gd name="T19" fmla="*/ 172 h 176"/>
              <a:gd name="T20" fmla="*/ 175 w 176"/>
              <a:gd name="T21" fmla="*/ 169 h 176"/>
              <a:gd name="T22" fmla="*/ 76 w 176"/>
              <a:gd name="T23" fmla="*/ 144 h 176"/>
              <a:gd name="T24" fmla="*/ 8 w 176"/>
              <a:gd name="T25" fmla="*/ 76 h 176"/>
              <a:gd name="T26" fmla="*/ 76 w 176"/>
              <a:gd name="T27" fmla="*/ 8 h 176"/>
              <a:gd name="T28" fmla="*/ 144 w 176"/>
              <a:gd name="T29" fmla="*/ 76 h 176"/>
              <a:gd name="T30" fmla="*/ 76 w 176"/>
              <a:gd name="T31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6" h="176">
                <a:moveTo>
                  <a:pt x="175" y="169"/>
                </a:moveTo>
                <a:cubicBezTo>
                  <a:pt x="132" y="127"/>
                  <a:pt x="132" y="127"/>
                  <a:pt x="132" y="127"/>
                </a:cubicBezTo>
                <a:cubicBezTo>
                  <a:pt x="145" y="113"/>
                  <a:pt x="152" y="96"/>
                  <a:pt x="152" y="76"/>
                </a:cubicBezTo>
                <a:cubicBezTo>
                  <a:pt x="152" y="34"/>
                  <a:pt x="118" y="0"/>
                  <a:pt x="76" y="0"/>
                </a:cubicBezTo>
                <a:cubicBezTo>
                  <a:pt x="34" y="0"/>
                  <a:pt x="0" y="34"/>
                  <a:pt x="0" y="76"/>
                </a:cubicBezTo>
                <a:cubicBezTo>
                  <a:pt x="0" y="118"/>
                  <a:pt x="34" y="152"/>
                  <a:pt x="76" y="152"/>
                </a:cubicBezTo>
                <a:cubicBezTo>
                  <a:pt x="96" y="152"/>
                  <a:pt x="113" y="145"/>
                  <a:pt x="127" y="132"/>
                </a:cubicBezTo>
                <a:cubicBezTo>
                  <a:pt x="169" y="175"/>
                  <a:pt x="169" y="175"/>
                  <a:pt x="169" y="175"/>
                </a:cubicBezTo>
                <a:cubicBezTo>
                  <a:pt x="170" y="176"/>
                  <a:pt x="171" y="176"/>
                  <a:pt x="172" y="176"/>
                </a:cubicBezTo>
                <a:cubicBezTo>
                  <a:pt x="174" y="176"/>
                  <a:pt x="176" y="174"/>
                  <a:pt x="176" y="172"/>
                </a:cubicBezTo>
                <a:cubicBezTo>
                  <a:pt x="176" y="171"/>
                  <a:pt x="176" y="170"/>
                  <a:pt x="175" y="169"/>
                </a:cubicBezTo>
                <a:moveTo>
                  <a:pt x="76" y="144"/>
                </a:moveTo>
                <a:cubicBezTo>
                  <a:pt x="38" y="144"/>
                  <a:pt x="8" y="114"/>
                  <a:pt x="8" y="76"/>
                </a:cubicBezTo>
                <a:cubicBezTo>
                  <a:pt x="8" y="38"/>
                  <a:pt x="38" y="8"/>
                  <a:pt x="76" y="8"/>
                </a:cubicBezTo>
                <a:cubicBezTo>
                  <a:pt x="114" y="8"/>
                  <a:pt x="144" y="38"/>
                  <a:pt x="144" y="76"/>
                </a:cubicBezTo>
                <a:cubicBezTo>
                  <a:pt x="144" y="114"/>
                  <a:pt x="114" y="144"/>
                  <a:pt x="76" y="14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69" name="Freeform 53">
            <a:extLst>
              <a:ext uri="{FF2B5EF4-FFF2-40B4-BE49-F238E27FC236}">
                <a16:creationId xmlns:a16="http://schemas.microsoft.com/office/drawing/2014/main" id="{54BFB205-D9D4-4015-BFFA-FC6ABDEEE322}"/>
              </a:ext>
            </a:extLst>
          </p:cNvPr>
          <p:cNvSpPr>
            <a:spLocks noEditPoints="1"/>
          </p:cNvSpPr>
          <p:nvPr/>
        </p:nvSpPr>
        <p:spPr bwMode="auto">
          <a:xfrm>
            <a:off x="8485133" y="-3278184"/>
            <a:ext cx="600075" cy="598488"/>
          </a:xfrm>
          <a:custGeom>
            <a:avLst/>
            <a:gdLst>
              <a:gd name="T0" fmla="*/ 175 w 176"/>
              <a:gd name="T1" fmla="*/ 169 h 176"/>
              <a:gd name="T2" fmla="*/ 132 w 176"/>
              <a:gd name="T3" fmla="*/ 127 h 176"/>
              <a:gd name="T4" fmla="*/ 152 w 176"/>
              <a:gd name="T5" fmla="*/ 76 h 176"/>
              <a:gd name="T6" fmla="*/ 76 w 176"/>
              <a:gd name="T7" fmla="*/ 0 h 176"/>
              <a:gd name="T8" fmla="*/ 0 w 176"/>
              <a:gd name="T9" fmla="*/ 76 h 176"/>
              <a:gd name="T10" fmla="*/ 76 w 176"/>
              <a:gd name="T11" fmla="*/ 152 h 176"/>
              <a:gd name="T12" fmla="*/ 127 w 176"/>
              <a:gd name="T13" fmla="*/ 132 h 176"/>
              <a:gd name="T14" fmla="*/ 169 w 176"/>
              <a:gd name="T15" fmla="*/ 175 h 176"/>
              <a:gd name="T16" fmla="*/ 172 w 176"/>
              <a:gd name="T17" fmla="*/ 176 h 176"/>
              <a:gd name="T18" fmla="*/ 176 w 176"/>
              <a:gd name="T19" fmla="*/ 172 h 176"/>
              <a:gd name="T20" fmla="*/ 175 w 176"/>
              <a:gd name="T21" fmla="*/ 169 h 176"/>
              <a:gd name="T22" fmla="*/ 76 w 176"/>
              <a:gd name="T23" fmla="*/ 144 h 176"/>
              <a:gd name="T24" fmla="*/ 8 w 176"/>
              <a:gd name="T25" fmla="*/ 76 h 176"/>
              <a:gd name="T26" fmla="*/ 76 w 176"/>
              <a:gd name="T27" fmla="*/ 8 h 176"/>
              <a:gd name="T28" fmla="*/ 144 w 176"/>
              <a:gd name="T29" fmla="*/ 76 h 176"/>
              <a:gd name="T30" fmla="*/ 76 w 176"/>
              <a:gd name="T31" fmla="*/ 144 h 176"/>
              <a:gd name="T32" fmla="*/ 112 w 176"/>
              <a:gd name="T33" fmla="*/ 72 h 176"/>
              <a:gd name="T34" fmla="*/ 80 w 176"/>
              <a:gd name="T35" fmla="*/ 72 h 176"/>
              <a:gd name="T36" fmla="*/ 80 w 176"/>
              <a:gd name="T37" fmla="*/ 40 h 176"/>
              <a:gd name="T38" fmla="*/ 76 w 176"/>
              <a:gd name="T39" fmla="*/ 36 h 176"/>
              <a:gd name="T40" fmla="*/ 72 w 176"/>
              <a:gd name="T41" fmla="*/ 40 h 176"/>
              <a:gd name="T42" fmla="*/ 72 w 176"/>
              <a:gd name="T43" fmla="*/ 72 h 176"/>
              <a:gd name="T44" fmla="*/ 40 w 176"/>
              <a:gd name="T45" fmla="*/ 72 h 176"/>
              <a:gd name="T46" fmla="*/ 36 w 176"/>
              <a:gd name="T47" fmla="*/ 76 h 176"/>
              <a:gd name="T48" fmla="*/ 40 w 176"/>
              <a:gd name="T49" fmla="*/ 80 h 176"/>
              <a:gd name="T50" fmla="*/ 72 w 176"/>
              <a:gd name="T51" fmla="*/ 80 h 176"/>
              <a:gd name="T52" fmla="*/ 72 w 176"/>
              <a:gd name="T53" fmla="*/ 112 h 176"/>
              <a:gd name="T54" fmla="*/ 76 w 176"/>
              <a:gd name="T55" fmla="*/ 116 h 176"/>
              <a:gd name="T56" fmla="*/ 80 w 176"/>
              <a:gd name="T57" fmla="*/ 112 h 176"/>
              <a:gd name="T58" fmla="*/ 80 w 176"/>
              <a:gd name="T59" fmla="*/ 80 h 176"/>
              <a:gd name="T60" fmla="*/ 112 w 176"/>
              <a:gd name="T61" fmla="*/ 80 h 176"/>
              <a:gd name="T62" fmla="*/ 116 w 176"/>
              <a:gd name="T63" fmla="*/ 76 h 176"/>
              <a:gd name="T64" fmla="*/ 112 w 176"/>
              <a:gd name="T65" fmla="*/ 7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6" h="176">
                <a:moveTo>
                  <a:pt x="175" y="169"/>
                </a:moveTo>
                <a:cubicBezTo>
                  <a:pt x="132" y="127"/>
                  <a:pt x="132" y="127"/>
                  <a:pt x="132" y="127"/>
                </a:cubicBezTo>
                <a:cubicBezTo>
                  <a:pt x="145" y="113"/>
                  <a:pt x="152" y="96"/>
                  <a:pt x="152" y="76"/>
                </a:cubicBezTo>
                <a:cubicBezTo>
                  <a:pt x="152" y="34"/>
                  <a:pt x="118" y="0"/>
                  <a:pt x="76" y="0"/>
                </a:cubicBezTo>
                <a:cubicBezTo>
                  <a:pt x="34" y="0"/>
                  <a:pt x="0" y="34"/>
                  <a:pt x="0" y="76"/>
                </a:cubicBezTo>
                <a:cubicBezTo>
                  <a:pt x="0" y="118"/>
                  <a:pt x="34" y="152"/>
                  <a:pt x="76" y="152"/>
                </a:cubicBezTo>
                <a:cubicBezTo>
                  <a:pt x="96" y="152"/>
                  <a:pt x="113" y="145"/>
                  <a:pt x="127" y="132"/>
                </a:cubicBezTo>
                <a:cubicBezTo>
                  <a:pt x="169" y="175"/>
                  <a:pt x="169" y="175"/>
                  <a:pt x="169" y="175"/>
                </a:cubicBezTo>
                <a:cubicBezTo>
                  <a:pt x="170" y="176"/>
                  <a:pt x="171" y="176"/>
                  <a:pt x="172" y="176"/>
                </a:cubicBezTo>
                <a:cubicBezTo>
                  <a:pt x="174" y="176"/>
                  <a:pt x="176" y="174"/>
                  <a:pt x="176" y="172"/>
                </a:cubicBezTo>
                <a:cubicBezTo>
                  <a:pt x="176" y="171"/>
                  <a:pt x="176" y="170"/>
                  <a:pt x="175" y="169"/>
                </a:cubicBezTo>
                <a:moveTo>
                  <a:pt x="76" y="144"/>
                </a:moveTo>
                <a:cubicBezTo>
                  <a:pt x="38" y="144"/>
                  <a:pt x="8" y="114"/>
                  <a:pt x="8" y="76"/>
                </a:cubicBezTo>
                <a:cubicBezTo>
                  <a:pt x="8" y="38"/>
                  <a:pt x="38" y="8"/>
                  <a:pt x="76" y="8"/>
                </a:cubicBezTo>
                <a:cubicBezTo>
                  <a:pt x="114" y="8"/>
                  <a:pt x="144" y="38"/>
                  <a:pt x="144" y="76"/>
                </a:cubicBezTo>
                <a:cubicBezTo>
                  <a:pt x="144" y="114"/>
                  <a:pt x="114" y="144"/>
                  <a:pt x="76" y="144"/>
                </a:cubicBezTo>
                <a:moveTo>
                  <a:pt x="112" y="72"/>
                </a:moveTo>
                <a:cubicBezTo>
                  <a:pt x="80" y="72"/>
                  <a:pt x="80" y="72"/>
                  <a:pt x="80" y="72"/>
                </a:cubicBezTo>
                <a:cubicBezTo>
                  <a:pt x="80" y="40"/>
                  <a:pt x="80" y="40"/>
                  <a:pt x="80" y="40"/>
                </a:cubicBezTo>
                <a:cubicBezTo>
                  <a:pt x="80" y="38"/>
                  <a:pt x="78" y="36"/>
                  <a:pt x="76" y="36"/>
                </a:cubicBezTo>
                <a:cubicBezTo>
                  <a:pt x="74" y="36"/>
                  <a:pt x="72" y="38"/>
                  <a:pt x="72" y="40"/>
                </a:cubicBezTo>
                <a:cubicBezTo>
                  <a:pt x="72" y="72"/>
                  <a:pt x="72" y="72"/>
                  <a:pt x="72" y="72"/>
                </a:cubicBezTo>
                <a:cubicBezTo>
                  <a:pt x="40" y="72"/>
                  <a:pt x="40" y="72"/>
                  <a:pt x="40" y="72"/>
                </a:cubicBezTo>
                <a:cubicBezTo>
                  <a:pt x="38" y="72"/>
                  <a:pt x="36" y="74"/>
                  <a:pt x="36" y="76"/>
                </a:cubicBezTo>
                <a:cubicBezTo>
                  <a:pt x="36" y="78"/>
                  <a:pt x="38" y="80"/>
                  <a:pt x="40" y="80"/>
                </a:cubicBezTo>
                <a:cubicBezTo>
                  <a:pt x="72" y="80"/>
                  <a:pt x="72" y="80"/>
                  <a:pt x="72" y="80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2" y="114"/>
                  <a:pt x="74" y="116"/>
                  <a:pt x="76" y="116"/>
                </a:cubicBezTo>
                <a:cubicBezTo>
                  <a:pt x="78" y="116"/>
                  <a:pt x="80" y="114"/>
                  <a:pt x="80" y="112"/>
                </a:cubicBezTo>
                <a:cubicBezTo>
                  <a:pt x="80" y="80"/>
                  <a:pt x="80" y="80"/>
                  <a:pt x="80" y="80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14" y="80"/>
                  <a:pt x="116" y="78"/>
                  <a:pt x="116" y="76"/>
                </a:cubicBezTo>
                <a:cubicBezTo>
                  <a:pt x="116" y="74"/>
                  <a:pt x="114" y="72"/>
                  <a:pt x="112" y="7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70" name="Freeform 54">
            <a:extLst>
              <a:ext uri="{FF2B5EF4-FFF2-40B4-BE49-F238E27FC236}">
                <a16:creationId xmlns:a16="http://schemas.microsoft.com/office/drawing/2014/main" id="{76698CCA-C729-4F34-A76F-F62BBB9B36E5}"/>
              </a:ext>
            </a:extLst>
          </p:cNvPr>
          <p:cNvSpPr>
            <a:spLocks noEditPoints="1"/>
          </p:cNvSpPr>
          <p:nvPr/>
        </p:nvSpPr>
        <p:spPr bwMode="auto">
          <a:xfrm>
            <a:off x="9631308" y="-3278184"/>
            <a:ext cx="600075" cy="598488"/>
          </a:xfrm>
          <a:custGeom>
            <a:avLst/>
            <a:gdLst>
              <a:gd name="T0" fmla="*/ 112 w 176"/>
              <a:gd name="T1" fmla="*/ 72 h 176"/>
              <a:gd name="T2" fmla="*/ 40 w 176"/>
              <a:gd name="T3" fmla="*/ 72 h 176"/>
              <a:gd name="T4" fmla="*/ 36 w 176"/>
              <a:gd name="T5" fmla="*/ 76 h 176"/>
              <a:gd name="T6" fmla="*/ 40 w 176"/>
              <a:gd name="T7" fmla="*/ 80 h 176"/>
              <a:gd name="T8" fmla="*/ 112 w 176"/>
              <a:gd name="T9" fmla="*/ 80 h 176"/>
              <a:gd name="T10" fmla="*/ 116 w 176"/>
              <a:gd name="T11" fmla="*/ 76 h 176"/>
              <a:gd name="T12" fmla="*/ 112 w 176"/>
              <a:gd name="T13" fmla="*/ 72 h 176"/>
              <a:gd name="T14" fmla="*/ 175 w 176"/>
              <a:gd name="T15" fmla="*/ 169 h 176"/>
              <a:gd name="T16" fmla="*/ 132 w 176"/>
              <a:gd name="T17" fmla="*/ 127 h 176"/>
              <a:gd name="T18" fmla="*/ 152 w 176"/>
              <a:gd name="T19" fmla="*/ 76 h 176"/>
              <a:gd name="T20" fmla="*/ 76 w 176"/>
              <a:gd name="T21" fmla="*/ 0 h 176"/>
              <a:gd name="T22" fmla="*/ 0 w 176"/>
              <a:gd name="T23" fmla="*/ 76 h 176"/>
              <a:gd name="T24" fmla="*/ 76 w 176"/>
              <a:gd name="T25" fmla="*/ 152 h 176"/>
              <a:gd name="T26" fmla="*/ 127 w 176"/>
              <a:gd name="T27" fmla="*/ 132 h 176"/>
              <a:gd name="T28" fmla="*/ 169 w 176"/>
              <a:gd name="T29" fmla="*/ 175 h 176"/>
              <a:gd name="T30" fmla="*/ 172 w 176"/>
              <a:gd name="T31" fmla="*/ 176 h 176"/>
              <a:gd name="T32" fmla="*/ 176 w 176"/>
              <a:gd name="T33" fmla="*/ 172 h 176"/>
              <a:gd name="T34" fmla="*/ 175 w 176"/>
              <a:gd name="T35" fmla="*/ 169 h 176"/>
              <a:gd name="T36" fmla="*/ 76 w 176"/>
              <a:gd name="T37" fmla="*/ 144 h 176"/>
              <a:gd name="T38" fmla="*/ 8 w 176"/>
              <a:gd name="T39" fmla="*/ 76 h 176"/>
              <a:gd name="T40" fmla="*/ 76 w 176"/>
              <a:gd name="T41" fmla="*/ 8 h 176"/>
              <a:gd name="T42" fmla="*/ 144 w 176"/>
              <a:gd name="T43" fmla="*/ 76 h 176"/>
              <a:gd name="T44" fmla="*/ 76 w 176"/>
              <a:gd name="T45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6" h="176">
                <a:moveTo>
                  <a:pt x="112" y="72"/>
                </a:moveTo>
                <a:cubicBezTo>
                  <a:pt x="40" y="72"/>
                  <a:pt x="40" y="72"/>
                  <a:pt x="40" y="72"/>
                </a:cubicBezTo>
                <a:cubicBezTo>
                  <a:pt x="38" y="72"/>
                  <a:pt x="36" y="74"/>
                  <a:pt x="36" y="76"/>
                </a:cubicBezTo>
                <a:cubicBezTo>
                  <a:pt x="36" y="78"/>
                  <a:pt x="38" y="80"/>
                  <a:pt x="40" y="80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14" y="80"/>
                  <a:pt x="116" y="78"/>
                  <a:pt x="116" y="76"/>
                </a:cubicBezTo>
                <a:cubicBezTo>
                  <a:pt x="116" y="74"/>
                  <a:pt x="114" y="72"/>
                  <a:pt x="112" y="72"/>
                </a:cubicBezTo>
                <a:moveTo>
                  <a:pt x="175" y="169"/>
                </a:moveTo>
                <a:cubicBezTo>
                  <a:pt x="132" y="127"/>
                  <a:pt x="132" y="127"/>
                  <a:pt x="132" y="127"/>
                </a:cubicBezTo>
                <a:cubicBezTo>
                  <a:pt x="145" y="113"/>
                  <a:pt x="152" y="96"/>
                  <a:pt x="152" y="76"/>
                </a:cubicBezTo>
                <a:cubicBezTo>
                  <a:pt x="152" y="34"/>
                  <a:pt x="118" y="0"/>
                  <a:pt x="76" y="0"/>
                </a:cubicBezTo>
                <a:cubicBezTo>
                  <a:pt x="34" y="0"/>
                  <a:pt x="0" y="34"/>
                  <a:pt x="0" y="76"/>
                </a:cubicBezTo>
                <a:cubicBezTo>
                  <a:pt x="0" y="118"/>
                  <a:pt x="34" y="152"/>
                  <a:pt x="76" y="152"/>
                </a:cubicBezTo>
                <a:cubicBezTo>
                  <a:pt x="96" y="152"/>
                  <a:pt x="113" y="145"/>
                  <a:pt x="127" y="132"/>
                </a:cubicBezTo>
                <a:cubicBezTo>
                  <a:pt x="169" y="175"/>
                  <a:pt x="169" y="175"/>
                  <a:pt x="169" y="175"/>
                </a:cubicBezTo>
                <a:cubicBezTo>
                  <a:pt x="170" y="176"/>
                  <a:pt x="171" y="176"/>
                  <a:pt x="172" y="176"/>
                </a:cubicBezTo>
                <a:cubicBezTo>
                  <a:pt x="174" y="176"/>
                  <a:pt x="176" y="174"/>
                  <a:pt x="176" y="172"/>
                </a:cubicBezTo>
                <a:cubicBezTo>
                  <a:pt x="176" y="171"/>
                  <a:pt x="176" y="170"/>
                  <a:pt x="175" y="169"/>
                </a:cubicBezTo>
                <a:moveTo>
                  <a:pt x="76" y="144"/>
                </a:moveTo>
                <a:cubicBezTo>
                  <a:pt x="38" y="144"/>
                  <a:pt x="8" y="114"/>
                  <a:pt x="8" y="76"/>
                </a:cubicBezTo>
                <a:cubicBezTo>
                  <a:pt x="8" y="38"/>
                  <a:pt x="38" y="8"/>
                  <a:pt x="76" y="8"/>
                </a:cubicBezTo>
                <a:cubicBezTo>
                  <a:pt x="114" y="8"/>
                  <a:pt x="144" y="38"/>
                  <a:pt x="144" y="76"/>
                </a:cubicBezTo>
                <a:cubicBezTo>
                  <a:pt x="144" y="114"/>
                  <a:pt x="114" y="144"/>
                  <a:pt x="76" y="14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71" name="Freeform 55">
            <a:extLst>
              <a:ext uri="{FF2B5EF4-FFF2-40B4-BE49-F238E27FC236}">
                <a16:creationId xmlns:a16="http://schemas.microsoft.com/office/drawing/2014/main" id="{EEAD3F33-000D-41A8-BA89-A47BE8D8A5CD}"/>
              </a:ext>
            </a:extLst>
          </p:cNvPr>
          <p:cNvSpPr>
            <a:spLocks noEditPoints="1"/>
          </p:cNvSpPr>
          <p:nvPr/>
        </p:nvSpPr>
        <p:spPr bwMode="auto">
          <a:xfrm>
            <a:off x="10802883" y="-3278184"/>
            <a:ext cx="546100" cy="598488"/>
          </a:xfrm>
          <a:custGeom>
            <a:avLst/>
            <a:gdLst>
              <a:gd name="T0" fmla="*/ 80 w 160"/>
              <a:gd name="T1" fmla="*/ 0 h 176"/>
              <a:gd name="T2" fmla="*/ 0 w 160"/>
              <a:gd name="T3" fmla="*/ 24 h 176"/>
              <a:gd name="T4" fmla="*/ 64 w 160"/>
              <a:gd name="T5" fmla="*/ 120 h 176"/>
              <a:gd name="T6" fmla="*/ 64 w 160"/>
              <a:gd name="T7" fmla="*/ 124 h 176"/>
              <a:gd name="T8" fmla="*/ 64 w 160"/>
              <a:gd name="T9" fmla="*/ 124 h 176"/>
              <a:gd name="T10" fmla="*/ 64 w 160"/>
              <a:gd name="T11" fmla="*/ 124 h 176"/>
              <a:gd name="T12" fmla="*/ 64 w 160"/>
              <a:gd name="T13" fmla="*/ 140 h 176"/>
              <a:gd name="T14" fmla="*/ 64 w 160"/>
              <a:gd name="T15" fmla="*/ 140 h 176"/>
              <a:gd name="T16" fmla="*/ 64 w 160"/>
              <a:gd name="T17" fmla="*/ 140 h 176"/>
              <a:gd name="T18" fmla="*/ 80 w 160"/>
              <a:gd name="T19" fmla="*/ 176 h 176"/>
              <a:gd name="T20" fmla="*/ 96 w 160"/>
              <a:gd name="T21" fmla="*/ 120 h 176"/>
              <a:gd name="T22" fmla="*/ 160 w 160"/>
              <a:gd name="T23" fmla="*/ 24 h 176"/>
              <a:gd name="T24" fmla="*/ 80 w 160"/>
              <a:gd name="T25" fmla="*/ 0 h 176"/>
              <a:gd name="T26" fmla="*/ 121 w 160"/>
              <a:gd name="T27" fmla="*/ 71 h 176"/>
              <a:gd name="T28" fmla="*/ 88 w 160"/>
              <a:gd name="T29" fmla="*/ 120 h 176"/>
              <a:gd name="T30" fmla="*/ 86 w 160"/>
              <a:gd name="T31" fmla="*/ 164 h 176"/>
              <a:gd name="T32" fmla="*/ 80 w 160"/>
              <a:gd name="T33" fmla="*/ 168 h 176"/>
              <a:gd name="T34" fmla="*/ 74 w 160"/>
              <a:gd name="T35" fmla="*/ 164 h 176"/>
              <a:gd name="T36" fmla="*/ 72 w 160"/>
              <a:gd name="T37" fmla="*/ 144 h 176"/>
              <a:gd name="T38" fmla="*/ 76 w 160"/>
              <a:gd name="T39" fmla="*/ 144 h 176"/>
              <a:gd name="T40" fmla="*/ 80 w 160"/>
              <a:gd name="T41" fmla="*/ 140 h 176"/>
              <a:gd name="T42" fmla="*/ 76 w 160"/>
              <a:gd name="T43" fmla="*/ 136 h 176"/>
              <a:gd name="T44" fmla="*/ 72 w 160"/>
              <a:gd name="T45" fmla="*/ 136 h 176"/>
              <a:gd name="T46" fmla="*/ 72 w 160"/>
              <a:gd name="T47" fmla="*/ 128 h 176"/>
              <a:gd name="T48" fmla="*/ 76 w 160"/>
              <a:gd name="T49" fmla="*/ 128 h 176"/>
              <a:gd name="T50" fmla="*/ 80 w 160"/>
              <a:gd name="T51" fmla="*/ 124 h 176"/>
              <a:gd name="T52" fmla="*/ 76 w 160"/>
              <a:gd name="T53" fmla="*/ 120 h 176"/>
              <a:gd name="T54" fmla="*/ 72 w 160"/>
              <a:gd name="T55" fmla="*/ 120 h 176"/>
              <a:gd name="T56" fmla="*/ 39 w 160"/>
              <a:gd name="T57" fmla="*/ 71 h 176"/>
              <a:gd name="T58" fmla="*/ 10 w 160"/>
              <a:gd name="T59" fmla="*/ 35 h 176"/>
              <a:gd name="T60" fmla="*/ 80 w 160"/>
              <a:gd name="T61" fmla="*/ 48 h 176"/>
              <a:gd name="T62" fmla="*/ 150 w 160"/>
              <a:gd name="T63" fmla="*/ 35 h 176"/>
              <a:gd name="T64" fmla="*/ 121 w 160"/>
              <a:gd name="T65" fmla="*/ 71 h 176"/>
              <a:gd name="T66" fmla="*/ 80 w 160"/>
              <a:gd name="T67" fmla="*/ 40 h 176"/>
              <a:gd name="T68" fmla="*/ 8 w 160"/>
              <a:gd name="T69" fmla="*/ 24 h 176"/>
              <a:gd name="T70" fmla="*/ 80 w 160"/>
              <a:gd name="T71" fmla="*/ 8 h 176"/>
              <a:gd name="T72" fmla="*/ 152 w 160"/>
              <a:gd name="T73" fmla="*/ 24 h 176"/>
              <a:gd name="T74" fmla="*/ 80 w 160"/>
              <a:gd name="T75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176">
                <a:moveTo>
                  <a:pt x="80" y="0"/>
                </a:moveTo>
                <a:cubicBezTo>
                  <a:pt x="36" y="0"/>
                  <a:pt x="0" y="11"/>
                  <a:pt x="0" y="24"/>
                </a:cubicBezTo>
                <a:cubicBezTo>
                  <a:pt x="0" y="72"/>
                  <a:pt x="64" y="80"/>
                  <a:pt x="64" y="120"/>
                </a:cubicBezTo>
                <a:cubicBezTo>
                  <a:pt x="64" y="124"/>
                  <a:pt x="64" y="124"/>
                  <a:pt x="64" y="124"/>
                </a:cubicBezTo>
                <a:cubicBezTo>
                  <a:pt x="64" y="124"/>
                  <a:pt x="64" y="124"/>
                  <a:pt x="64" y="124"/>
                </a:cubicBezTo>
                <a:cubicBezTo>
                  <a:pt x="64" y="124"/>
                  <a:pt x="64" y="124"/>
                  <a:pt x="64" y="124"/>
                </a:cubicBezTo>
                <a:cubicBezTo>
                  <a:pt x="64" y="130"/>
                  <a:pt x="64" y="135"/>
                  <a:pt x="64" y="140"/>
                </a:cubicBezTo>
                <a:cubicBezTo>
                  <a:pt x="64" y="140"/>
                  <a:pt x="64" y="140"/>
                  <a:pt x="64" y="140"/>
                </a:cubicBezTo>
                <a:cubicBezTo>
                  <a:pt x="64" y="140"/>
                  <a:pt x="64" y="140"/>
                  <a:pt x="64" y="140"/>
                </a:cubicBezTo>
                <a:cubicBezTo>
                  <a:pt x="64" y="170"/>
                  <a:pt x="67" y="176"/>
                  <a:pt x="80" y="176"/>
                </a:cubicBezTo>
                <a:cubicBezTo>
                  <a:pt x="96" y="176"/>
                  <a:pt x="96" y="168"/>
                  <a:pt x="96" y="120"/>
                </a:cubicBezTo>
                <a:cubicBezTo>
                  <a:pt x="96" y="80"/>
                  <a:pt x="160" y="72"/>
                  <a:pt x="160" y="24"/>
                </a:cubicBezTo>
                <a:cubicBezTo>
                  <a:pt x="160" y="11"/>
                  <a:pt x="124" y="0"/>
                  <a:pt x="80" y="0"/>
                </a:cubicBezTo>
                <a:moveTo>
                  <a:pt x="121" y="71"/>
                </a:moveTo>
                <a:cubicBezTo>
                  <a:pt x="105" y="84"/>
                  <a:pt x="88" y="97"/>
                  <a:pt x="88" y="120"/>
                </a:cubicBezTo>
                <a:cubicBezTo>
                  <a:pt x="88" y="143"/>
                  <a:pt x="88" y="157"/>
                  <a:pt x="86" y="164"/>
                </a:cubicBezTo>
                <a:cubicBezTo>
                  <a:pt x="85" y="168"/>
                  <a:pt x="85" y="168"/>
                  <a:pt x="80" y="168"/>
                </a:cubicBezTo>
                <a:cubicBezTo>
                  <a:pt x="75" y="168"/>
                  <a:pt x="75" y="168"/>
                  <a:pt x="74" y="164"/>
                </a:cubicBezTo>
                <a:cubicBezTo>
                  <a:pt x="73" y="160"/>
                  <a:pt x="72" y="153"/>
                  <a:pt x="72" y="144"/>
                </a:cubicBezTo>
                <a:cubicBezTo>
                  <a:pt x="76" y="144"/>
                  <a:pt x="76" y="144"/>
                  <a:pt x="76" y="144"/>
                </a:cubicBezTo>
                <a:cubicBezTo>
                  <a:pt x="78" y="144"/>
                  <a:pt x="80" y="142"/>
                  <a:pt x="80" y="140"/>
                </a:cubicBezTo>
                <a:cubicBezTo>
                  <a:pt x="80" y="138"/>
                  <a:pt x="78" y="136"/>
                  <a:pt x="76" y="136"/>
                </a:cubicBezTo>
                <a:cubicBezTo>
                  <a:pt x="72" y="136"/>
                  <a:pt x="72" y="136"/>
                  <a:pt x="72" y="136"/>
                </a:cubicBezTo>
                <a:cubicBezTo>
                  <a:pt x="72" y="133"/>
                  <a:pt x="72" y="131"/>
                  <a:pt x="72" y="128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78" y="128"/>
                  <a:pt x="80" y="126"/>
                  <a:pt x="80" y="124"/>
                </a:cubicBezTo>
                <a:cubicBezTo>
                  <a:pt x="80" y="122"/>
                  <a:pt x="78" y="120"/>
                  <a:pt x="76" y="120"/>
                </a:cubicBezTo>
                <a:cubicBezTo>
                  <a:pt x="72" y="120"/>
                  <a:pt x="72" y="120"/>
                  <a:pt x="72" y="120"/>
                </a:cubicBezTo>
                <a:cubicBezTo>
                  <a:pt x="72" y="97"/>
                  <a:pt x="55" y="84"/>
                  <a:pt x="39" y="71"/>
                </a:cubicBezTo>
                <a:cubicBezTo>
                  <a:pt x="26" y="60"/>
                  <a:pt x="14" y="50"/>
                  <a:pt x="10" y="35"/>
                </a:cubicBezTo>
                <a:cubicBezTo>
                  <a:pt x="23" y="43"/>
                  <a:pt x="50" y="48"/>
                  <a:pt x="80" y="48"/>
                </a:cubicBezTo>
                <a:cubicBezTo>
                  <a:pt x="110" y="48"/>
                  <a:pt x="137" y="43"/>
                  <a:pt x="150" y="35"/>
                </a:cubicBezTo>
                <a:cubicBezTo>
                  <a:pt x="146" y="50"/>
                  <a:pt x="134" y="60"/>
                  <a:pt x="121" y="71"/>
                </a:cubicBezTo>
                <a:moveTo>
                  <a:pt x="80" y="40"/>
                </a:moveTo>
                <a:cubicBezTo>
                  <a:pt x="40" y="40"/>
                  <a:pt x="8" y="33"/>
                  <a:pt x="8" y="24"/>
                </a:cubicBezTo>
                <a:cubicBezTo>
                  <a:pt x="8" y="15"/>
                  <a:pt x="40" y="8"/>
                  <a:pt x="80" y="8"/>
                </a:cubicBezTo>
                <a:cubicBezTo>
                  <a:pt x="120" y="8"/>
                  <a:pt x="152" y="15"/>
                  <a:pt x="152" y="24"/>
                </a:cubicBezTo>
                <a:cubicBezTo>
                  <a:pt x="152" y="33"/>
                  <a:pt x="120" y="40"/>
                  <a:pt x="80" y="4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72" name="Freeform 56">
            <a:extLst>
              <a:ext uri="{FF2B5EF4-FFF2-40B4-BE49-F238E27FC236}">
                <a16:creationId xmlns:a16="http://schemas.microsoft.com/office/drawing/2014/main" id="{41C4F33F-D19C-40E7-A0B1-4F34B96486B1}"/>
              </a:ext>
            </a:extLst>
          </p:cNvPr>
          <p:cNvSpPr>
            <a:spLocks noEditPoints="1"/>
          </p:cNvSpPr>
          <p:nvPr/>
        </p:nvSpPr>
        <p:spPr bwMode="auto">
          <a:xfrm>
            <a:off x="466671" y="-2133597"/>
            <a:ext cx="600075" cy="598488"/>
          </a:xfrm>
          <a:custGeom>
            <a:avLst/>
            <a:gdLst>
              <a:gd name="T0" fmla="*/ 172 w 176"/>
              <a:gd name="T1" fmla="*/ 120 h 176"/>
              <a:gd name="T2" fmla="*/ 152 w 176"/>
              <a:gd name="T3" fmla="*/ 120 h 176"/>
              <a:gd name="T4" fmla="*/ 152 w 176"/>
              <a:gd name="T5" fmla="*/ 100 h 176"/>
              <a:gd name="T6" fmla="*/ 148 w 176"/>
              <a:gd name="T7" fmla="*/ 96 h 176"/>
              <a:gd name="T8" fmla="*/ 144 w 176"/>
              <a:gd name="T9" fmla="*/ 100 h 176"/>
              <a:gd name="T10" fmla="*/ 144 w 176"/>
              <a:gd name="T11" fmla="*/ 120 h 176"/>
              <a:gd name="T12" fmla="*/ 124 w 176"/>
              <a:gd name="T13" fmla="*/ 120 h 176"/>
              <a:gd name="T14" fmla="*/ 120 w 176"/>
              <a:gd name="T15" fmla="*/ 124 h 176"/>
              <a:gd name="T16" fmla="*/ 124 w 176"/>
              <a:gd name="T17" fmla="*/ 128 h 176"/>
              <a:gd name="T18" fmla="*/ 144 w 176"/>
              <a:gd name="T19" fmla="*/ 128 h 176"/>
              <a:gd name="T20" fmla="*/ 144 w 176"/>
              <a:gd name="T21" fmla="*/ 148 h 176"/>
              <a:gd name="T22" fmla="*/ 148 w 176"/>
              <a:gd name="T23" fmla="*/ 152 h 176"/>
              <a:gd name="T24" fmla="*/ 152 w 176"/>
              <a:gd name="T25" fmla="*/ 148 h 176"/>
              <a:gd name="T26" fmla="*/ 152 w 176"/>
              <a:gd name="T27" fmla="*/ 128 h 176"/>
              <a:gd name="T28" fmla="*/ 172 w 176"/>
              <a:gd name="T29" fmla="*/ 128 h 176"/>
              <a:gd name="T30" fmla="*/ 176 w 176"/>
              <a:gd name="T31" fmla="*/ 124 h 176"/>
              <a:gd name="T32" fmla="*/ 172 w 176"/>
              <a:gd name="T33" fmla="*/ 120 h 176"/>
              <a:gd name="T34" fmla="*/ 160 w 176"/>
              <a:gd name="T35" fmla="*/ 24 h 176"/>
              <a:gd name="T36" fmla="*/ 80 w 176"/>
              <a:gd name="T37" fmla="*/ 0 h 176"/>
              <a:gd name="T38" fmla="*/ 0 w 176"/>
              <a:gd name="T39" fmla="*/ 24 h 176"/>
              <a:gd name="T40" fmla="*/ 64 w 176"/>
              <a:gd name="T41" fmla="*/ 120 h 176"/>
              <a:gd name="T42" fmla="*/ 64 w 176"/>
              <a:gd name="T43" fmla="*/ 124 h 176"/>
              <a:gd name="T44" fmla="*/ 64 w 176"/>
              <a:gd name="T45" fmla="*/ 124 h 176"/>
              <a:gd name="T46" fmla="*/ 64 w 176"/>
              <a:gd name="T47" fmla="*/ 124 h 176"/>
              <a:gd name="T48" fmla="*/ 64 w 176"/>
              <a:gd name="T49" fmla="*/ 140 h 176"/>
              <a:gd name="T50" fmla="*/ 64 w 176"/>
              <a:gd name="T51" fmla="*/ 140 h 176"/>
              <a:gd name="T52" fmla="*/ 64 w 176"/>
              <a:gd name="T53" fmla="*/ 140 h 176"/>
              <a:gd name="T54" fmla="*/ 80 w 176"/>
              <a:gd name="T55" fmla="*/ 176 h 176"/>
              <a:gd name="T56" fmla="*/ 96 w 176"/>
              <a:gd name="T57" fmla="*/ 120 h 176"/>
              <a:gd name="T58" fmla="*/ 160 w 176"/>
              <a:gd name="T59" fmla="*/ 24 h 176"/>
              <a:gd name="T60" fmla="*/ 8 w 176"/>
              <a:gd name="T61" fmla="*/ 24 h 176"/>
              <a:gd name="T62" fmla="*/ 80 w 176"/>
              <a:gd name="T63" fmla="*/ 8 h 176"/>
              <a:gd name="T64" fmla="*/ 152 w 176"/>
              <a:gd name="T65" fmla="*/ 24 h 176"/>
              <a:gd name="T66" fmla="*/ 80 w 176"/>
              <a:gd name="T67" fmla="*/ 40 h 176"/>
              <a:gd name="T68" fmla="*/ 8 w 176"/>
              <a:gd name="T69" fmla="*/ 24 h 176"/>
              <a:gd name="T70" fmla="*/ 121 w 176"/>
              <a:gd name="T71" fmla="*/ 71 h 176"/>
              <a:gd name="T72" fmla="*/ 88 w 176"/>
              <a:gd name="T73" fmla="*/ 120 h 176"/>
              <a:gd name="T74" fmla="*/ 86 w 176"/>
              <a:gd name="T75" fmla="*/ 164 h 176"/>
              <a:gd name="T76" fmla="*/ 80 w 176"/>
              <a:gd name="T77" fmla="*/ 168 h 176"/>
              <a:gd name="T78" fmla="*/ 74 w 176"/>
              <a:gd name="T79" fmla="*/ 164 h 176"/>
              <a:gd name="T80" fmla="*/ 72 w 176"/>
              <a:gd name="T81" fmla="*/ 144 h 176"/>
              <a:gd name="T82" fmla="*/ 76 w 176"/>
              <a:gd name="T83" fmla="*/ 144 h 176"/>
              <a:gd name="T84" fmla="*/ 80 w 176"/>
              <a:gd name="T85" fmla="*/ 140 h 176"/>
              <a:gd name="T86" fmla="*/ 76 w 176"/>
              <a:gd name="T87" fmla="*/ 136 h 176"/>
              <a:gd name="T88" fmla="*/ 72 w 176"/>
              <a:gd name="T89" fmla="*/ 136 h 176"/>
              <a:gd name="T90" fmla="*/ 72 w 176"/>
              <a:gd name="T91" fmla="*/ 128 h 176"/>
              <a:gd name="T92" fmla="*/ 76 w 176"/>
              <a:gd name="T93" fmla="*/ 128 h 176"/>
              <a:gd name="T94" fmla="*/ 80 w 176"/>
              <a:gd name="T95" fmla="*/ 124 h 176"/>
              <a:gd name="T96" fmla="*/ 76 w 176"/>
              <a:gd name="T97" fmla="*/ 120 h 176"/>
              <a:gd name="T98" fmla="*/ 72 w 176"/>
              <a:gd name="T99" fmla="*/ 120 h 176"/>
              <a:gd name="T100" fmla="*/ 39 w 176"/>
              <a:gd name="T101" fmla="*/ 71 h 176"/>
              <a:gd name="T102" fmla="*/ 10 w 176"/>
              <a:gd name="T103" fmla="*/ 35 h 176"/>
              <a:gd name="T104" fmla="*/ 80 w 176"/>
              <a:gd name="T105" fmla="*/ 48 h 176"/>
              <a:gd name="T106" fmla="*/ 150 w 176"/>
              <a:gd name="T107" fmla="*/ 35 h 176"/>
              <a:gd name="T108" fmla="*/ 121 w 176"/>
              <a:gd name="T109" fmla="*/ 7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6" h="176">
                <a:moveTo>
                  <a:pt x="172" y="120"/>
                </a:moveTo>
                <a:cubicBezTo>
                  <a:pt x="152" y="120"/>
                  <a:pt x="152" y="120"/>
                  <a:pt x="152" y="120"/>
                </a:cubicBezTo>
                <a:cubicBezTo>
                  <a:pt x="152" y="100"/>
                  <a:pt x="152" y="100"/>
                  <a:pt x="152" y="100"/>
                </a:cubicBezTo>
                <a:cubicBezTo>
                  <a:pt x="152" y="98"/>
                  <a:pt x="150" y="96"/>
                  <a:pt x="148" y="96"/>
                </a:cubicBezTo>
                <a:cubicBezTo>
                  <a:pt x="146" y="96"/>
                  <a:pt x="144" y="98"/>
                  <a:pt x="144" y="100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24" y="120"/>
                  <a:pt x="124" y="120"/>
                  <a:pt x="124" y="120"/>
                </a:cubicBezTo>
                <a:cubicBezTo>
                  <a:pt x="122" y="120"/>
                  <a:pt x="120" y="122"/>
                  <a:pt x="120" y="124"/>
                </a:cubicBezTo>
                <a:cubicBezTo>
                  <a:pt x="120" y="126"/>
                  <a:pt x="122" y="128"/>
                  <a:pt x="124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44" y="148"/>
                  <a:pt x="144" y="148"/>
                  <a:pt x="144" y="148"/>
                </a:cubicBezTo>
                <a:cubicBezTo>
                  <a:pt x="144" y="150"/>
                  <a:pt x="146" y="152"/>
                  <a:pt x="148" y="152"/>
                </a:cubicBezTo>
                <a:cubicBezTo>
                  <a:pt x="150" y="152"/>
                  <a:pt x="152" y="150"/>
                  <a:pt x="152" y="148"/>
                </a:cubicBezTo>
                <a:cubicBezTo>
                  <a:pt x="152" y="128"/>
                  <a:pt x="152" y="128"/>
                  <a:pt x="152" y="128"/>
                </a:cubicBezTo>
                <a:cubicBezTo>
                  <a:pt x="172" y="128"/>
                  <a:pt x="172" y="128"/>
                  <a:pt x="172" y="128"/>
                </a:cubicBezTo>
                <a:cubicBezTo>
                  <a:pt x="174" y="128"/>
                  <a:pt x="176" y="126"/>
                  <a:pt x="176" y="124"/>
                </a:cubicBezTo>
                <a:cubicBezTo>
                  <a:pt x="176" y="122"/>
                  <a:pt x="174" y="120"/>
                  <a:pt x="172" y="120"/>
                </a:cubicBezTo>
                <a:moveTo>
                  <a:pt x="160" y="24"/>
                </a:moveTo>
                <a:cubicBezTo>
                  <a:pt x="160" y="11"/>
                  <a:pt x="124" y="0"/>
                  <a:pt x="80" y="0"/>
                </a:cubicBezTo>
                <a:cubicBezTo>
                  <a:pt x="36" y="0"/>
                  <a:pt x="0" y="11"/>
                  <a:pt x="0" y="24"/>
                </a:cubicBezTo>
                <a:cubicBezTo>
                  <a:pt x="0" y="72"/>
                  <a:pt x="64" y="80"/>
                  <a:pt x="64" y="120"/>
                </a:cubicBezTo>
                <a:cubicBezTo>
                  <a:pt x="64" y="121"/>
                  <a:pt x="64" y="123"/>
                  <a:pt x="64" y="124"/>
                </a:cubicBezTo>
                <a:cubicBezTo>
                  <a:pt x="64" y="124"/>
                  <a:pt x="64" y="124"/>
                  <a:pt x="64" y="124"/>
                </a:cubicBezTo>
                <a:cubicBezTo>
                  <a:pt x="64" y="124"/>
                  <a:pt x="64" y="124"/>
                  <a:pt x="64" y="124"/>
                </a:cubicBezTo>
                <a:cubicBezTo>
                  <a:pt x="64" y="130"/>
                  <a:pt x="64" y="135"/>
                  <a:pt x="64" y="140"/>
                </a:cubicBezTo>
                <a:cubicBezTo>
                  <a:pt x="64" y="140"/>
                  <a:pt x="64" y="140"/>
                  <a:pt x="64" y="140"/>
                </a:cubicBezTo>
                <a:cubicBezTo>
                  <a:pt x="64" y="140"/>
                  <a:pt x="64" y="140"/>
                  <a:pt x="64" y="140"/>
                </a:cubicBezTo>
                <a:cubicBezTo>
                  <a:pt x="64" y="170"/>
                  <a:pt x="67" y="176"/>
                  <a:pt x="80" y="176"/>
                </a:cubicBezTo>
                <a:cubicBezTo>
                  <a:pt x="96" y="176"/>
                  <a:pt x="96" y="168"/>
                  <a:pt x="96" y="120"/>
                </a:cubicBezTo>
                <a:cubicBezTo>
                  <a:pt x="96" y="80"/>
                  <a:pt x="160" y="72"/>
                  <a:pt x="160" y="24"/>
                </a:cubicBezTo>
                <a:moveTo>
                  <a:pt x="8" y="24"/>
                </a:moveTo>
                <a:cubicBezTo>
                  <a:pt x="8" y="15"/>
                  <a:pt x="40" y="8"/>
                  <a:pt x="80" y="8"/>
                </a:cubicBezTo>
                <a:cubicBezTo>
                  <a:pt x="120" y="8"/>
                  <a:pt x="152" y="15"/>
                  <a:pt x="152" y="24"/>
                </a:cubicBezTo>
                <a:cubicBezTo>
                  <a:pt x="152" y="33"/>
                  <a:pt x="120" y="40"/>
                  <a:pt x="80" y="40"/>
                </a:cubicBezTo>
                <a:cubicBezTo>
                  <a:pt x="40" y="40"/>
                  <a:pt x="8" y="33"/>
                  <a:pt x="8" y="24"/>
                </a:cubicBezTo>
                <a:moveTo>
                  <a:pt x="121" y="71"/>
                </a:moveTo>
                <a:cubicBezTo>
                  <a:pt x="105" y="84"/>
                  <a:pt x="88" y="97"/>
                  <a:pt x="88" y="120"/>
                </a:cubicBezTo>
                <a:cubicBezTo>
                  <a:pt x="88" y="143"/>
                  <a:pt x="88" y="157"/>
                  <a:pt x="86" y="164"/>
                </a:cubicBezTo>
                <a:cubicBezTo>
                  <a:pt x="85" y="168"/>
                  <a:pt x="85" y="168"/>
                  <a:pt x="80" y="168"/>
                </a:cubicBezTo>
                <a:cubicBezTo>
                  <a:pt x="75" y="168"/>
                  <a:pt x="75" y="168"/>
                  <a:pt x="74" y="164"/>
                </a:cubicBezTo>
                <a:cubicBezTo>
                  <a:pt x="73" y="160"/>
                  <a:pt x="72" y="153"/>
                  <a:pt x="72" y="144"/>
                </a:cubicBezTo>
                <a:cubicBezTo>
                  <a:pt x="76" y="144"/>
                  <a:pt x="76" y="144"/>
                  <a:pt x="76" y="144"/>
                </a:cubicBezTo>
                <a:cubicBezTo>
                  <a:pt x="78" y="144"/>
                  <a:pt x="80" y="142"/>
                  <a:pt x="80" y="140"/>
                </a:cubicBezTo>
                <a:cubicBezTo>
                  <a:pt x="80" y="138"/>
                  <a:pt x="78" y="136"/>
                  <a:pt x="76" y="136"/>
                </a:cubicBezTo>
                <a:cubicBezTo>
                  <a:pt x="72" y="136"/>
                  <a:pt x="72" y="136"/>
                  <a:pt x="72" y="136"/>
                </a:cubicBezTo>
                <a:cubicBezTo>
                  <a:pt x="72" y="133"/>
                  <a:pt x="72" y="131"/>
                  <a:pt x="72" y="128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78" y="128"/>
                  <a:pt x="80" y="126"/>
                  <a:pt x="80" y="124"/>
                </a:cubicBezTo>
                <a:cubicBezTo>
                  <a:pt x="80" y="122"/>
                  <a:pt x="78" y="120"/>
                  <a:pt x="76" y="120"/>
                </a:cubicBezTo>
                <a:cubicBezTo>
                  <a:pt x="72" y="120"/>
                  <a:pt x="72" y="120"/>
                  <a:pt x="72" y="120"/>
                </a:cubicBezTo>
                <a:cubicBezTo>
                  <a:pt x="72" y="97"/>
                  <a:pt x="55" y="84"/>
                  <a:pt x="39" y="71"/>
                </a:cubicBezTo>
                <a:cubicBezTo>
                  <a:pt x="26" y="60"/>
                  <a:pt x="14" y="50"/>
                  <a:pt x="10" y="35"/>
                </a:cubicBezTo>
                <a:cubicBezTo>
                  <a:pt x="23" y="43"/>
                  <a:pt x="50" y="48"/>
                  <a:pt x="80" y="48"/>
                </a:cubicBezTo>
                <a:cubicBezTo>
                  <a:pt x="110" y="48"/>
                  <a:pt x="137" y="43"/>
                  <a:pt x="150" y="35"/>
                </a:cubicBezTo>
                <a:cubicBezTo>
                  <a:pt x="146" y="50"/>
                  <a:pt x="134" y="60"/>
                  <a:pt x="121" y="7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73" name="Freeform 57">
            <a:extLst>
              <a:ext uri="{FF2B5EF4-FFF2-40B4-BE49-F238E27FC236}">
                <a16:creationId xmlns:a16="http://schemas.microsoft.com/office/drawing/2014/main" id="{11F2FDB1-C7CF-432A-9896-5236D41A9950}"/>
              </a:ext>
            </a:extLst>
          </p:cNvPr>
          <p:cNvSpPr>
            <a:spLocks noEditPoints="1"/>
          </p:cNvSpPr>
          <p:nvPr/>
        </p:nvSpPr>
        <p:spPr bwMode="auto">
          <a:xfrm>
            <a:off x="1612846" y="-2133597"/>
            <a:ext cx="600075" cy="598488"/>
          </a:xfrm>
          <a:custGeom>
            <a:avLst/>
            <a:gdLst>
              <a:gd name="T0" fmla="*/ 172 w 176"/>
              <a:gd name="T1" fmla="*/ 120 h 176"/>
              <a:gd name="T2" fmla="*/ 124 w 176"/>
              <a:gd name="T3" fmla="*/ 120 h 176"/>
              <a:gd name="T4" fmla="*/ 120 w 176"/>
              <a:gd name="T5" fmla="*/ 124 h 176"/>
              <a:gd name="T6" fmla="*/ 124 w 176"/>
              <a:gd name="T7" fmla="*/ 128 h 176"/>
              <a:gd name="T8" fmla="*/ 172 w 176"/>
              <a:gd name="T9" fmla="*/ 128 h 176"/>
              <a:gd name="T10" fmla="*/ 176 w 176"/>
              <a:gd name="T11" fmla="*/ 124 h 176"/>
              <a:gd name="T12" fmla="*/ 172 w 176"/>
              <a:gd name="T13" fmla="*/ 120 h 176"/>
              <a:gd name="T14" fmla="*/ 160 w 176"/>
              <a:gd name="T15" fmla="*/ 24 h 176"/>
              <a:gd name="T16" fmla="*/ 80 w 176"/>
              <a:gd name="T17" fmla="*/ 0 h 176"/>
              <a:gd name="T18" fmla="*/ 0 w 176"/>
              <a:gd name="T19" fmla="*/ 24 h 176"/>
              <a:gd name="T20" fmla="*/ 64 w 176"/>
              <a:gd name="T21" fmla="*/ 120 h 176"/>
              <a:gd name="T22" fmla="*/ 64 w 176"/>
              <a:gd name="T23" fmla="*/ 124 h 176"/>
              <a:gd name="T24" fmla="*/ 64 w 176"/>
              <a:gd name="T25" fmla="*/ 124 h 176"/>
              <a:gd name="T26" fmla="*/ 64 w 176"/>
              <a:gd name="T27" fmla="*/ 124 h 176"/>
              <a:gd name="T28" fmla="*/ 64 w 176"/>
              <a:gd name="T29" fmla="*/ 140 h 176"/>
              <a:gd name="T30" fmla="*/ 64 w 176"/>
              <a:gd name="T31" fmla="*/ 140 h 176"/>
              <a:gd name="T32" fmla="*/ 64 w 176"/>
              <a:gd name="T33" fmla="*/ 140 h 176"/>
              <a:gd name="T34" fmla="*/ 80 w 176"/>
              <a:gd name="T35" fmla="*/ 176 h 176"/>
              <a:gd name="T36" fmla="*/ 96 w 176"/>
              <a:gd name="T37" fmla="*/ 120 h 176"/>
              <a:gd name="T38" fmla="*/ 160 w 176"/>
              <a:gd name="T39" fmla="*/ 24 h 176"/>
              <a:gd name="T40" fmla="*/ 8 w 176"/>
              <a:gd name="T41" fmla="*/ 24 h 176"/>
              <a:gd name="T42" fmla="*/ 80 w 176"/>
              <a:gd name="T43" fmla="*/ 8 h 176"/>
              <a:gd name="T44" fmla="*/ 152 w 176"/>
              <a:gd name="T45" fmla="*/ 24 h 176"/>
              <a:gd name="T46" fmla="*/ 80 w 176"/>
              <a:gd name="T47" fmla="*/ 40 h 176"/>
              <a:gd name="T48" fmla="*/ 8 w 176"/>
              <a:gd name="T49" fmla="*/ 24 h 176"/>
              <a:gd name="T50" fmla="*/ 121 w 176"/>
              <a:gd name="T51" fmla="*/ 71 h 176"/>
              <a:gd name="T52" fmla="*/ 88 w 176"/>
              <a:gd name="T53" fmla="*/ 120 h 176"/>
              <a:gd name="T54" fmla="*/ 86 w 176"/>
              <a:gd name="T55" fmla="*/ 164 h 176"/>
              <a:gd name="T56" fmla="*/ 80 w 176"/>
              <a:gd name="T57" fmla="*/ 168 h 176"/>
              <a:gd name="T58" fmla="*/ 74 w 176"/>
              <a:gd name="T59" fmla="*/ 164 h 176"/>
              <a:gd name="T60" fmla="*/ 72 w 176"/>
              <a:gd name="T61" fmla="*/ 144 h 176"/>
              <a:gd name="T62" fmla="*/ 76 w 176"/>
              <a:gd name="T63" fmla="*/ 144 h 176"/>
              <a:gd name="T64" fmla="*/ 80 w 176"/>
              <a:gd name="T65" fmla="*/ 140 h 176"/>
              <a:gd name="T66" fmla="*/ 76 w 176"/>
              <a:gd name="T67" fmla="*/ 136 h 176"/>
              <a:gd name="T68" fmla="*/ 72 w 176"/>
              <a:gd name="T69" fmla="*/ 136 h 176"/>
              <a:gd name="T70" fmla="*/ 72 w 176"/>
              <a:gd name="T71" fmla="*/ 128 h 176"/>
              <a:gd name="T72" fmla="*/ 76 w 176"/>
              <a:gd name="T73" fmla="*/ 128 h 176"/>
              <a:gd name="T74" fmla="*/ 80 w 176"/>
              <a:gd name="T75" fmla="*/ 124 h 176"/>
              <a:gd name="T76" fmla="*/ 76 w 176"/>
              <a:gd name="T77" fmla="*/ 120 h 176"/>
              <a:gd name="T78" fmla="*/ 72 w 176"/>
              <a:gd name="T79" fmla="*/ 120 h 176"/>
              <a:gd name="T80" fmla="*/ 39 w 176"/>
              <a:gd name="T81" fmla="*/ 71 h 176"/>
              <a:gd name="T82" fmla="*/ 10 w 176"/>
              <a:gd name="T83" fmla="*/ 35 h 176"/>
              <a:gd name="T84" fmla="*/ 80 w 176"/>
              <a:gd name="T85" fmla="*/ 48 h 176"/>
              <a:gd name="T86" fmla="*/ 150 w 176"/>
              <a:gd name="T87" fmla="*/ 35 h 176"/>
              <a:gd name="T88" fmla="*/ 121 w 176"/>
              <a:gd name="T89" fmla="*/ 7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76" h="176">
                <a:moveTo>
                  <a:pt x="172" y="120"/>
                </a:moveTo>
                <a:cubicBezTo>
                  <a:pt x="124" y="120"/>
                  <a:pt x="124" y="120"/>
                  <a:pt x="124" y="120"/>
                </a:cubicBezTo>
                <a:cubicBezTo>
                  <a:pt x="122" y="120"/>
                  <a:pt x="120" y="122"/>
                  <a:pt x="120" y="124"/>
                </a:cubicBezTo>
                <a:cubicBezTo>
                  <a:pt x="120" y="126"/>
                  <a:pt x="122" y="128"/>
                  <a:pt x="124" y="128"/>
                </a:cubicBezTo>
                <a:cubicBezTo>
                  <a:pt x="172" y="128"/>
                  <a:pt x="172" y="128"/>
                  <a:pt x="172" y="128"/>
                </a:cubicBezTo>
                <a:cubicBezTo>
                  <a:pt x="174" y="128"/>
                  <a:pt x="176" y="126"/>
                  <a:pt x="176" y="124"/>
                </a:cubicBezTo>
                <a:cubicBezTo>
                  <a:pt x="176" y="122"/>
                  <a:pt x="174" y="120"/>
                  <a:pt x="172" y="120"/>
                </a:cubicBezTo>
                <a:moveTo>
                  <a:pt x="160" y="24"/>
                </a:moveTo>
                <a:cubicBezTo>
                  <a:pt x="160" y="11"/>
                  <a:pt x="124" y="0"/>
                  <a:pt x="80" y="0"/>
                </a:cubicBezTo>
                <a:cubicBezTo>
                  <a:pt x="36" y="0"/>
                  <a:pt x="0" y="11"/>
                  <a:pt x="0" y="24"/>
                </a:cubicBezTo>
                <a:cubicBezTo>
                  <a:pt x="0" y="72"/>
                  <a:pt x="64" y="80"/>
                  <a:pt x="64" y="120"/>
                </a:cubicBezTo>
                <a:cubicBezTo>
                  <a:pt x="64" y="121"/>
                  <a:pt x="64" y="123"/>
                  <a:pt x="64" y="124"/>
                </a:cubicBezTo>
                <a:cubicBezTo>
                  <a:pt x="64" y="124"/>
                  <a:pt x="64" y="124"/>
                  <a:pt x="64" y="124"/>
                </a:cubicBezTo>
                <a:cubicBezTo>
                  <a:pt x="64" y="124"/>
                  <a:pt x="64" y="124"/>
                  <a:pt x="64" y="124"/>
                </a:cubicBezTo>
                <a:cubicBezTo>
                  <a:pt x="64" y="130"/>
                  <a:pt x="64" y="135"/>
                  <a:pt x="64" y="140"/>
                </a:cubicBezTo>
                <a:cubicBezTo>
                  <a:pt x="64" y="140"/>
                  <a:pt x="64" y="140"/>
                  <a:pt x="64" y="140"/>
                </a:cubicBezTo>
                <a:cubicBezTo>
                  <a:pt x="64" y="140"/>
                  <a:pt x="64" y="140"/>
                  <a:pt x="64" y="140"/>
                </a:cubicBezTo>
                <a:cubicBezTo>
                  <a:pt x="64" y="170"/>
                  <a:pt x="67" y="176"/>
                  <a:pt x="80" y="176"/>
                </a:cubicBezTo>
                <a:cubicBezTo>
                  <a:pt x="96" y="176"/>
                  <a:pt x="96" y="168"/>
                  <a:pt x="96" y="120"/>
                </a:cubicBezTo>
                <a:cubicBezTo>
                  <a:pt x="96" y="80"/>
                  <a:pt x="160" y="72"/>
                  <a:pt x="160" y="24"/>
                </a:cubicBezTo>
                <a:moveTo>
                  <a:pt x="8" y="24"/>
                </a:moveTo>
                <a:cubicBezTo>
                  <a:pt x="8" y="15"/>
                  <a:pt x="40" y="8"/>
                  <a:pt x="80" y="8"/>
                </a:cubicBezTo>
                <a:cubicBezTo>
                  <a:pt x="120" y="8"/>
                  <a:pt x="152" y="15"/>
                  <a:pt x="152" y="24"/>
                </a:cubicBezTo>
                <a:cubicBezTo>
                  <a:pt x="152" y="33"/>
                  <a:pt x="120" y="40"/>
                  <a:pt x="80" y="40"/>
                </a:cubicBezTo>
                <a:cubicBezTo>
                  <a:pt x="40" y="40"/>
                  <a:pt x="8" y="33"/>
                  <a:pt x="8" y="24"/>
                </a:cubicBezTo>
                <a:moveTo>
                  <a:pt x="121" y="71"/>
                </a:moveTo>
                <a:cubicBezTo>
                  <a:pt x="105" y="84"/>
                  <a:pt x="88" y="97"/>
                  <a:pt x="88" y="120"/>
                </a:cubicBezTo>
                <a:cubicBezTo>
                  <a:pt x="88" y="143"/>
                  <a:pt x="88" y="157"/>
                  <a:pt x="86" y="164"/>
                </a:cubicBezTo>
                <a:cubicBezTo>
                  <a:pt x="85" y="168"/>
                  <a:pt x="85" y="168"/>
                  <a:pt x="80" y="168"/>
                </a:cubicBezTo>
                <a:cubicBezTo>
                  <a:pt x="75" y="168"/>
                  <a:pt x="75" y="168"/>
                  <a:pt x="74" y="164"/>
                </a:cubicBezTo>
                <a:cubicBezTo>
                  <a:pt x="73" y="160"/>
                  <a:pt x="72" y="153"/>
                  <a:pt x="72" y="144"/>
                </a:cubicBezTo>
                <a:cubicBezTo>
                  <a:pt x="76" y="144"/>
                  <a:pt x="76" y="144"/>
                  <a:pt x="76" y="144"/>
                </a:cubicBezTo>
                <a:cubicBezTo>
                  <a:pt x="78" y="144"/>
                  <a:pt x="80" y="142"/>
                  <a:pt x="80" y="140"/>
                </a:cubicBezTo>
                <a:cubicBezTo>
                  <a:pt x="80" y="138"/>
                  <a:pt x="78" y="136"/>
                  <a:pt x="76" y="136"/>
                </a:cubicBezTo>
                <a:cubicBezTo>
                  <a:pt x="72" y="136"/>
                  <a:pt x="72" y="136"/>
                  <a:pt x="72" y="136"/>
                </a:cubicBezTo>
                <a:cubicBezTo>
                  <a:pt x="72" y="133"/>
                  <a:pt x="72" y="131"/>
                  <a:pt x="72" y="128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78" y="128"/>
                  <a:pt x="80" y="126"/>
                  <a:pt x="80" y="124"/>
                </a:cubicBezTo>
                <a:cubicBezTo>
                  <a:pt x="80" y="122"/>
                  <a:pt x="78" y="120"/>
                  <a:pt x="76" y="120"/>
                </a:cubicBezTo>
                <a:cubicBezTo>
                  <a:pt x="72" y="120"/>
                  <a:pt x="72" y="120"/>
                  <a:pt x="72" y="120"/>
                </a:cubicBezTo>
                <a:cubicBezTo>
                  <a:pt x="72" y="97"/>
                  <a:pt x="55" y="84"/>
                  <a:pt x="39" y="71"/>
                </a:cubicBezTo>
                <a:cubicBezTo>
                  <a:pt x="26" y="60"/>
                  <a:pt x="14" y="50"/>
                  <a:pt x="10" y="35"/>
                </a:cubicBezTo>
                <a:cubicBezTo>
                  <a:pt x="23" y="43"/>
                  <a:pt x="50" y="48"/>
                  <a:pt x="80" y="48"/>
                </a:cubicBezTo>
                <a:cubicBezTo>
                  <a:pt x="110" y="48"/>
                  <a:pt x="137" y="43"/>
                  <a:pt x="150" y="35"/>
                </a:cubicBezTo>
                <a:cubicBezTo>
                  <a:pt x="146" y="50"/>
                  <a:pt x="134" y="60"/>
                  <a:pt x="121" y="7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74" name="Freeform 58">
            <a:extLst>
              <a:ext uri="{FF2B5EF4-FFF2-40B4-BE49-F238E27FC236}">
                <a16:creationId xmlns:a16="http://schemas.microsoft.com/office/drawing/2014/main" id="{321494BF-A991-4DE2-97F4-395CB32D0E86}"/>
              </a:ext>
            </a:extLst>
          </p:cNvPr>
          <p:cNvSpPr>
            <a:spLocks noEditPoints="1"/>
          </p:cNvSpPr>
          <p:nvPr/>
        </p:nvSpPr>
        <p:spPr bwMode="auto">
          <a:xfrm>
            <a:off x="2784421" y="-2133597"/>
            <a:ext cx="546100" cy="598488"/>
          </a:xfrm>
          <a:custGeom>
            <a:avLst/>
            <a:gdLst>
              <a:gd name="T0" fmla="*/ 156 w 160"/>
              <a:gd name="T1" fmla="*/ 0 h 176"/>
              <a:gd name="T2" fmla="*/ 155 w 160"/>
              <a:gd name="T3" fmla="*/ 0 h 176"/>
              <a:gd name="T4" fmla="*/ 155 w 160"/>
              <a:gd name="T5" fmla="*/ 0 h 176"/>
              <a:gd name="T6" fmla="*/ 51 w 160"/>
              <a:gd name="T7" fmla="*/ 16 h 176"/>
              <a:gd name="T8" fmla="*/ 51 w 160"/>
              <a:gd name="T9" fmla="*/ 16 h 176"/>
              <a:gd name="T10" fmla="*/ 48 w 160"/>
              <a:gd name="T11" fmla="*/ 20 h 176"/>
              <a:gd name="T12" fmla="*/ 48 w 160"/>
              <a:gd name="T13" fmla="*/ 140 h 176"/>
              <a:gd name="T14" fmla="*/ 36 w 160"/>
              <a:gd name="T15" fmla="*/ 136 h 176"/>
              <a:gd name="T16" fmla="*/ 20 w 160"/>
              <a:gd name="T17" fmla="*/ 136 h 176"/>
              <a:gd name="T18" fmla="*/ 0 w 160"/>
              <a:gd name="T19" fmla="*/ 156 h 176"/>
              <a:gd name="T20" fmla="*/ 20 w 160"/>
              <a:gd name="T21" fmla="*/ 176 h 176"/>
              <a:gd name="T22" fmla="*/ 36 w 160"/>
              <a:gd name="T23" fmla="*/ 176 h 176"/>
              <a:gd name="T24" fmla="*/ 56 w 160"/>
              <a:gd name="T25" fmla="*/ 156 h 176"/>
              <a:gd name="T26" fmla="*/ 56 w 160"/>
              <a:gd name="T27" fmla="*/ 63 h 176"/>
              <a:gd name="T28" fmla="*/ 152 w 160"/>
              <a:gd name="T29" fmla="*/ 49 h 176"/>
              <a:gd name="T30" fmla="*/ 152 w 160"/>
              <a:gd name="T31" fmla="*/ 116 h 176"/>
              <a:gd name="T32" fmla="*/ 140 w 160"/>
              <a:gd name="T33" fmla="*/ 112 h 176"/>
              <a:gd name="T34" fmla="*/ 124 w 160"/>
              <a:gd name="T35" fmla="*/ 112 h 176"/>
              <a:gd name="T36" fmla="*/ 104 w 160"/>
              <a:gd name="T37" fmla="*/ 132 h 176"/>
              <a:gd name="T38" fmla="*/ 124 w 160"/>
              <a:gd name="T39" fmla="*/ 152 h 176"/>
              <a:gd name="T40" fmla="*/ 140 w 160"/>
              <a:gd name="T41" fmla="*/ 152 h 176"/>
              <a:gd name="T42" fmla="*/ 160 w 160"/>
              <a:gd name="T43" fmla="*/ 132 h 176"/>
              <a:gd name="T44" fmla="*/ 160 w 160"/>
              <a:gd name="T45" fmla="*/ 4 h 176"/>
              <a:gd name="T46" fmla="*/ 156 w 160"/>
              <a:gd name="T47" fmla="*/ 0 h 176"/>
              <a:gd name="T48" fmla="*/ 36 w 160"/>
              <a:gd name="T49" fmla="*/ 168 h 176"/>
              <a:gd name="T50" fmla="*/ 20 w 160"/>
              <a:gd name="T51" fmla="*/ 168 h 176"/>
              <a:gd name="T52" fmla="*/ 8 w 160"/>
              <a:gd name="T53" fmla="*/ 156 h 176"/>
              <a:gd name="T54" fmla="*/ 20 w 160"/>
              <a:gd name="T55" fmla="*/ 144 h 176"/>
              <a:gd name="T56" fmla="*/ 36 w 160"/>
              <a:gd name="T57" fmla="*/ 144 h 176"/>
              <a:gd name="T58" fmla="*/ 48 w 160"/>
              <a:gd name="T59" fmla="*/ 156 h 176"/>
              <a:gd name="T60" fmla="*/ 36 w 160"/>
              <a:gd name="T61" fmla="*/ 168 h 176"/>
              <a:gd name="T62" fmla="*/ 140 w 160"/>
              <a:gd name="T63" fmla="*/ 144 h 176"/>
              <a:gd name="T64" fmla="*/ 124 w 160"/>
              <a:gd name="T65" fmla="*/ 144 h 176"/>
              <a:gd name="T66" fmla="*/ 112 w 160"/>
              <a:gd name="T67" fmla="*/ 132 h 176"/>
              <a:gd name="T68" fmla="*/ 124 w 160"/>
              <a:gd name="T69" fmla="*/ 120 h 176"/>
              <a:gd name="T70" fmla="*/ 140 w 160"/>
              <a:gd name="T71" fmla="*/ 120 h 176"/>
              <a:gd name="T72" fmla="*/ 152 w 160"/>
              <a:gd name="T73" fmla="*/ 132 h 176"/>
              <a:gd name="T74" fmla="*/ 140 w 160"/>
              <a:gd name="T75" fmla="*/ 144 h 176"/>
              <a:gd name="T76" fmla="*/ 152 w 160"/>
              <a:gd name="T77" fmla="*/ 41 h 176"/>
              <a:gd name="T78" fmla="*/ 56 w 160"/>
              <a:gd name="T79" fmla="*/ 55 h 176"/>
              <a:gd name="T80" fmla="*/ 56 w 160"/>
              <a:gd name="T81" fmla="*/ 23 h 176"/>
              <a:gd name="T82" fmla="*/ 152 w 160"/>
              <a:gd name="T83" fmla="*/ 9 h 176"/>
              <a:gd name="T84" fmla="*/ 152 w 160"/>
              <a:gd name="T85" fmla="*/ 4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60" h="176">
                <a:moveTo>
                  <a:pt x="156" y="0"/>
                </a:moveTo>
                <a:cubicBezTo>
                  <a:pt x="156" y="0"/>
                  <a:pt x="156" y="0"/>
                  <a:pt x="155" y="0"/>
                </a:cubicBezTo>
                <a:cubicBezTo>
                  <a:pt x="155" y="0"/>
                  <a:pt x="155" y="0"/>
                  <a:pt x="155" y="0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6"/>
                  <a:pt x="51" y="16"/>
                  <a:pt x="51" y="16"/>
                </a:cubicBezTo>
                <a:cubicBezTo>
                  <a:pt x="49" y="16"/>
                  <a:pt x="48" y="18"/>
                  <a:pt x="48" y="20"/>
                </a:cubicBezTo>
                <a:cubicBezTo>
                  <a:pt x="48" y="140"/>
                  <a:pt x="48" y="140"/>
                  <a:pt x="48" y="140"/>
                </a:cubicBezTo>
                <a:cubicBezTo>
                  <a:pt x="45" y="138"/>
                  <a:pt x="41" y="136"/>
                  <a:pt x="36" y="136"/>
                </a:cubicBezTo>
                <a:cubicBezTo>
                  <a:pt x="20" y="136"/>
                  <a:pt x="20" y="136"/>
                  <a:pt x="20" y="136"/>
                </a:cubicBezTo>
                <a:cubicBezTo>
                  <a:pt x="9" y="136"/>
                  <a:pt x="0" y="145"/>
                  <a:pt x="0" y="156"/>
                </a:cubicBezTo>
                <a:cubicBezTo>
                  <a:pt x="0" y="167"/>
                  <a:pt x="9" y="176"/>
                  <a:pt x="20" y="176"/>
                </a:cubicBezTo>
                <a:cubicBezTo>
                  <a:pt x="36" y="176"/>
                  <a:pt x="36" y="176"/>
                  <a:pt x="36" y="176"/>
                </a:cubicBezTo>
                <a:cubicBezTo>
                  <a:pt x="47" y="176"/>
                  <a:pt x="56" y="167"/>
                  <a:pt x="56" y="156"/>
                </a:cubicBezTo>
                <a:cubicBezTo>
                  <a:pt x="56" y="63"/>
                  <a:pt x="56" y="63"/>
                  <a:pt x="56" y="63"/>
                </a:cubicBezTo>
                <a:cubicBezTo>
                  <a:pt x="152" y="49"/>
                  <a:pt x="152" y="49"/>
                  <a:pt x="152" y="49"/>
                </a:cubicBezTo>
                <a:cubicBezTo>
                  <a:pt x="152" y="116"/>
                  <a:pt x="152" y="116"/>
                  <a:pt x="152" y="116"/>
                </a:cubicBezTo>
                <a:cubicBezTo>
                  <a:pt x="149" y="114"/>
                  <a:pt x="145" y="112"/>
                  <a:pt x="140" y="1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13" y="112"/>
                  <a:pt x="104" y="121"/>
                  <a:pt x="104" y="132"/>
                </a:cubicBezTo>
                <a:cubicBezTo>
                  <a:pt x="104" y="143"/>
                  <a:pt x="113" y="152"/>
                  <a:pt x="124" y="152"/>
                </a:cubicBezTo>
                <a:cubicBezTo>
                  <a:pt x="140" y="152"/>
                  <a:pt x="140" y="152"/>
                  <a:pt x="140" y="152"/>
                </a:cubicBezTo>
                <a:cubicBezTo>
                  <a:pt x="151" y="152"/>
                  <a:pt x="160" y="143"/>
                  <a:pt x="160" y="132"/>
                </a:cubicBezTo>
                <a:cubicBezTo>
                  <a:pt x="160" y="4"/>
                  <a:pt x="160" y="4"/>
                  <a:pt x="160" y="4"/>
                </a:cubicBezTo>
                <a:cubicBezTo>
                  <a:pt x="160" y="2"/>
                  <a:pt x="158" y="0"/>
                  <a:pt x="156" y="0"/>
                </a:cubicBezTo>
                <a:moveTo>
                  <a:pt x="36" y="168"/>
                </a:moveTo>
                <a:cubicBezTo>
                  <a:pt x="20" y="168"/>
                  <a:pt x="20" y="168"/>
                  <a:pt x="20" y="168"/>
                </a:cubicBezTo>
                <a:cubicBezTo>
                  <a:pt x="13" y="168"/>
                  <a:pt x="8" y="163"/>
                  <a:pt x="8" y="156"/>
                </a:cubicBezTo>
                <a:cubicBezTo>
                  <a:pt x="8" y="149"/>
                  <a:pt x="13" y="144"/>
                  <a:pt x="20" y="144"/>
                </a:cubicBezTo>
                <a:cubicBezTo>
                  <a:pt x="36" y="144"/>
                  <a:pt x="36" y="144"/>
                  <a:pt x="36" y="144"/>
                </a:cubicBezTo>
                <a:cubicBezTo>
                  <a:pt x="43" y="144"/>
                  <a:pt x="48" y="149"/>
                  <a:pt x="48" y="156"/>
                </a:cubicBezTo>
                <a:cubicBezTo>
                  <a:pt x="48" y="163"/>
                  <a:pt x="43" y="168"/>
                  <a:pt x="36" y="168"/>
                </a:cubicBezTo>
                <a:moveTo>
                  <a:pt x="140" y="144"/>
                </a:moveTo>
                <a:cubicBezTo>
                  <a:pt x="124" y="144"/>
                  <a:pt x="124" y="144"/>
                  <a:pt x="124" y="144"/>
                </a:cubicBezTo>
                <a:cubicBezTo>
                  <a:pt x="117" y="144"/>
                  <a:pt x="112" y="139"/>
                  <a:pt x="112" y="132"/>
                </a:cubicBezTo>
                <a:cubicBezTo>
                  <a:pt x="112" y="125"/>
                  <a:pt x="117" y="120"/>
                  <a:pt x="124" y="120"/>
                </a:cubicBezTo>
                <a:cubicBezTo>
                  <a:pt x="140" y="120"/>
                  <a:pt x="140" y="120"/>
                  <a:pt x="140" y="120"/>
                </a:cubicBezTo>
                <a:cubicBezTo>
                  <a:pt x="147" y="120"/>
                  <a:pt x="152" y="125"/>
                  <a:pt x="152" y="132"/>
                </a:cubicBezTo>
                <a:cubicBezTo>
                  <a:pt x="152" y="139"/>
                  <a:pt x="147" y="144"/>
                  <a:pt x="140" y="144"/>
                </a:cubicBezTo>
                <a:moveTo>
                  <a:pt x="152" y="41"/>
                </a:moveTo>
                <a:cubicBezTo>
                  <a:pt x="56" y="55"/>
                  <a:pt x="56" y="55"/>
                  <a:pt x="56" y="55"/>
                </a:cubicBezTo>
                <a:cubicBezTo>
                  <a:pt x="56" y="23"/>
                  <a:pt x="56" y="23"/>
                  <a:pt x="56" y="23"/>
                </a:cubicBezTo>
                <a:cubicBezTo>
                  <a:pt x="152" y="9"/>
                  <a:pt x="152" y="9"/>
                  <a:pt x="152" y="9"/>
                </a:cubicBezTo>
                <a:lnTo>
                  <a:pt x="152" y="4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75" name="Freeform 59">
            <a:extLst>
              <a:ext uri="{FF2B5EF4-FFF2-40B4-BE49-F238E27FC236}">
                <a16:creationId xmlns:a16="http://schemas.microsoft.com/office/drawing/2014/main" id="{7202F786-A16A-43D5-AC9C-B96059D7DE9F}"/>
              </a:ext>
            </a:extLst>
          </p:cNvPr>
          <p:cNvSpPr>
            <a:spLocks noEditPoints="1"/>
          </p:cNvSpPr>
          <p:nvPr/>
        </p:nvSpPr>
        <p:spPr bwMode="auto">
          <a:xfrm>
            <a:off x="4011558" y="-2133597"/>
            <a:ext cx="382588" cy="598488"/>
          </a:xfrm>
          <a:custGeom>
            <a:avLst/>
            <a:gdLst>
              <a:gd name="T0" fmla="*/ 108 w 112"/>
              <a:gd name="T1" fmla="*/ 8 h 176"/>
              <a:gd name="T2" fmla="*/ 107 w 112"/>
              <a:gd name="T3" fmla="*/ 8 h 176"/>
              <a:gd name="T4" fmla="*/ 107 w 112"/>
              <a:gd name="T5" fmla="*/ 8 h 176"/>
              <a:gd name="T6" fmla="*/ 54 w 112"/>
              <a:gd name="T7" fmla="*/ 0 h 176"/>
              <a:gd name="T8" fmla="*/ 52 w 112"/>
              <a:gd name="T9" fmla="*/ 0 h 176"/>
              <a:gd name="T10" fmla="*/ 52 w 112"/>
              <a:gd name="T11" fmla="*/ 0 h 176"/>
              <a:gd name="T12" fmla="*/ 51 w 112"/>
              <a:gd name="T13" fmla="*/ 0 h 176"/>
              <a:gd name="T14" fmla="*/ 51 w 112"/>
              <a:gd name="T15" fmla="*/ 0 h 176"/>
              <a:gd name="T16" fmla="*/ 48 w 112"/>
              <a:gd name="T17" fmla="*/ 4 h 176"/>
              <a:gd name="T18" fmla="*/ 48 w 112"/>
              <a:gd name="T19" fmla="*/ 140 h 176"/>
              <a:gd name="T20" fmla="*/ 36 w 112"/>
              <a:gd name="T21" fmla="*/ 136 h 176"/>
              <a:gd name="T22" fmla="*/ 20 w 112"/>
              <a:gd name="T23" fmla="*/ 136 h 176"/>
              <a:gd name="T24" fmla="*/ 0 w 112"/>
              <a:gd name="T25" fmla="*/ 156 h 176"/>
              <a:gd name="T26" fmla="*/ 20 w 112"/>
              <a:gd name="T27" fmla="*/ 176 h 176"/>
              <a:gd name="T28" fmla="*/ 36 w 112"/>
              <a:gd name="T29" fmla="*/ 176 h 176"/>
              <a:gd name="T30" fmla="*/ 56 w 112"/>
              <a:gd name="T31" fmla="*/ 156 h 176"/>
              <a:gd name="T32" fmla="*/ 56 w 112"/>
              <a:gd name="T33" fmla="*/ 48 h 176"/>
              <a:gd name="T34" fmla="*/ 106 w 112"/>
              <a:gd name="T35" fmla="*/ 56 h 176"/>
              <a:gd name="T36" fmla="*/ 108 w 112"/>
              <a:gd name="T37" fmla="*/ 56 h 176"/>
              <a:gd name="T38" fmla="*/ 108 w 112"/>
              <a:gd name="T39" fmla="*/ 56 h 176"/>
              <a:gd name="T40" fmla="*/ 109 w 112"/>
              <a:gd name="T41" fmla="*/ 56 h 176"/>
              <a:gd name="T42" fmla="*/ 109 w 112"/>
              <a:gd name="T43" fmla="*/ 56 h 176"/>
              <a:gd name="T44" fmla="*/ 112 w 112"/>
              <a:gd name="T45" fmla="*/ 52 h 176"/>
              <a:gd name="T46" fmla="*/ 112 w 112"/>
              <a:gd name="T47" fmla="*/ 12 h 176"/>
              <a:gd name="T48" fmla="*/ 108 w 112"/>
              <a:gd name="T49" fmla="*/ 8 h 176"/>
              <a:gd name="T50" fmla="*/ 36 w 112"/>
              <a:gd name="T51" fmla="*/ 168 h 176"/>
              <a:gd name="T52" fmla="*/ 20 w 112"/>
              <a:gd name="T53" fmla="*/ 168 h 176"/>
              <a:gd name="T54" fmla="*/ 8 w 112"/>
              <a:gd name="T55" fmla="*/ 156 h 176"/>
              <a:gd name="T56" fmla="*/ 20 w 112"/>
              <a:gd name="T57" fmla="*/ 144 h 176"/>
              <a:gd name="T58" fmla="*/ 36 w 112"/>
              <a:gd name="T59" fmla="*/ 144 h 176"/>
              <a:gd name="T60" fmla="*/ 48 w 112"/>
              <a:gd name="T61" fmla="*/ 156 h 176"/>
              <a:gd name="T62" fmla="*/ 36 w 112"/>
              <a:gd name="T63" fmla="*/ 168 h 176"/>
              <a:gd name="T64" fmla="*/ 104 w 112"/>
              <a:gd name="T65" fmla="*/ 48 h 176"/>
              <a:gd name="T66" fmla="*/ 56 w 112"/>
              <a:gd name="T67" fmla="*/ 41 h 176"/>
              <a:gd name="T68" fmla="*/ 56 w 112"/>
              <a:gd name="T69" fmla="*/ 8 h 176"/>
              <a:gd name="T70" fmla="*/ 104 w 112"/>
              <a:gd name="T71" fmla="*/ 15 h 176"/>
              <a:gd name="T72" fmla="*/ 104 w 112"/>
              <a:gd name="T73" fmla="*/ 4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2" h="176">
                <a:moveTo>
                  <a:pt x="108" y="8"/>
                </a:moveTo>
                <a:cubicBezTo>
                  <a:pt x="108" y="8"/>
                  <a:pt x="108" y="8"/>
                  <a:pt x="107" y="8"/>
                </a:cubicBezTo>
                <a:cubicBezTo>
                  <a:pt x="107" y="8"/>
                  <a:pt x="107" y="8"/>
                  <a:pt x="107" y="8"/>
                </a:cubicBezTo>
                <a:cubicBezTo>
                  <a:pt x="54" y="0"/>
                  <a:pt x="54" y="0"/>
                  <a:pt x="54" y="0"/>
                </a:cubicBezTo>
                <a:cubicBezTo>
                  <a:pt x="53" y="0"/>
                  <a:pt x="53" y="0"/>
                  <a:pt x="5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49" y="0"/>
                  <a:pt x="48" y="2"/>
                  <a:pt x="48" y="4"/>
                </a:cubicBezTo>
                <a:cubicBezTo>
                  <a:pt x="48" y="140"/>
                  <a:pt x="48" y="140"/>
                  <a:pt x="48" y="140"/>
                </a:cubicBezTo>
                <a:cubicBezTo>
                  <a:pt x="45" y="138"/>
                  <a:pt x="41" y="136"/>
                  <a:pt x="36" y="136"/>
                </a:cubicBezTo>
                <a:cubicBezTo>
                  <a:pt x="20" y="136"/>
                  <a:pt x="20" y="136"/>
                  <a:pt x="20" y="136"/>
                </a:cubicBezTo>
                <a:cubicBezTo>
                  <a:pt x="9" y="136"/>
                  <a:pt x="0" y="145"/>
                  <a:pt x="0" y="156"/>
                </a:cubicBezTo>
                <a:cubicBezTo>
                  <a:pt x="0" y="167"/>
                  <a:pt x="9" y="176"/>
                  <a:pt x="20" y="176"/>
                </a:cubicBezTo>
                <a:cubicBezTo>
                  <a:pt x="36" y="176"/>
                  <a:pt x="36" y="176"/>
                  <a:pt x="36" y="176"/>
                </a:cubicBezTo>
                <a:cubicBezTo>
                  <a:pt x="47" y="176"/>
                  <a:pt x="56" y="167"/>
                  <a:pt x="56" y="156"/>
                </a:cubicBezTo>
                <a:cubicBezTo>
                  <a:pt x="56" y="48"/>
                  <a:pt x="56" y="48"/>
                  <a:pt x="56" y="48"/>
                </a:cubicBezTo>
                <a:cubicBezTo>
                  <a:pt x="106" y="56"/>
                  <a:pt x="106" y="56"/>
                  <a:pt x="106" y="56"/>
                </a:cubicBezTo>
                <a:cubicBezTo>
                  <a:pt x="107" y="56"/>
                  <a:pt x="107" y="56"/>
                  <a:pt x="108" y="56"/>
                </a:cubicBezTo>
                <a:cubicBezTo>
                  <a:pt x="108" y="56"/>
                  <a:pt x="108" y="56"/>
                  <a:pt x="108" y="56"/>
                </a:cubicBezTo>
                <a:cubicBezTo>
                  <a:pt x="109" y="56"/>
                  <a:pt x="109" y="56"/>
                  <a:pt x="109" y="56"/>
                </a:cubicBezTo>
                <a:cubicBezTo>
                  <a:pt x="109" y="56"/>
                  <a:pt x="109" y="56"/>
                  <a:pt x="109" y="56"/>
                </a:cubicBezTo>
                <a:cubicBezTo>
                  <a:pt x="111" y="56"/>
                  <a:pt x="112" y="54"/>
                  <a:pt x="112" y="52"/>
                </a:cubicBezTo>
                <a:cubicBezTo>
                  <a:pt x="112" y="12"/>
                  <a:pt x="112" y="12"/>
                  <a:pt x="112" y="12"/>
                </a:cubicBezTo>
                <a:cubicBezTo>
                  <a:pt x="112" y="10"/>
                  <a:pt x="110" y="8"/>
                  <a:pt x="108" y="8"/>
                </a:cubicBezTo>
                <a:moveTo>
                  <a:pt x="36" y="168"/>
                </a:moveTo>
                <a:cubicBezTo>
                  <a:pt x="20" y="168"/>
                  <a:pt x="20" y="168"/>
                  <a:pt x="20" y="168"/>
                </a:cubicBezTo>
                <a:cubicBezTo>
                  <a:pt x="13" y="168"/>
                  <a:pt x="8" y="163"/>
                  <a:pt x="8" y="156"/>
                </a:cubicBezTo>
                <a:cubicBezTo>
                  <a:pt x="8" y="149"/>
                  <a:pt x="13" y="144"/>
                  <a:pt x="20" y="144"/>
                </a:cubicBezTo>
                <a:cubicBezTo>
                  <a:pt x="36" y="144"/>
                  <a:pt x="36" y="144"/>
                  <a:pt x="36" y="144"/>
                </a:cubicBezTo>
                <a:cubicBezTo>
                  <a:pt x="43" y="144"/>
                  <a:pt x="48" y="149"/>
                  <a:pt x="48" y="156"/>
                </a:cubicBezTo>
                <a:cubicBezTo>
                  <a:pt x="48" y="163"/>
                  <a:pt x="43" y="168"/>
                  <a:pt x="36" y="168"/>
                </a:cubicBezTo>
                <a:moveTo>
                  <a:pt x="104" y="48"/>
                </a:moveTo>
                <a:cubicBezTo>
                  <a:pt x="56" y="41"/>
                  <a:pt x="56" y="41"/>
                  <a:pt x="56" y="41"/>
                </a:cubicBezTo>
                <a:cubicBezTo>
                  <a:pt x="56" y="8"/>
                  <a:pt x="56" y="8"/>
                  <a:pt x="56" y="8"/>
                </a:cubicBezTo>
                <a:cubicBezTo>
                  <a:pt x="104" y="15"/>
                  <a:pt x="104" y="15"/>
                  <a:pt x="104" y="15"/>
                </a:cubicBezTo>
                <a:lnTo>
                  <a:pt x="104" y="4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76" name="Freeform 60">
            <a:extLst>
              <a:ext uri="{FF2B5EF4-FFF2-40B4-BE49-F238E27FC236}">
                <a16:creationId xmlns:a16="http://schemas.microsoft.com/office/drawing/2014/main" id="{8C327E82-487B-4418-9D79-55D09189D367}"/>
              </a:ext>
            </a:extLst>
          </p:cNvPr>
          <p:cNvSpPr>
            <a:spLocks noEditPoints="1"/>
          </p:cNvSpPr>
          <p:nvPr/>
        </p:nvSpPr>
        <p:spPr bwMode="auto">
          <a:xfrm>
            <a:off x="5048196" y="-2133597"/>
            <a:ext cx="600075" cy="598488"/>
          </a:xfrm>
          <a:custGeom>
            <a:avLst/>
            <a:gdLst>
              <a:gd name="T0" fmla="*/ 378 w 378"/>
              <a:gd name="T1" fmla="*/ 137 h 377"/>
              <a:gd name="T2" fmla="*/ 241 w 378"/>
              <a:gd name="T3" fmla="*/ 137 h 377"/>
              <a:gd name="T4" fmla="*/ 189 w 378"/>
              <a:gd name="T5" fmla="*/ 0 h 377"/>
              <a:gd name="T6" fmla="*/ 138 w 378"/>
              <a:gd name="T7" fmla="*/ 137 h 377"/>
              <a:gd name="T8" fmla="*/ 0 w 378"/>
              <a:gd name="T9" fmla="*/ 137 h 377"/>
              <a:gd name="T10" fmla="*/ 112 w 378"/>
              <a:gd name="T11" fmla="*/ 223 h 377"/>
              <a:gd name="T12" fmla="*/ 60 w 378"/>
              <a:gd name="T13" fmla="*/ 377 h 377"/>
              <a:gd name="T14" fmla="*/ 189 w 378"/>
              <a:gd name="T15" fmla="*/ 283 h 377"/>
              <a:gd name="T16" fmla="*/ 318 w 378"/>
              <a:gd name="T17" fmla="*/ 377 h 377"/>
              <a:gd name="T18" fmla="*/ 267 w 378"/>
              <a:gd name="T19" fmla="*/ 223 h 377"/>
              <a:gd name="T20" fmla="*/ 378 w 378"/>
              <a:gd name="T21" fmla="*/ 137 h 377"/>
              <a:gd name="T22" fmla="*/ 284 w 378"/>
              <a:gd name="T23" fmla="*/ 332 h 377"/>
              <a:gd name="T24" fmla="*/ 200 w 378"/>
              <a:gd name="T25" fmla="*/ 270 h 377"/>
              <a:gd name="T26" fmla="*/ 189 w 378"/>
              <a:gd name="T27" fmla="*/ 261 h 377"/>
              <a:gd name="T28" fmla="*/ 179 w 378"/>
              <a:gd name="T29" fmla="*/ 270 h 377"/>
              <a:gd name="T30" fmla="*/ 95 w 378"/>
              <a:gd name="T31" fmla="*/ 332 h 377"/>
              <a:gd name="T32" fmla="*/ 129 w 378"/>
              <a:gd name="T33" fmla="*/ 229 h 377"/>
              <a:gd name="T34" fmla="*/ 131 w 378"/>
              <a:gd name="T35" fmla="*/ 216 h 377"/>
              <a:gd name="T36" fmla="*/ 123 w 378"/>
              <a:gd name="T37" fmla="*/ 210 h 377"/>
              <a:gd name="T38" fmla="*/ 52 w 378"/>
              <a:gd name="T39" fmla="*/ 154 h 377"/>
              <a:gd name="T40" fmla="*/ 138 w 378"/>
              <a:gd name="T41" fmla="*/ 154 h 377"/>
              <a:gd name="T42" fmla="*/ 151 w 378"/>
              <a:gd name="T43" fmla="*/ 154 h 377"/>
              <a:gd name="T44" fmla="*/ 153 w 378"/>
              <a:gd name="T45" fmla="*/ 143 h 377"/>
              <a:gd name="T46" fmla="*/ 189 w 378"/>
              <a:gd name="T47" fmla="*/ 49 h 377"/>
              <a:gd name="T48" fmla="*/ 226 w 378"/>
              <a:gd name="T49" fmla="*/ 143 h 377"/>
              <a:gd name="T50" fmla="*/ 228 w 378"/>
              <a:gd name="T51" fmla="*/ 154 h 377"/>
              <a:gd name="T52" fmla="*/ 241 w 378"/>
              <a:gd name="T53" fmla="*/ 154 h 377"/>
              <a:gd name="T54" fmla="*/ 327 w 378"/>
              <a:gd name="T55" fmla="*/ 154 h 377"/>
              <a:gd name="T56" fmla="*/ 256 w 378"/>
              <a:gd name="T57" fmla="*/ 210 h 377"/>
              <a:gd name="T58" fmla="*/ 247 w 378"/>
              <a:gd name="T59" fmla="*/ 216 h 377"/>
              <a:gd name="T60" fmla="*/ 249 w 378"/>
              <a:gd name="T61" fmla="*/ 229 h 377"/>
              <a:gd name="T62" fmla="*/ 284 w 378"/>
              <a:gd name="T63" fmla="*/ 332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78" h="377">
                <a:moveTo>
                  <a:pt x="378" y="137"/>
                </a:moveTo>
                <a:lnTo>
                  <a:pt x="241" y="137"/>
                </a:lnTo>
                <a:lnTo>
                  <a:pt x="189" y="0"/>
                </a:lnTo>
                <a:lnTo>
                  <a:pt x="138" y="137"/>
                </a:lnTo>
                <a:lnTo>
                  <a:pt x="0" y="137"/>
                </a:lnTo>
                <a:lnTo>
                  <a:pt x="112" y="223"/>
                </a:lnTo>
                <a:lnTo>
                  <a:pt x="60" y="377"/>
                </a:lnTo>
                <a:lnTo>
                  <a:pt x="189" y="283"/>
                </a:lnTo>
                <a:lnTo>
                  <a:pt x="318" y="377"/>
                </a:lnTo>
                <a:lnTo>
                  <a:pt x="267" y="223"/>
                </a:lnTo>
                <a:lnTo>
                  <a:pt x="378" y="137"/>
                </a:lnTo>
                <a:close/>
                <a:moveTo>
                  <a:pt x="284" y="332"/>
                </a:moveTo>
                <a:lnTo>
                  <a:pt x="200" y="270"/>
                </a:lnTo>
                <a:lnTo>
                  <a:pt x="189" y="261"/>
                </a:lnTo>
                <a:lnTo>
                  <a:pt x="179" y="270"/>
                </a:lnTo>
                <a:lnTo>
                  <a:pt x="95" y="332"/>
                </a:lnTo>
                <a:lnTo>
                  <a:pt x="129" y="229"/>
                </a:lnTo>
                <a:lnTo>
                  <a:pt x="131" y="216"/>
                </a:lnTo>
                <a:lnTo>
                  <a:pt x="123" y="210"/>
                </a:lnTo>
                <a:lnTo>
                  <a:pt x="52" y="154"/>
                </a:lnTo>
                <a:lnTo>
                  <a:pt x="138" y="154"/>
                </a:lnTo>
                <a:lnTo>
                  <a:pt x="151" y="154"/>
                </a:lnTo>
                <a:lnTo>
                  <a:pt x="153" y="143"/>
                </a:lnTo>
                <a:lnTo>
                  <a:pt x="189" y="49"/>
                </a:lnTo>
                <a:lnTo>
                  <a:pt x="226" y="143"/>
                </a:lnTo>
                <a:lnTo>
                  <a:pt x="228" y="154"/>
                </a:lnTo>
                <a:lnTo>
                  <a:pt x="241" y="154"/>
                </a:lnTo>
                <a:lnTo>
                  <a:pt x="327" y="154"/>
                </a:lnTo>
                <a:lnTo>
                  <a:pt x="256" y="210"/>
                </a:lnTo>
                <a:lnTo>
                  <a:pt x="247" y="216"/>
                </a:lnTo>
                <a:lnTo>
                  <a:pt x="249" y="229"/>
                </a:lnTo>
                <a:lnTo>
                  <a:pt x="284" y="33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77" name="Freeform 61">
            <a:extLst>
              <a:ext uri="{FF2B5EF4-FFF2-40B4-BE49-F238E27FC236}">
                <a16:creationId xmlns:a16="http://schemas.microsoft.com/office/drawing/2014/main" id="{5667CC6C-2489-4633-AF9A-F313C3733339}"/>
              </a:ext>
            </a:extLst>
          </p:cNvPr>
          <p:cNvSpPr>
            <a:spLocks noEditPoints="1"/>
          </p:cNvSpPr>
          <p:nvPr/>
        </p:nvSpPr>
        <p:spPr bwMode="auto">
          <a:xfrm>
            <a:off x="6194371" y="-2133597"/>
            <a:ext cx="600075" cy="598488"/>
          </a:xfrm>
          <a:custGeom>
            <a:avLst/>
            <a:gdLst>
              <a:gd name="T0" fmla="*/ 163 w 378"/>
              <a:gd name="T1" fmla="*/ 214 h 377"/>
              <a:gd name="T2" fmla="*/ 129 w 378"/>
              <a:gd name="T3" fmla="*/ 120 h 377"/>
              <a:gd name="T4" fmla="*/ 94 w 378"/>
              <a:gd name="T5" fmla="*/ 214 h 377"/>
              <a:gd name="T6" fmla="*/ 0 w 378"/>
              <a:gd name="T7" fmla="*/ 214 h 377"/>
              <a:gd name="T8" fmla="*/ 75 w 378"/>
              <a:gd name="T9" fmla="*/ 272 h 377"/>
              <a:gd name="T10" fmla="*/ 41 w 378"/>
              <a:gd name="T11" fmla="*/ 377 h 377"/>
              <a:gd name="T12" fmla="*/ 129 w 378"/>
              <a:gd name="T13" fmla="*/ 313 h 377"/>
              <a:gd name="T14" fmla="*/ 217 w 378"/>
              <a:gd name="T15" fmla="*/ 377 h 377"/>
              <a:gd name="T16" fmla="*/ 182 w 378"/>
              <a:gd name="T17" fmla="*/ 272 h 377"/>
              <a:gd name="T18" fmla="*/ 258 w 378"/>
              <a:gd name="T19" fmla="*/ 214 h 377"/>
              <a:gd name="T20" fmla="*/ 163 w 378"/>
              <a:gd name="T21" fmla="*/ 214 h 377"/>
              <a:gd name="T22" fmla="*/ 165 w 378"/>
              <a:gd name="T23" fmla="*/ 276 h 377"/>
              <a:gd name="T24" fmla="*/ 182 w 378"/>
              <a:gd name="T25" fmla="*/ 332 h 377"/>
              <a:gd name="T26" fmla="*/ 139 w 378"/>
              <a:gd name="T27" fmla="*/ 300 h 377"/>
              <a:gd name="T28" fmla="*/ 129 w 378"/>
              <a:gd name="T29" fmla="*/ 291 h 377"/>
              <a:gd name="T30" fmla="*/ 118 w 378"/>
              <a:gd name="T31" fmla="*/ 300 h 377"/>
              <a:gd name="T32" fmla="*/ 75 w 378"/>
              <a:gd name="T33" fmla="*/ 332 h 377"/>
              <a:gd name="T34" fmla="*/ 92 w 378"/>
              <a:gd name="T35" fmla="*/ 276 h 377"/>
              <a:gd name="T36" fmla="*/ 97 w 378"/>
              <a:gd name="T37" fmla="*/ 266 h 377"/>
              <a:gd name="T38" fmla="*/ 86 w 378"/>
              <a:gd name="T39" fmla="*/ 259 h 377"/>
              <a:gd name="T40" fmla="*/ 51 w 378"/>
              <a:gd name="T41" fmla="*/ 231 h 377"/>
              <a:gd name="T42" fmla="*/ 105 w 378"/>
              <a:gd name="T43" fmla="*/ 231 h 377"/>
              <a:gd name="T44" fmla="*/ 109 w 378"/>
              <a:gd name="T45" fmla="*/ 221 h 377"/>
              <a:gd name="T46" fmla="*/ 129 w 378"/>
              <a:gd name="T47" fmla="*/ 169 h 377"/>
              <a:gd name="T48" fmla="*/ 148 w 378"/>
              <a:gd name="T49" fmla="*/ 221 h 377"/>
              <a:gd name="T50" fmla="*/ 152 w 378"/>
              <a:gd name="T51" fmla="*/ 231 h 377"/>
              <a:gd name="T52" fmla="*/ 206 w 378"/>
              <a:gd name="T53" fmla="*/ 231 h 377"/>
              <a:gd name="T54" fmla="*/ 172 w 378"/>
              <a:gd name="T55" fmla="*/ 259 h 377"/>
              <a:gd name="T56" fmla="*/ 161 w 378"/>
              <a:gd name="T57" fmla="*/ 266 h 377"/>
              <a:gd name="T58" fmla="*/ 165 w 378"/>
              <a:gd name="T59" fmla="*/ 276 h 377"/>
              <a:gd name="T60" fmla="*/ 378 w 378"/>
              <a:gd name="T61" fmla="*/ 68 h 377"/>
              <a:gd name="T62" fmla="*/ 309 w 378"/>
              <a:gd name="T63" fmla="*/ 68 h 377"/>
              <a:gd name="T64" fmla="*/ 283 w 378"/>
              <a:gd name="T65" fmla="*/ 0 h 377"/>
              <a:gd name="T66" fmla="*/ 258 w 378"/>
              <a:gd name="T67" fmla="*/ 68 h 377"/>
              <a:gd name="T68" fmla="*/ 189 w 378"/>
              <a:gd name="T69" fmla="*/ 68 h 377"/>
              <a:gd name="T70" fmla="*/ 245 w 378"/>
              <a:gd name="T71" fmla="*/ 111 h 377"/>
              <a:gd name="T72" fmla="*/ 219 w 378"/>
              <a:gd name="T73" fmla="*/ 188 h 377"/>
              <a:gd name="T74" fmla="*/ 283 w 378"/>
              <a:gd name="T75" fmla="*/ 141 h 377"/>
              <a:gd name="T76" fmla="*/ 348 w 378"/>
              <a:gd name="T77" fmla="*/ 188 h 377"/>
              <a:gd name="T78" fmla="*/ 322 w 378"/>
              <a:gd name="T79" fmla="*/ 111 h 377"/>
              <a:gd name="T80" fmla="*/ 378 w 378"/>
              <a:gd name="T81" fmla="*/ 68 h 377"/>
              <a:gd name="T82" fmla="*/ 294 w 378"/>
              <a:gd name="T83" fmla="*/ 128 h 377"/>
              <a:gd name="T84" fmla="*/ 283 w 378"/>
              <a:gd name="T85" fmla="*/ 120 h 377"/>
              <a:gd name="T86" fmla="*/ 273 w 378"/>
              <a:gd name="T87" fmla="*/ 128 h 377"/>
              <a:gd name="T88" fmla="*/ 253 w 378"/>
              <a:gd name="T89" fmla="*/ 143 h 377"/>
              <a:gd name="T90" fmla="*/ 262 w 378"/>
              <a:gd name="T91" fmla="*/ 118 h 377"/>
              <a:gd name="T92" fmla="*/ 264 w 378"/>
              <a:gd name="T93" fmla="*/ 105 h 377"/>
              <a:gd name="T94" fmla="*/ 255 w 378"/>
              <a:gd name="T95" fmla="*/ 98 h 377"/>
              <a:gd name="T96" fmla="*/ 238 w 378"/>
              <a:gd name="T97" fmla="*/ 85 h 377"/>
              <a:gd name="T98" fmla="*/ 270 w 378"/>
              <a:gd name="T99" fmla="*/ 85 h 377"/>
              <a:gd name="T100" fmla="*/ 273 w 378"/>
              <a:gd name="T101" fmla="*/ 75 h 377"/>
              <a:gd name="T102" fmla="*/ 283 w 378"/>
              <a:gd name="T103" fmla="*/ 49 h 377"/>
              <a:gd name="T104" fmla="*/ 294 w 378"/>
              <a:gd name="T105" fmla="*/ 75 h 377"/>
              <a:gd name="T106" fmla="*/ 296 w 378"/>
              <a:gd name="T107" fmla="*/ 85 h 377"/>
              <a:gd name="T108" fmla="*/ 328 w 378"/>
              <a:gd name="T109" fmla="*/ 85 h 377"/>
              <a:gd name="T110" fmla="*/ 311 w 378"/>
              <a:gd name="T111" fmla="*/ 98 h 377"/>
              <a:gd name="T112" fmla="*/ 303 w 378"/>
              <a:gd name="T113" fmla="*/ 105 h 377"/>
              <a:gd name="T114" fmla="*/ 305 w 378"/>
              <a:gd name="T115" fmla="*/ 118 h 377"/>
              <a:gd name="T116" fmla="*/ 313 w 378"/>
              <a:gd name="T117" fmla="*/ 143 h 377"/>
              <a:gd name="T118" fmla="*/ 294 w 378"/>
              <a:gd name="T119" fmla="*/ 128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78" h="377">
                <a:moveTo>
                  <a:pt x="163" y="214"/>
                </a:moveTo>
                <a:lnTo>
                  <a:pt x="129" y="120"/>
                </a:lnTo>
                <a:lnTo>
                  <a:pt x="94" y="214"/>
                </a:lnTo>
                <a:lnTo>
                  <a:pt x="0" y="214"/>
                </a:lnTo>
                <a:lnTo>
                  <a:pt x="75" y="272"/>
                </a:lnTo>
                <a:lnTo>
                  <a:pt x="41" y="377"/>
                </a:lnTo>
                <a:lnTo>
                  <a:pt x="129" y="313"/>
                </a:lnTo>
                <a:lnTo>
                  <a:pt x="217" y="377"/>
                </a:lnTo>
                <a:lnTo>
                  <a:pt x="182" y="272"/>
                </a:lnTo>
                <a:lnTo>
                  <a:pt x="258" y="214"/>
                </a:lnTo>
                <a:lnTo>
                  <a:pt x="163" y="214"/>
                </a:lnTo>
                <a:close/>
                <a:moveTo>
                  <a:pt x="165" y="276"/>
                </a:moveTo>
                <a:lnTo>
                  <a:pt x="182" y="332"/>
                </a:lnTo>
                <a:lnTo>
                  <a:pt x="139" y="300"/>
                </a:lnTo>
                <a:lnTo>
                  <a:pt x="129" y="291"/>
                </a:lnTo>
                <a:lnTo>
                  <a:pt x="118" y="300"/>
                </a:lnTo>
                <a:lnTo>
                  <a:pt x="75" y="332"/>
                </a:lnTo>
                <a:lnTo>
                  <a:pt x="92" y="276"/>
                </a:lnTo>
                <a:lnTo>
                  <a:pt x="97" y="266"/>
                </a:lnTo>
                <a:lnTo>
                  <a:pt x="86" y="259"/>
                </a:lnTo>
                <a:lnTo>
                  <a:pt x="51" y="231"/>
                </a:lnTo>
                <a:lnTo>
                  <a:pt x="105" y="231"/>
                </a:lnTo>
                <a:lnTo>
                  <a:pt x="109" y="221"/>
                </a:lnTo>
                <a:lnTo>
                  <a:pt x="129" y="169"/>
                </a:lnTo>
                <a:lnTo>
                  <a:pt x="148" y="221"/>
                </a:lnTo>
                <a:lnTo>
                  <a:pt x="152" y="231"/>
                </a:lnTo>
                <a:lnTo>
                  <a:pt x="206" y="231"/>
                </a:lnTo>
                <a:lnTo>
                  <a:pt x="172" y="259"/>
                </a:lnTo>
                <a:lnTo>
                  <a:pt x="161" y="266"/>
                </a:lnTo>
                <a:lnTo>
                  <a:pt x="165" y="276"/>
                </a:lnTo>
                <a:close/>
                <a:moveTo>
                  <a:pt x="378" y="68"/>
                </a:moveTo>
                <a:lnTo>
                  <a:pt x="309" y="68"/>
                </a:lnTo>
                <a:lnTo>
                  <a:pt x="283" y="0"/>
                </a:lnTo>
                <a:lnTo>
                  <a:pt x="258" y="68"/>
                </a:lnTo>
                <a:lnTo>
                  <a:pt x="189" y="68"/>
                </a:lnTo>
                <a:lnTo>
                  <a:pt x="245" y="111"/>
                </a:lnTo>
                <a:lnTo>
                  <a:pt x="219" y="188"/>
                </a:lnTo>
                <a:lnTo>
                  <a:pt x="283" y="141"/>
                </a:lnTo>
                <a:lnTo>
                  <a:pt x="348" y="188"/>
                </a:lnTo>
                <a:lnTo>
                  <a:pt x="322" y="111"/>
                </a:lnTo>
                <a:lnTo>
                  <a:pt x="378" y="68"/>
                </a:lnTo>
                <a:close/>
                <a:moveTo>
                  <a:pt x="294" y="128"/>
                </a:moveTo>
                <a:lnTo>
                  <a:pt x="283" y="120"/>
                </a:lnTo>
                <a:lnTo>
                  <a:pt x="273" y="128"/>
                </a:lnTo>
                <a:lnTo>
                  <a:pt x="253" y="143"/>
                </a:lnTo>
                <a:lnTo>
                  <a:pt x="262" y="118"/>
                </a:lnTo>
                <a:lnTo>
                  <a:pt x="264" y="105"/>
                </a:lnTo>
                <a:lnTo>
                  <a:pt x="255" y="98"/>
                </a:lnTo>
                <a:lnTo>
                  <a:pt x="238" y="85"/>
                </a:lnTo>
                <a:lnTo>
                  <a:pt x="270" y="85"/>
                </a:lnTo>
                <a:lnTo>
                  <a:pt x="273" y="75"/>
                </a:lnTo>
                <a:lnTo>
                  <a:pt x="283" y="49"/>
                </a:lnTo>
                <a:lnTo>
                  <a:pt x="294" y="75"/>
                </a:lnTo>
                <a:lnTo>
                  <a:pt x="296" y="85"/>
                </a:lnTo>
                <a:lnTo>
                  <a:pt x="328" y="85"/>
                </a:lnTo>
                <a:lnTo>
                  <a:pt x="311" y="98"/>
                </a:lnTo>
                <a:lnTo>
                  <a:pt x="303" y="105"/>
                </a:lnTo>
                <a:lnTo>
                  <a:pt x="305" y="118"/>
                </a:lnTo>
                <a:lnTo>
                  <a:pt x="313" y="143"/>
                </a:lnTo>
                <a:lnTo>
                  <a:pt x="294" y="12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78" name="Freeform 62">
            <a:extLst>
              <a:ext uri="{FF2B5EF4-FFF2-40B4-BE49-F238E27FC236}">
                <a16:creationId xmlns:a16="http://schemas.microsoft.com/office/drawing/2014/main" id="{16343F16-5621-4D76-8D40-95CF5097DD89}"/>
              </a:ext>
            </a:extLst>
          </p:cNvPr>
          <p:cNvSpPr>
            <a:spLocks noEditPoints="1"/>
          </p:cNvSpPr>
          <p:nvPr/>
        </p:nvSpPr>
        <p:spPr bwMode="auto">
          <a:xfrm>
            <a:off x="7338958" y="-2133597"/>
            <a:ext cx="600075" cy="598488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68 h 176"/>
              <a:gd name="T12" fmla="*/ 8 w 176"/>
              <a:gd name="T13" fmla="*/ 88 h 176"/>
              <a:gd name="T14" fmla="*/ 88 w 176"/>
              <a:gd name="T15" fmla="*/ 8 h 176"/>
              <a:gd name="T16" fmla="*/ 168 w 176"/>
              <a:gd name="T17" fmla="*/ 88 h 176"/>
              <a:gd name="T18" fmla="*/ 88 w 176"/>
              <a:gd name="T19" fmla="*/ 168 h 176"/>
              <a:gd name="T20" fmla="*/ 100 w 176"/>
              <a:gd name="T21" fmla="*/ 72 h 176"/>
              <a:gd name="T22" fmla="*/ 86 w 176"/>
              <a:gd name="T23" fmla="*/ 36 h 176"/>
              <a:gd name="T24" fmla="*/ 72 w 176"/>
              <a:gd name="T25" fmla="*/ 72 h 176"/>
              <a:gd name="T26" fmla="*/ 36 w 176"/>
              <a:gd name="T27" fmla="*/ 72 h 176"/>
              <a:gd name="T28" fmla="*/ 66 w 176"/>
              <a:gd name="T29" fmla="*/ 95 h 176"/>
              <a:gd name="T30" fmla="*/ 52 w 176"/>
              <a:gd name="T31" fmla="*/ 136 h 176"/>
              <a:gd name="T32" fmla="*/ 86 w 176"/>
              <a:gd name="T33" fmla="*/ 111 h 176"/>
              <a:gd name="T34" fmla="*/ 120 w 176"/>
              <a:gd name="T35" fmla="*/ 136 h 176"/>
              <a:gd name="T36" fmla="*/ 106 w 176"/>
              <a:gd name="T37" fmla="*/ 95 h 176"/>
              <a:gd name="T38" fmla="*/ 136 w 176"/>
              <a:gd name="T39" fmla="*/ 72 h 176"/>
              <a:gd name="T40" fmla="*/ 100 w 176"/>
              <a:gd name="T41" fmla="*/ 72 h 176"/>
              <a:gd name="T42" fmla="*/ 99 w 176"/>
              <a:gd name="T43" fmla="*/ 97 h 176"/>
              <a:gd name="T44" fmla="*/ 105 w 176"/>
              <a:gd name="T45" fmla="*/ 114 h 176"/>
              <a:gd name="T46" fmla="*/ 91 w 176"/>
              <a:gd name="T47" fmla="*/ 104 h 176"/>
              <a:gd name="T48" fmla="*/ 86 w 176"/>
              <a:gd name="T49" fmla="*/ 101 h 176"/>
              <a:gd name="T50" fmla="*/ 81 w 176"/>
              <a:gd name="T51" fmla="*/ 104 h 176"/>
              <a:gd name="T52" fmla="*/ 67 w 176"/>
              <a:gd name="T53" fmla="*/ 114 h 176"/>
              <a:gd name="T54" fmla="*/ 73 w 176"/>
              <a:gd name="T55" fmla="*/ 97 h 176"/>
              <a:gd name="T56" fmla="*/ 75 w 176"/>
              <a:gd name="T57" fmla="*/ 92 h 176"/>
              <a:gd name="T58" fmla="*/ 70 w 176"/>
              <a:gd name="T59" fmla="*/ 89 h 176"/>
              <a:gd name="T60" fmla="*/ 59 w 176"/>
              <a:gd name="T61" fmla="*/ 80 h 176"/>
              <a:gd name="T62" fmla="*/ 72 w 176"/>
              <a:gd name="T63" fmla="*/ 80 h 176"/>
              <a:gd name="T64" fmla="*/ 78 w 176"/>
              <a:gd name="T65" fmla="*/ 80 h 176"/>
              <a:gd name="T66" fmla="*/ 80 w 176"/>
              <a:gd name="T67" fmla="*/ 75 h 176"/>
              <a:gd name="T68" fmla="*/ 86 w 176"/>
              <a:gd name="T69" fmla="*/ 58 h 176"/>
              <a:gd name="T70" fmla="*/ 92 w 176"/>
              <a:gd name="T71" fmla="*/ 75 h 176"/>
              <a:gd name="T72" fmla="*/ 94 w 176"/>
              <a:gd name="T73" fmla="*/ 80 h 176"/>
              <a:gd name="T74" fmla="*/ 100 w 176"/>
              <a:gd name="T75" fmla="*/ 80 h 176"/>
              <a:gd name="T76" fmla="*/ 113 w 176"/>
              <a:gd name="T77" fmla="*/ 80 h 176"/>
              <a:gd name="T78" fmla="*/ 102 w 176"/>
              <a:gd name="T79" fmla="*/ 89 h 176"/>
              <a:gd name="T80" fmla="*/ 97 w 176"/>
              <a:gd name="T81" fmla="*/ 92 h 176"/>
              <a:gd name="T82" fmla="*/ 99 w 176"/>
              <a:gd name="T83" fmla="*/ 97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moveTo>
                  <a:pt x="100" y="72"/>
                </a:moveTo>
                <a:cubicBezTo>
                  <a:pt x="86" y="36"/>
                  <a:pt x="86" y="36"/>
                  <a:pt x="86" y="36"/>
                </a:cubicBezTo>
                <a:cubicBezTo>
                  <a:pt x="72" y="72"/>
                  <a:pt x="72" y="72"/>
                  <a:pt x="72" y="72"/>
                </a:cubicBezTo>
                <a:cubicBezTo>
                  <a:pt x="36" y="72"/>
                  <a:pt x="36" y="72"/>
                  <a:pt x="36" y="72"/>
                </a:cubicBezTo>
                <a:cubicBezTo>
                  <a:pt x="66" y="95"/>
                  <a:pt x="66" y="95"/>
                  <a:pt x="66" y="95"/>
                </a:cubicBezTo>
                <a:cubicBezTo>
                  <a:pt x="52" y="136"/>
                  <a:pt x="52" y="136"/>
                  <a:pt x="52" y="136"/>
                </a:cubicBezTo>
                <a:cubicBezTo>
                  <a:pt x="86" y="111"/>
                  <a:pt x="86" y="111"/>
                  <a:pt x="86" y="111"/>
                </a:cubicBezTo>
                <a:cubicBezTo>
                  <a:pt x="120" y="136"/>
                  <a:pt x="120" y="136"/>
                  <a:pt x="120" y="136"/>
                </a:cubicBezTo>
                <a:cubicBezTo>
                  <a:pt x="106" y="95"/>
                  <a:pt x="106" y="95"/>
                  <a:pt x="106" y="95"/>
                </a:cubicBezTo>
                <a:cubicBezTo>
                  <a:pt x="136" y="72"/>
                  <a:pt x="136" y="72"/>
                  <a:pt x="136" y="72"/>
                </a:cubicBezTo>
                <a:lnTo>
                  <a:pt x="100" y="72"/>
                </a:lnTo>
                <a:close/>
                <a:moveTo>
                  <a:pt x="99" y="97"/>
                </a:moveTo>
                <a:cubicBezTo>
                  <a:pt x="105" y="114"/>
                  <a:pt x="105" y="114"/>
                  <a:pt x="105" y="114"/>
                </a:cubicBezTo>
                <a:cubicBezTo>
                  <a:pt x="91" y="104"/>
                  <a:pt x="91" y="104"/>
                  <a:pt x="91" y="104"/>
                </a:cubicBezTo>
                <a:cubicBezTo>
                  <a:pt x="86" y="101"/>
                  <a:pt x="86" y="101"/>
                  <a:pt x="86" y="101"/>
                </a:cubicBezTo>
                <a:cubicBezTo>
                  <a:pt x="81" y="104"/>
                  <a:pt x="81" y="104"/>
                  <a:pt x="81" y="104"/>
                </a:cubicBezTo>
                <a:cubicBezTo>
                  <a:pt x="67" y="114"/>
                  <a:pt x="67" y="114"/>
                  <a:pt x="67" y="114"/>
                </a:cubicBezTo>
                <a:cubicBezTo>
                  <a:pt x="73" y="97"/>
                  <a:pt x="73" y="97"/>
                  <a:pt x="73" y="97"/>
                </a:cubicBezTo>
                <a:cubicBezTo>
                  <a:pt x="75" y="92"/>
                  <a:pt x="75" y="92"/>
                  <a:pt x="75" y="92"/>
                </a:cubicBezTo>
                <a:cubicBezTo>
                  <a:pt x="70" y="89"/>
                  <a:pt x="70" y="89"/>
                  <a:pt x="70" y="89"/>
                </a:cubicBezTo>
                <a:cubicBezTo>
                  <a:pt x="59" y="80"/>
                  <a:pt x="59" y="80"/>
                  <a:pt x="59" y="80"/>
                </a:cubicBezTo>
                <a:cubicBezTo>
                  <a:pt x="72" y="80"/>
                  <a:pt x="72" y="80"/>
                  <a:pt x="72" y="80"/>
                </a:cubicBezTo>
                <a:cubicBezTo>
                  <a:pt x="78" y="80"/>
                  <a:pt x="78" y="80"/>
                  <a:pt x="78" y="80"/>
                </a:cubicBezTo>
                <a:cubicBezTo>
                  <a:pt x="80" y="75"/>
                  <a:pt x="80" y="75"/>
                  <a:pt x="80" y="75"/>
                </a:cubicBezTo>
                <a:cubicBezTo>
                  <a:pt x="86" y="58"/>
                  <a:pt x="86" y="58"/>
                  <a:pt x="86" y="58"/>
                </a:cubicBezTo>
                <a:cubicBezTo>
                  <a:pt x="92" y="75"/>
                  <a:pt x="92" y="75"/>
                  <a:pt x="92" y="75"/>
                </a:cubicBezTo>
                <a:cubicBezTo>
                  <a:pt x="94" y="80"/>
                  <a:pt x="94" y="80"/>
                  <a:pt x="94" y="80"/>
                </a:cubicBezTo>
                <a:cubicBezTo>
                  <a:pt x="100" y="80"/>
                  <a:pt x="100" y="80"/>
                  <a:pt x="100" y="80"/>
                </a:cubicBezTo>
                <a:cubicBezTo>
                  <a:pt x="113" y="80"/>
                  <a:pt x="113" y="80"/>
                  <a:pt x="113" y="80"/>
                </a:cubicBezTo>
                <a:cubicBezTo>
                  <a:pt x="102" y="89"/>
                  <a:pt x="102" y="89"/>
                  <a:pt x="102" y="89"/>
                </a:cubicBezTo>
                <a:cubicBezTo>
                  <a:pt x="97" y="92"/>
                  <a:pt x="97" y="92"/>
                  <a:pt x="97" y="92"/>
                </a:cubicBezTo>
                <a:lnTo>
                  <a:pt x="99" y="9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79" name="Freeform 63">
            <a:extLst>
              <a:ext uri="{FF2B5EF4-FFF2-40B4-BE49-F238E27FC236}">
                <a16:creationId xmlns:a16="http://schemas.microsoft.com/office/drawing/2014/main" id="{7797DBFE-D69A-4AFB-A967-34DB4FF520DF}"/>
              </a:ext>
            </a:extLst>
          </p:cNvPr>
          <p:cNvSpPr>
            <a:spLocks noEditPoints="1"/>
          </p:cNvSpPr>
          <p:nvPr/>
        </p:nvSpPr>
        <p:spPr bwMode="auto">
          <a:xfrm>
            <a:off x="8485133" y="-2133597"/>
            <a:ext cx="600075" cy="598488"/>
          </a:xfrm>
          <a:custGeom>
            <a:avLst/>
            <a:gdLst>
              <a:gd name="T0" fmla="*/ 36 w 176"/>
              <a:gd name="T1" fmla="*/ 84 h 176"/>
              <a:gd name="T2" fmla="*/ 33 w 176"/>
              <a:gd name="T3" fmla="*/ 91 h 176"/>
              <a:gd name="T4" fmla="*/ 40 w 176"/>
              <a:gd name="T5" fmla="*/ 96 h 176"/>
              <a:gd name="T6" fmla="*/ 47 w 176"/>
              <a:gd name="T7" fmla="*/ 91 h 176"/>
              <a:gd name="T8" fmla="*/ 44 w 176"/>
              <a:gd name="T9" fmla="*/ 84 h 176"/>
              <a:gd name="T10" fmla="*/ 44 w 176"/>
              <a:gd name="T11" fmla="*/ 132 h 176"/>
              <a:gd name="T12" fmla="*/ 36 w 176"/>
              <a:gd name="T13" fmla="*/ 132 h 176"/>
              <a:gd name="T14" fmla="*/ 33 w 176"/>
              <a:gd name="T15" fmla="*/ 139 h 176"/>
              <a:gd name="T16" fmla="*/ 40 w 176"/>
              <a:gd name="T17" fmla="*/ 144 h 176"/>
              <a:gd name="T18" fmla="*/ 47 w 176"/>
              <a:gd name="T19" fmla="*/ 139 h 176"/>
              <a:gd name="T20" fmla="*/ 44 w 176"/>
              <a:gd name="T21" fmla="*/ 132 h 176"/>
              <a:gd name="T22" fmla="*/ 36 w 176"/>
              <a:gd name="T23" fmla="*/ 36 h 176"/>
              <a:gd name="T24" fmla="*/ 33 w 176"/>
              <a:gd name="T25" fmla="*/ 43 h 176"/>
              <a:gd name="T26" fmla="*/ 40 w 176"/>
              <a:gd name="T27" fmla="*/ 48 h 176"/>
              <a:gd name="T28" fmla="*/ 47 w 176"/>
              <a:gd name="T29" fmla="*/ 43 h 176"/>
              <a:gd name="T30" fmla="*/ 44 w 176"/>
              <a:gd name="T31" fmla="*/ 36 h 176"/>
              <a:gd name="T32" fmla="*/ 160 w 176"/>
              <a:gd name="T33" fmla="*/ 0 h 176"/>
              <a:gd name="T34" fmla="*/ 0 w 176"/>
              <a:gd name="T35" fmla="*/ 16 h 176"/>
              <a:gd name="T36" fmla="*/ 16 w 176"/>
              <a:gd name="T37" fmla="*/ 176 h 176"/>
              <a:gd name="T38" fmla="*/ 176 w 176"/>
              <a:gd name="T39" fmla="*/ 160 h 176"/>
              <a:gd name="T40" fmla="*/ 160 w 176"/>
              <a:gd name="T41" fmla="*/ 0 h 176"/>
              <a:gd name="T42" fmla="*/ 160 w 176"/>
              <a:gd name="T43" fmla="*/ 168 h 176"/>
              <a:gd name="T44" fmla="*/ 8 w 176"/>
              <a:gd name="T45" fmla="*/ 160 h 176"/>
              <a:gd name="T46" fmla="*/ 16 w 176"/>
              <a:gd name="T47" fmla="*/ 8 h 176"/>
              <a:gd name="T48" fmla="*/ 168 w 176"/>
              <a:gd name="T49" fmla="*/ 16 h 176"/>
              <a:gd name="T50" fmla="*/ 148 w 176"/>
              <a:gd name="T51" fmla="*/ 132 h 176"/>
              <a:gd name="T52" fmla="*/ 72 w 176"/>
              <a:gd name="T53" fmla="*/ 136 h 176"/>
              <a:gd name="T54" fmla="*/ 148 w 176"/>
              <a:gd name="T55" fmla="*/ 140 h 176"/>
              <a:gd name="T56" fmla="*/ 148 w 176"/>
              <a:gd name="T57" fmla="*/ 132 h 176"/>
              <a:gd name="T58" fmla="*/ 76 w 176"/>
              <a:gd name="T59" fmla="*/ 36 h 176"/>
              <a:gd name="T60" fmla="*/ 76 w 176"/>
              <a:gd name="T61" fmla="*/ 44 h 176"/>
              <a:gd name="T62" fmla="*/ 152 w 176"/>
              <a:gd name="T63" fmla="*/ 40 h 176"/>
              <a:gd name="T64" fmla="*/ 148 w 176"/>
              <a:gd name="T65" fmla="*/ 84 h 176"/>
              <a:gd name="T66" fmla="*/ 72 w 176"/>
              <a:gd name="T67" fmla="*/ 88 h 176"/>
              <a:gd name="T68" fmla="*/ 148 w 176"/>
              <a:gd name="T69" fmla="*/ 92 h 176"/>
              <a:gd name="T70" fmla="*/ 148 w 176"/>
              <a:gd name="T71" fmla="*/ 8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76">
                <a:moveTo>
                  <a:pt x="40" y="72"/>
                </a:moveTo>
                <a:cubicBezTo>
                  <a:pt x="36" y="84"/>
                  <a:pt x="36" y="84"/>
                  <a:pt x="36" y="84"/>
                </a:cubicBezTo>
                <a:cubicBezTo>
                  <a:pt x="24" y="84"/>
                  <a:pt x="24" y="84"/>
                  <a:pt x="24" y="84"/>
                </a:cubicBezTo>
                <a:cubicBezTo>
                  <a:pt x="33" y="91"/>
                  <a:pt x="33" y="91"/>
                  <a:pt x="33" y="91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40" y="96"/>
                  <a:pt x="40" y="96"/>
                  <a:pt x="40" y="96"/>
                </a:cubicBezTo>
                <a:cubicBezTo>
                  <a:pt x="51" y="104"/>
                  <a:pt x="51" y="104"/>
                  <a:pt x="51" y="104"/>
                </a:cubicBezTo>
                <a:cubicBezTo>
                  <a:pt x="47" y="91"/>
                  <a:pt x="47" y="91"/>
                  <a:pt x="47" y="91"/>
                </a:cubicBezTo>
                <a:cubicBezTo>
                  <a:pt x="56" y="84"/>
                  <a:pt x="56" y="84"/>
                  <a:pt x="56" y="84"/>
                </a:cubicBezTo>
                <a:cubicBezTo>
                  <a:pt x="44" y="84"/>
                  <a:pt x="44" y="84"/>
                  <a:pt x="44" y="84"/>
                </a:cubicBezTo>
                <a:lnTo>
                  <a:pt x="40" y="72"/>
                </a:lnTo>
                <a:close/>
                <a:moveTo>
                  <a:pt x="44" y="132"/>
                </a:moveTo>
                <a:cubicBezTo>
                  <a:pt x="40" y="120"/>
                  <a:pt x="40" y="120"/>
                  <a:pt x="40" y="120"/>
                </a:cubicBezTo>
                <a:cubicBezTo>
                  <a:pt x="36" y="132"/>
                  <a:pt x="36" y="132"/>
                  <a:pt x="36" y="132"/>
                </a:cubicBezTo>
                <a:cubicBezTo>
                  <a:pt x="24" y="132"/>
                  <a:pt x="24" y="132"/>
                  <a:pt x="24" y="132"/>
                </a:cubicBezTo>
                <a:cubicBezTo>
                  <a:pt x="33" y="139"/>
                  <a:pt x="33" y="139"/>
                  <a:pt x="33" y="139"/>
                </a:cubicBezTo>
                <a:cubicBezTo>
                  <a:pt x="29" y="152"/>
                  <a:pt x="29" y="152"/>
                  <a:pt x="29" y="152"/>
                </a:cubicBezTo>
                <a:cubicBezTo>
                  <a:pt x="40" y="144"/>
                  <a:pt x="40" y="144"/>
                  <a:pt x="40" y="144"/>
                </a:cubicBezTo>
                <a:cubicBezTo>
                  <a:pt x="51" y="152"/>
                  <a:pt x="51" y="152"/>
                  <a:pt x="51" y="152"/>
                </a:cubicBezTo>
                <a:cubicBezTo>
                  <a:pt x="47" y="139"/>
                  <a:pt x="47" y="139"/>
                  <a:pt x="47" y="139"/>
                </a:cubicBezTo>
                <a:cubicBezTo>
                  <a:pt x="56" y="132"/>
                  <a:pt x="56" y="132"/>
                  <a:pt x="56" y="132"/>
                </a:cubicBezTo>
                <a:lnTo>
                  <a:pt x="44" y="132"/>
                </a:lnTo>
                <a:close/>
                <a:moveTo>
                  <a:pt x="40" y="24"/>
                </a:moveTo>
                <a:cubicBezTo>
                  <a:pt x="36" y="36"/>
                  <a:pt x="36" y="36"/>
                  <a:pt x="36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33" y="43"/>
                  <a:pt x="33" y="43"/>
                  <a:pt x="33" y="43"/>
                </a:cubicBezTo>
                <a:cubicBezTo>
                  <a:pt x="29" y="56"/>
                  <a:pt x="29" y="56"/>
                  <a:pt x="29" y="56"/>
                </a:cubicBezTo>
                <a:cubicBezTo>
                  <a:pt x="40" y="48"/>
                  <a:pt x="40" y="48"/>
                  <a:pt x="40" y="48"/>
                </a:cubicBezTo>
                <a:cubicBezTo>
                  <a:pt x="51" y="56"/>
                  <a:pt x="51" y="56"/>
                  <a:pt x="51" y="56"/>
                </a:cubicBezTo>
                <a:cubicBezTo>
                  <a:pt x="47" y="43"/>
                  <a:pt x="47" y="43"/>
                  <a:pt x="47" y="43"/>
                </a:cubicBezTo>
                <a:cubicBezTo>
                  <a:pt x="56" y="36"/>
                  <a:pt x="56" y="36"/>
                  <a:pt x="56" y="36"/>
                </a:cubicBezTo>
                <a:cubicBezTo>
                  <a:pt x="44" y="36"/>
                  <a:pt x="44" y="36"/>
                  <a:pt x="44" y="36"/>
                </a:cubicBezTo>
                <a:lnTo>
                  <a:pt x="40" y="24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148" y="132"/>
                </a:moveTo>
                <a:cubicBezTo>
                  <a:pt x="76" y="132"/>
                  <a:pt x="76" y="132"/>
                  <a:pt x="76" y="132"/>
                </a:cubicBezTo>
                <a:cubicBezTo>
                  <a:pt x="74" y="132"/>
                  <a:pt x="72" y="134"/>
                  <a:pt x="72" y="136"/>
                </a:cubicBezTo>
                <a:cubicBezTo>
                  <a:pt x="72" y="138"/>
                  <a:pt x="74" y="140"/>
                  <a:pt x="76" y="140"/>
                </a:cubicBezTo>
                <a:cubicBezTo>
                  <a:pt x="148" y="140"/>
                  <a:pt x="148" y="140"/>
                  <a:pt x="148" y="140"/>
                </a:cubicBezTo>
                <a:cubicBezTo>
                  <a:pt x="150" y="140"/>
                  <a:pt x="152" y="138"/>
                  <a:pt x="152" y="136"/>
                </a:cubicBezTo>
                <a:cubicBezTo>
                  <a:pt x="152" y="134"/>
                  <a:pt x="150" y="132"/>
                  <a:pt x="148" y="132"/>
                </a:cubicBezTo>
                <a:moveTo>
                  <a:pt x="148" y="36"/>
                </a:moveTo>
                <a:cubicBezTo>
                  <a:pt x="76" y="36"/>
                  <a:pt x="76" y="36"/>
                  <a:pt x="76" y="36"/>
                </a:cubicBezTo>
                <a:cubicBezTo>
                  <a:pt x="74" y="36"/>
                  <a:pt x="72" y="38"/>
                  <a:pt x="72" y="40"/>
                </a:cubicBezTo>
                <a:cubicBezTo>
                  <a:pt x="72" y="42"/>
                  <a:pt x="74" y="44"/>
                  <a:pt x="76" y="44"/>
                </a:cubicBezTo>
                <a:cubicBezTo>
                  <a:pt x="148" y="44"/>
                  <a:pt x="148" y="44"/>
                  <a:pt x="148" y="44"/>
                </a:cubicBezTo>
                <a:cubicBezTo>
                  <a:pt x="150" y="44"/>
                  <a:pt x="152" y="42"/>
                  <a:pt x="152" y="40"/>
                </a:cubicBezTo>
                <a:cubicBezTo>
                  <a:pt x="152" y="38"/>
                  <a:pt x="150" y="36"/>
                  <a:pt x="148" y="36"/>
                </a:cubicBezTo>
                <a:moveTo>
                  <a:pt x="148" y="84"/>
                </a:moveTo>
                <a:cubicBezTo>
                  <a:pt x="76" y="84"/>
                  <a:pt x="76" y="84"/>
                  <a:pt x="76" y="84"/>
                </a:cubicBezTo>
                <a:cubicBezTo>
                  <a:pt x="74" y="84"/>
                  <a:pt x="72" y="86"/>
                  <a:pt x="72" y="88"/>
                </a:cubicBezTo>
                <a:cubicBezTo>
                  <a:pt x="72" y="90"/>
                  <a:pt x="74" y="92"/>
                  <a:pt x="76" y="92"/>
                </a:cubicBezTo>
                <a:cubicBezTo>
                  <a:pt x="148" y="92"/>
                  <a:pt x="148" y="92"/>
                  <a:pt x="148" y="92"/>
                </a:cubicBezTo>
                <a:cubicBezTo>
                  <a:pt x="150" y="92"/>
                  <a:pt x="152" y="90"/>
                  <a:pt x="152" y="88"/>
                </a:cubicBezTo>
                <a:cubicBezTo>
                  <a:pt x="152" y="86"/>
                  <a:pt x="150" y="84"/>
                  <a:pt x="148" y="8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80" name="Freeform 64">
            <a:extLst>
              <a:ext uri="{FF2B5EF4-FFF2-40B4-BE49-F238E27FC236}">
                <a16:creationId xmlns:a16="http://schemas.microsoft.com/office/drawing/2014/main" id="{62EDAA25-DE5F-431A-B804-A9F5053C6870}"/>
              </a:ext>
            </a:extLst>
          </p:cNvPr>
          <p:cNvSpPr>
            <a:spLocks noEditPoints="1"/>
          </p:cNvSpPr>
          <p:nvPr/>
        </p:nvSpPr>
        <p:spPr bwMode="auto">
          <a:xfrm>
            <a:off x="9631308" y="-2133597"/>
            <a:ext cx="600075" cy="598488"/>
          </a:xfrm>
          <a:custGeom>
            <a:avLst/>
            <a:gdLst>
              <a:gd name="T0" fmla="*/ 36 w 176"/>
              <a:gd name="T1" fmla="*/ 24 h 176"/>
              <a:gd name="T2" fmla="*/ 24 w 176"/>
              <a:gd name="T3" fmla="*/ 36 h 176"/>
              <a:gd name="T4" fmla="*/ 36 w 176"/>
              <a:gd name="T5" fmla="*/ 48 h 176"/>
              <a:gd name="T6" fmla="*/ 48 w 176"/>
              <a:gd name="T7" fmla="*/ 36 h 176"/>
              <a:gd name="T8" fmla="*/ 36 w 176"/>
              <a:gd name="T9" fmla="*/ 24 h 176"/>
              <a:gd name="T10" fmla="*/ 36 w 176"/>
              <a:gd name="T11" fmla="*/ 40 h 176"/>
              <a:gd name="T12" fmla="*/ 32 w 176"/>
              <a:gd name="T13" fmla="*/ 36 h 176"/>
              <a:gd name="T14" fmla="*/ 36 w 176"/>
              <a:gd name="T15" fmla="*/ 32 h 176"/>
              <a:gd name="T16" fmla="*/ 40 w 176"/>
              <a:gd name="T17" fmla="*/ 36 h 176"/>
              <a:gd name="T18" fmla="*/ 36 w 176"/>
              <a:gd name="T19" fmla="*/ 40 h 176"/>
              <a:gd name="T20" fmla="*/ 96 w 176"/>
              <a:gd name="T21" fmla="*/ 108 h 176"/>
              <a:gd name="T22" fmla="*/ 99 w 176"/>
              <a:gd name="T23" fmla="*/ 107 h 176"/>
              <a:gd name="T24" fmla="*/ 115 w 176"/>
              <a:gd name="T25" fmla="*/ 91 h 176"/>
              <a:gd name="T26" fmla="*/ 116 w 176"/>
              <a:gd name="T27" fmla="*/ 88 h 176"/>
              <a:gd name="T28" fmla="*/ 112 w 176"/>
              <a:gd name="T29" fmla="*/ 84 h 176"/>
              <a:gd name="T30" fmla="*/ 109 w 176"/>
              <a:gd name="T31" fmla="*/ 85 h 176"/>
              <a:gd name="T32" fmla="*/ 93 w 176"/>
              <a:gd name="T33" fmla="*/ 101 h 176"/>
              <a:gd name="T34" fmla="*/ 92 w 176"/>
              <a:gd name="T35" fmla="*/ 104 h 176"/>
              <a:gd name="T36" fmla="*/ 96 w 176"/>
              <a:gd name="T37" fmla="*/ 108 h 176"/>
              <a:gd name="T38" fmla="*/ 175 w 176"/>
              <a:gd name="T39" fmla="*/ 89 h 176"/>
              <a:gd name="T40" fmla="*/ 87 w 176"/>
              <a:gd name="T41" fmla="*/ 1 h 176"/>
              <a:gd name="T42" fmla="*/ 84 w 176"/>
              <a:gd name="T43" fmla="*/ 0 h 176"/>
              <a:gd name="T44" fmla="*/ 12 w 176"/>
              <a:gd name="T45" fmla="*/ 0 h 176"/>
              <a:gd name="T46" fmla="*/ 0 w 176"/>
              <a:gd name="T47" fmla="*/ 12 h 176"/>
              <a:gd name="T48" fmla="*/ 0 w 176"/>
              <a:gd name="T49" fmla="*/ 84 h 176"/>
              <a:gd name="T50" fmla="*/ 1 w 176"/>
              <a:gd name="T51" fmla="*/ 87 h 176"/>
              <a:gd name="T52" fmla="*/ 89 w 176"/>
              <a:gd name="T53" fmla="*/ 175 h 176"/>
              <a:gd name="T54" fmla="*/ 92 w 176"/>
              <a:gd name="T55" fmla="*/ 176 h 176"/>
              <a:gd name="T56" fmla="*/ 95 w 176"/>
              <a:gd name="T57" fmla="*/ 175 h 176"/>
              <a:gd name="T58" fmla="*/ 175 w 176"/>
              <a:gd name="T59" fmla="*/ 95 h 176"/>
              <a:gd name="T60" fmla="*/ 176 w 176"/>
              <a:gd name="T61" fmla="*/ 92 h 176"/>
              <a:gd name="T62" fmla="*/ 175 w 176"/>
              <a:gd name="T63" fmla="*/ 89 h 176"/>
              <a:gd name="T64" fmla="*/ 92 w 176"/>
              <a:gd name="T65" fmla="*/ 166 h 176"/>
              <a:gd name="T66" fmla="*/ 8 w 176"/>
              <a:gd name="T67" fmla="*/ 82 h 176"/>
              <a:gd name="T68" fmla="*/ 8 w 176"/>
              <a:gd name="T69" fmla="*/ 24 h 176"/>
              <a:gd name="T70" fmla="*/ 8 w 176"/>
              <a:gd name="T71" fmla="*/ 23 h 176"/>
              <a:gd name="T72" fmla="*/ 8 w 176"/>
              <a:gd name="T73" fmla="*/ 12 h 176"/>
              <a:gd name="T74" fmla="*/ 12 w 176"/>
              <a:gd name="T75" fmla="*/ 8 h 176"/>
              <a:gd name="T76" fmla="*/ 23 w 176"/>
              <a:gd name="T77" fmla="*/ 8 h 176"/>
              <a:gd name="T78" fmla="*/ 24 w 176"/>
              <a:gd name="T79" fmla="*/ 8 h 176"/>
              <a:gd name="T80" fmla="*/ 82 w 176"/>
              <a:gd name="T81" fmla="*/ 8 h 176"/>
              <a:gd name="T82" fmla="*/ 166 w 176"/>
              <a:gd name="T83" fmla="*/ 92 h 176"/>
              <a:gd name="T84" fmla="*/ 92 w 176"/>
              <a:gd name="T85" fmla="*/ 166 h 176"/>
              <a:gd name="T86" fmla="*/ 73 w 176"/>
              <a:gd name="T87" fmla="*/ 121 h 176"/>
              <a:gd name="T88" fmla="*/ 72 w 176"/>
              <a:gd name="T89" fmla="*/ 124 h 176"/>
              <a:gd name="T90" fmla="*/ 76 w 176"/>
              <a:gd name="T91" fmla="*/ 128 h 176"/>
              <a:gd name="T92" fmla="*/ 79 w 176"/>
              <a:gd name="T93" fmla="*/ 127 h 176"/>
              <a:gd name="T94" fmla="*/ 87 w 176"/>
              <a:gd name="T95" fmla="*/ 119 h 176"/>
              <a:gd name="T96" fmla="*/ 88 w 176"/>
              <a:gd name="T97" fmla="*/ 116 h 176"/>
              <a:gd name="T98" fmla="*/ 84 w 176"/>
              <a:gd name="T99" fmla="*/ 112 h 176"/>
              <a:gd name="T100" fmla="*/ 81 w 176"/>
              <a:gd name="T101" fmla="*/ 113 h 176"/>
              <a:gd name="T102" fmla="*/ 73 w 176"/>
              <a:gd name="T103" fmla="*/ 121 h 176"/>
              <a:gd name="T104" fmla="*/ 92 w 176"/>
              <a:gd name="T105" fmla="*/ 144 h 176"/>
              <a:gd name="T106" fmla="*/ 95 w 176"/>
              <a:gd name="T107" fmla="*/ 143 h 176"/>
              <a:gd name="T108" fmla="*/ 119 w 176"/>
              <a:gd name="T109" fmla="*/ 119 h 176"/>
              <a:gd name="T110" fmla="*/ 120 w 176"/>
              <a:gd name="T111" fmla="*/ 116 h 176"/>
              <a:gd name="T112" fmla="*/ 116 w 176"/>
              <a:gd name="T113" fmla="*/ 112 h 176"/>
              <a:gd name="T114" fmla="*/ 113 w 176"/>
              <a:gd name="T115" fmla="*/ 113 h 176"/>
              <a:gd name="T116" fmla="*/ 89 w 176"/>
              <a:gd name="T117" fmla="*/ 137 h 176"/>
              <a:gd name="T118" fmla="*/ 88 w 176"/>
              <a:gd name="T119" fmla="*/ 140 h 176"/>
              <a:gd name="T120" fmla="*/ 92 w 176"/>
              <a:gd name="T121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" h="176">
                <a:moveTo>
                  <a:pt x="36" y="24"/>
                </a:moveTo>
                <a:cubicBezTo>
                  <a:pt x="29" y="24"/>
                  <a:pt x="24" y="29"/>
                  <a:pt x="24" y="36"/>
                </a:cubicBezTo>
                <a:cubicBezTo>
                  <a:pt x="24" y="43"/>
                  <a:pt x="29" y="48"/>
                  <a:pt x="36" y="48"/>
                </a:cubicBezTo>
                <a:cubicBezTo>
                  <a:pt x="43" y="48"/>
                  <a:pt x="48" y="43"/>
                  <a:pt x="48" y="36"/>
                </a:cubicBezTo>
                <a:cubicBezTo>
                  <a:pt x="48" y="29"/>
                  <a:pt x="43" y="24"/>
                  <a:pt x="36" y="24"/>
                </a:cubicBezTo>
                <a:moveTo>
                  <a:pt x="36" y="40"/>
                </a:moveTo>
                <a:cubicBezTo>
                  <a:pt x="34" y="40"/>
                  <a:pt x="32" y="38"/>
                  <a:pt x="32" y="36"/>
                </a:cubicBezTo>
                <a:cubicBezTo>
                  <a:pt x="32" y="34"/>
                  <a:pt x="34" y="32"/>
                  <a:pt x="36" y="32"/>
                </a:cubicBezTo>
                <a:cubicBezTo>
                  <a:pt x="38" y="32"/>
                  <a:pt x="40" y="34"/>
                  <a:pt x="40" y="36"/>
                </a:cubicBezTo>
                <a:cubicBezTo>
                  <a:pt x="40" y="38"/>
                  <a:pt x="38" y="40"/>
                  <a:pt x="36" y="40"/>
                </a:cubicBezTo>
                <a:moveTo>
                  <a:pt x="96" y="108"/>
                </a:moveTo>
                <a:cubicBezTo>
                  <a:pt x="97" y="108"/>
                  <a:pt x="98" y="108"/>
                  <a:pt x="99" y="107"/>
                </a:cubicBezTo>
                <a:cubicBezTo>
                  <a:pt x="115" y="91"/>
                  <a:pt x="115" y="91"/>
                  <a:pt x="115" y="91"/>
                </a:cubicBezTo>
                <a:cubicBezTo>
                  <a:pt x="116" y="90"/>
                  <a:pt x="116" y="89"/>
                  <a:pt x="116" y="88"/>
                </a:cubicBezTo>
                <a:cubicBezTo>
                  <a:pt x="116" y="86"/>
                  <a:pt x="114" y="84"/>
                  <a:pt x="112" y="84"/>
                </a:cubicBezTo>
                <a:cubicBezTo>
                  <a:pt x="111" y="84"/>
                  <a:pt x="110" y="84"/>
                  <a:pt x="109" y="85"/>
                </a:cubicBezTo>
                <a:cubicBezTo>
                  <a:pt x="93" y="101"/>
                  <a:pt x="93" y="101"/>
                  <a:pt x="93" y="101"/>
                </a:cubicBezTo>
                <a:cubicBezTo>
                  <a:pt x="92" y="102"/>
                  <a:pt x="92" y="103"/>
                  <a:pt x="92" y="104"/>
                </a:cubicBezTo>
                <a:cubicBezTo>
                  <a:pt x="92" y="106"/>
                  <a:pt x="94" y="108"/>
                  <a:pt x="96" y="108"/>
                </a:cubicBezTo>
                <a:moveTo>
                  <a:pt x="175" y="89"/>
                </a:moveTo>
                <a:cubicBezTo>
                  <a:pt x="87" y="1"/>
                  <a:pt x="87" y="1"/>
                  <a:pt x="87" y="1"/>
                </a:cubicBezTo>
                <a:cubicBezTo>
                  <a:pt x="86" y="0"/>
                  <a:pt x="85" y="0"/>
                  <a:pt x="84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85"/>
                  <a:pt x="0" y="86"/>
                  <a:pt x="1" y="87"/>
                </a:cubicBezTo>
                <a:cubicBezTo>
                  <a:pt x="89" y="175"/>
                  <a:pt x="89" y="175"/>
                  <a:pt x="89" y="175"/>
                </a:cubicBezTo>
                <a:cubicBezTo>
                  <a:pt x="90" y="176"/>
                  <a:pt x="91" y="176"/>
                  <a:pt x="92" y="176"/>
                </a:cubicBezTo>
                <a:cubicBezTo>
                  <a:pt x="93" y="176"/>
                  <a:pt x="94" y="176"/>
                  <a:pt x="95" y="175"/>
                </a:cubicBezTo>
                <a:cubicBezTo>
                  <a:pt x="175" y="95"/>
                  <a:pt x="175" y="95"/>
                  <a:pt x="175" y="95"/>
                </a:cubicBezTo>
                <a:cubicBezTo>
                  <a:pt x="176" y="94"/>
                  <a:pt x="176" y="93"/>
                  <a:pt x="176" y="92"/>
                </a:cubicBezTo>
                <a:cubicBezTo>
                  <a:pt x="176" y="91"/>
                  <a:pt x="176" y="90"/>
                  <a:pt x="175" y="89"/>
                </a:cubicBezTo>
                <a:moveTo>
                  <a:pt x="92" y="166"/>
                </a:moveTo>
                <a:cubicBezTo>
                  <a:pt x="8" y="82"/>
                  <a:pt x="8" y="82"/>
                  <a:pt x="8" y="82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3"/>
                  <a:pt x="8" y="23"/>
                  <a:pt x="8" y="23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0"/>
                  <a:pt x="10" y="8"/>
                  <a:pt x="12" y="8"/>
                </a:cubicBezTo>
                <a:cubicBezTo>
                  <a:pt x="23" y="8"/>
                  <a:pt x="23" y="8"/>
                  <a:pt x="23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82" y="8"/>
                  <a:pt x="82" y="8"/>
                  <a:pt x="82" y="8"/>
                </a:cubicBezTo>
                <a:cubicBezTo>
                  <a:pt x="166" y="92"/>
                  <a:pt x="166" y="92"/>
                  <a:pt x="166" y="92"/>
                </a:cubicBezTo>
                <a:lnTo>
                  <a:pt x="92" y="166"/>
                </a:lnTo>
                <a:close/>
                <a:moveTo>
                  <a:pt x="73" y="121"/>
                </a:moveTo>
                <a:cubicBezTo>
                  <a:pt x="72" y="122"/>
                  <a:pt x="72" y="123"/>
                  <a:pt x="72" y="124"/>
                </a:cubicBezTo>
                <a:cubicBezTo>
                  <a:pt x="72" y="126"/>
                  <a:pt x="74" y="128"/>
                  <a:pt x="76" y="128"/>
                </a:cubicBezTo>
                <a:cubicBezTo>
                  <a:pt x="77" y="128"/>
                  <a:pt x="78" y="128"/>
                  <a:pt x="79" y="127"/>
                </a:cubicBezTo>
                <a:cubicBezTo>
                  <a:pt x="87" y="119"/>
                  <a:pt x="87" y="119"/>
                  <a:pt x="87" y="119"/>
                </a:cubicBezTo>
                <a:cubicBezTo>
                  <a:pt x="88" y="118"/>
                  <a:pt x="88" y="117"/>
                  <a:pt x="88" y="116"/>
                </a:cubicBezTo>
                <a:cubicBezTo>
                  <a:pt x="88" y="114"/>
                  <a:pt x="86" y="112"/>
                  <a:pt x="84" y="112"/>
                </a:cubicBezTo>
                <a:cubicBezTo>
                  <a:pt x="83" y="112"/>
                  <a:pt x="82" y="112"/>
                  <a:pt x="81" y="113"/>
                </a:cubicBezTo>
                <a:lnTo>
                  <a:pt x="73" y="121"/>
                </a:lnTo>
                <a:close/>
                <a:moveTo>
                  <a:pt x="92" y="144"/>
                </a:moveTo>
                <a:cubicBezTo>
                  <a:pt x="93" y="144"/>
                  <a:pt x="94" y="144"/>
                  <a:pt x="95" y="143"/>
                </a:cubicBezTo>
                <a:cubicBezTo>
                  <a:pt x="119" y="119"/>
                  <a:pt x="119" y="119"/>
                  <a:pt x="119" y="119"/>
                </a:cubicBezTo>
                <a:cubicBezTo>
                  <a:pt x="120" y="118"/>
                  <a:pt x="120" y="117"/>
                  <a:pt x="120" y="116"/>
                </a:cubicBezTo>
                <a:cubicBezTo>
                  <a:pt x="120" y="114"/>
                  <a:pt x="118" y="112"/>
                  <a:pt x="116" y="112"/>
                </a:cubicBezTo>
                <a:cubicBezTo>
                  <a:pt x="115" y="112"/>
                  <a:pt x="114" y="112"/>
                  <a:pt x="113" y="113"/>
                </a:cubicBezTo>
                <a:cubicBezTo>
                  <a:pt x="89" y="137"/>
                  <a:pt x="89" y="137"/>
                  <a:pt x="89" y="137"/>
                </a:cubicBezTo>
                <a:cubicBezTo>
                  <a:pt x="88" y="138"/>
                  <a:pt x="88" y="139"/>
                  <a:pt x="88" y="140"/>
                </a:cubicBezTo>
                <a:cubicBezTo>
                  <a:pt x="88" y="142"/>
                  <a:pt x="90" y="144"/>
                  <a:pt x="92" y="14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81" name="Freeform 65">
            <a:extLst>
              <a:ext uri="{FF2B5EF4-FFF2-40B4-BE49-F238E27FC236}">
                <a16:creationId xmlns:a16="http://schemas.microsoft.com/office/drawing/2014/main" id="{C97CF8B3-B2FB-4187-A811-2628CCCBE5B1}"/>
              </a:ext>
            </a:extLst>
          </p:cNvPr>
          <p:cNvSpPr>
            <a:spLocks noEditPoints="1"/>
          </p:cNvSpPr>
          <p:nvPr/>
        </p:nvSpPr>
        <p:spPr bwMode="auto">
          <a:xfrm>
            <a:off x="10775896" y="-2133597"/>
            <a:ext cx="600075" cy="598488"/>
          </a:xfrm>
          <a:custGeom>
            <a:avLst/>
            <a:gdLst>
              <a:gd name="T0" fmla="*/ 87 w 176"/>
              <a:gd name="T1" fmla="*/ 111 h 176"/>
              <a:gd name="T2" fmla="*/ 96 w 176"/>
              <a:gd name="T3" fmla="*/ 100 h 176"/>
              <a:gd name="T4" fmla="*/ 89 w 176"/>
              <a:gd name="T5" fmla="*/ 97 h 176"/>
              <a:gd name="T6" fmla="*/ 80 w 176"/>
              <a:gd name="T7" fmla="*/ 108 h 176"/>
              <a:gd name="T8" fmla="*/ 36 w 176"/>
              <a:gd name="T9" fmla="*/ 48 h 176"/>
              <a:gd name="T10" fmla="*/ 36 w 176"/>
              <a:gd name="T11" fmla="*/ 72 h 176"/>
              <a:gd name="T12" fmla="*/ 36 w 176"/>
              <a:gd name="T13" fmla="*/ 48 h 176"/>
              <a:gd name="T14" fmla="*/ 32 w 176"/>
              <a:gd name="T15" fmla="*/ 60 h 176"/>
              <a:gd name="T16" fmla="*/ 40 w 176"/>
              <a:gd name="T17" fmla="*/ 60 h 176"/>
              <a:gd name="T18" fmla="*/ 175 w 176"/>
              <a:gd name="T19" fmla="*/ 81 h 176"/>
              <a:gd name="T20" fmla="*/ 92 w 176"/>
              <a:gd name="T21" fmla="*/ 0 h 176"/>
              <a:gd name="T22" fmla="*/ 24 w 176"/>
              <a:gd name="T23" fmla="*/ 12 h 176"/>
              <a:gd name="T24" fmla="*/ 32 w 176"/>
              <a:gd name="T25" fmla="*/ 12 h 176"/>
              <a:gd name="T26" fmla="*/ 90 w 176"/>
              <a:gd name="T27" fmla="*/ 8 h 176"/>
              <a:gd name="T28" fmla="*/ 157 w 176"/>
              <a:gd name="T29" fmla="*/ 93 h 176"/>
              <a:gd name="T30" fmla="*/ 160 w 176"/>
              <a:gd name="T31" fmla="*/ 100 h 176"/>
              <a:gd name="T32" fmla="*/ 175 w 176"/>
              <a:gd name="T33" fmla="*/ 87 h 176"/>
              <a:gd name="T34" fmla="*/ 175 w 176"/>
              <a:gd name="T35" fmla="*/ 81 h 176"/>
              <a:gd name="T36" fmla="*/ 68 w 176"/>
              <a:gd name="T37" fmla="*/ 24 h 176"/>
              <a:gd name="T38" fmla="*/ 0 w 176"/>
              <a:gd name="T39" fmla="*/ 36 h 176"/>
              <a:gd name="T40" fmla="*/ 1 w 176"/>
              <a:gd name="T41" fmla="*/ 95 h 176"/>
              <a:gd name="T42" fmla="*/ 84 w 176"/>
              <a:gd name="T43" fmla="*/ 176 h 176"/>
              <a:gd name="T44" fmla="*/ 151 w 176"/>
              <a:gd name="T45" fmla="*/ 111 h 176"/>
              <a:gd name="T46" fmla="*/ 151 w 176"/>
              <a:gd name="T47" fmla="*/ 105 h 176"/>
              <a:gd name="T48" fmla="*/ 84 w 176"/>
              <a:gd name="T49" fmla="*/ 166 h 176"/>
              <a:gd name="T50" fmla="*/ 8 w 176"/>
              <a:gd name="T51" fmla="*/ 36 h 176"/>
              <a:gd name="T52" fmla="*/ 66 w 176"/>
              <a:gd name="T53" fmla="*/ 32 h 176"/>
              <a:gd name="T54" fmla="*/ 84 w 176"/>
              <a:gd name="T55" fmla="*/ 166 h 176"/>
              <a:gd name="T56" fmla="*/ 87 w 176"/>
              <a:gd name="T57" fmla="*/ 143 h 176"/>
              <a:gd name="T58" fmla="*/ 104 w 176"/>
              <a:gd name="T59" fmla="*/ 124 h 176"/>
              <a:gd name="T60" fmla="*/ 97 w 176"/>
              <a:gd name="T61" fmla="*/ 121 h 176"/>
              <a:gd name="T62" fmla="*/ 80 w 176"/>
              <a:gd name="T63" fmla="*/ 140 h 176"/>
              <a:gd name="T64" fmla="*/ 64 w 176"/>
              <a:gd name="T65" fmla="*/ 124 h 176"/>
              <a:gd name="T66" fmla="*/ 71 w 176"/>
              <a:gd name="T67" fmla="*/ 127 h 176"/>
              <a:gd name="T68" fmla="*/ 76 w 176"/>
              <a:gd name="T69" fmla="*/ 120 h 176"/>
              <a:gd name="T70" fmla="*/ 69 w 176"/>
              <a:gd name="T71" fmla="*/ 117 h 176"/>
              <a:gd name="T72" fmla="*/ 64 w 176"/>
              <a:gd name="T73" fmla="*/ 12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76" h="176">
                <a:moveTo>
                  <a:pt x="84" y="112"/>
                </a:moveTo>
                <a:cubicBezTo>
                  <a:pt x="85" y="112"/>
                  <a:pt x="86" y="112"/>
                  <a:pt x="87" y="111"/>
                </a:cubicBezTo>
                <a:cubicBezTo>
                  <a:pt x="95" y="103"/>
                  <a:pt x="95" y="103"/>
                  <a:pt x="95" y="103"/>
                </a:cubicBezTo>
                <a:cubicBezTo>
                  <a:pt x="96" y="102"/>
                  <a:pt x="96" y="101"/>
                  <a:pt x="96" y="100"/>
                </a:cubicBezTo>
                <a:cubicBezTo>
                  <a:pt x="96" y="98"/>
                  <a:pt x="94" y="96"/>
                  <a:pt x="92" y="96"/>
                </a:cubicBezTo>
                <a:cubicBezTo>
                  <a:pt x="91" y="96"/>
                  <a:pt x="90" y="96"/>
                  <a:pt x="89" y="97"/>
                </a:cubicBezTo>
                <a:cubicBezTo>
                  <a:pt x="81" y="105"/>
                  <a:pt x="81" y="105"/>
                  <a:pt x="81" y="105"/>
                </a:cubicBezTo>
                <a:cubicBezTo>
                  <a:pt x="80" y="106"/>
                  <a:pt x="80" y="107"/>
                  <a:pt x="80" y="108"/>
                </a:cubicBezTo>
                <a:cubicBezTo>
                  <a:pt x="80" y="110"/>
                  <a:pt x="82" y="112"/>
                  <a:pt x="84" y="112"/>
                </a:cubicBezTo>
                <a:moveTo>
                  <a:pt x="36" y="48"/>
                </a:moveTo>
                <a:cubicBezTo>
                  <a:pt x="29" y="48"/>
                  <a:pt x="24" y="53"/>
                  <a:pt x="24" y="60"/>
                </a:cubicBezTo>
                <a:cubicBezTo>
                  <a:pt x="24" y="67"/>
                  <a:pt x="29" y="72"/>
                  <a:pt x="36" y="72"/>
                </a:cubicBezTo>
                <a:cubicBezTo>
                  <a:pt x="43" y="72"/>
                  <a:pt x="48" y="67"/>
                  <a:pt x="48" y="60"/>
                </a:cubicBezTo>
                <a:cubicBezTo>
                  <a:pt x="48" y="53"/>
                  <a:pt x="43" y="48"/>
                  <a:pt x="36" y="48"/>
                </a:cubicBezTo>
                <a:moveTo>
                  <a:pt x="36" y="64"/>
                </a:moveTo>
                <a:cubicBezTo>
                  <a:pt x="34" y="64"/>
                  <a:pt x="32" y="62"/>
                  <a:pt x="32" y="60"/>
                </a:cubicBezTo>
                <a:cubicBezTo>
                  <a:pt x="32" y="58"/>
                  <a:pt x="34" y="56"/>
                  <a:pt x="36" y="56"/>
                </a:cubicBezTo>
                <a:cubicBezTo>
                  <a:pt x="38" y="56"/>
                  <a:pt x="40" y="58"/>
                  <a:pt x="40" y="60"/>
                </a:cubicBezTo>
                <a:cubicBezTo>
                  <a:pt x="40" y="62"/>
                  <a:pt x="38" y="64"/>
                  <a:pt x="36" y="64"/>
                </a:cubicBezTo>
                <a:moveTo>
                  <a:pt x="175" y="81"/>
                </a:moveTo>
                <a:cubicBezTo>
                  <a:pt x="95" y="1"/>
                  <a:pt x="95" y="1"/>
                  <a:pt x="95" y="1"/>
                </a:cubicBezTo>
                <a:cubicBezTo>
                  <a:pt x="94" y="0"/>
                  <a:pt x="93" y="0"/>
                  <a:pt x="92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29" y="0"/>
                  <a:pt x="24" y="5"/>
                  <a:pt x="24" y="12"/>
                </a:cubicBezTo>
                <a:cubicBezTo>
                  <a:pt x="24" y="14"/>
                  <a:pt x="26" y="16"/>
                  <a:pt x="28" y="16"/>
                </a:cubicBezTo>
                <a:cubicBezTo>
                  <a:pt x="30" y="16"/>
                  <a:pt x="32" y="14"/>
                  <a:pt x="32" y="12"/>
                </a:cubicBezTo>
                <a:cubicBezTo>
                  <a:pt x="32" y="10"/>
                  <a:pt x="34" y="8"/>
                  <a:pt x="36" y="8"/>
                </a:cubicBezTo>
                <a:cubicBezTo>
                  <a:pt x="90" y="8"/>
                  <a:pt x="90" y="8"/>
                  <a:pt x="90" y="8"/>
                </a:cubicBezTo>
                <a:cubicBezTo>
                  <a:pt x="166" y="84"/>
                  <a:pt x="166" y="84"/>
                  <a:pt x="166" y="84"/>
                </a:cubicBezTo>
                <a:cubicBezTo>
                  <a:pt x="157" y="93"/>
                  <a:pt x="157" y="93"/>
                  <a:pt x="157" y="93"/>
                </a:cubicBezTo>
                <a:cubicBezTo>
                  <a:pt x="156" y="94"/>
                  <a:pt x="156" y="95"/>
                  <a:pt x="156" y="96"/>
                </a:cubicBezTo>
                <a:cubicBezTo>
                  <a:pt x="156" y="98"/>
                  <a:pt x="158" y="100"/>
                  <a:pt x="160" y="100"/>
                </a:cubicBezTo>
                <a:cubicBezTo>
                  <a:pt x="161" y="100"/>
                  <a:pt x="162" y="100"/>
                  <a:pt x="163" y="99"/>
                </a:cubicBezTo>
                <a:cubicBezTo>
                  <a:pt x="175" y="87"/>
                  <a:pt x="175" y="87"/>
                  <a:pt x="175" y="87"/>
                </a:cubicBezTo>
                <a:cubicBezTo>
                  <a:pt x="176" y="86"/>
                  <a:pt x="176" y="85"/>
                  <a:pt x="176" y="84"/>
                </a:cubicBezTo>
                <a:cubicBezTo>
                  <a:pt x="176" y="83"/>
                  <a:pt x="176" y="82"/>
                  <a:pt x="175" y="81"/>
                </a:cubicBezTo>
                <a:moveTo>
                  <a:pt x="71" y="25"/>
                </a:moveTo>
                <a:cubicBezTo>
                  <a:pt x="70" y="24"/>
                  <a:pt x="69" y="24"/>
                  <a:pt x="68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29"/>
                  <a:pt x="0" y="36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93"/>
                  <a:pt x="0" y="94"/>
                  <a:pt x="1" y="95"/>
                </a:cubicBezTo>
                <a:cubicBezTo>
                  <a:pt x="81" y="175"/>
                  <a:pt x="81" y="175"/>
                  <a:pt x="81" y="175"/>
                </a:cubicBezTo>
                <a:cubicBezTo>
                  <a:pt x="82" y="176"/>
                  <a:pt x="83" y="176"/>
                  <a:pt x="84" y="176"/>
                </a:cubicBezTo>
                <a:cubicBezTo>
                  <a:pt x="85" y="176"/>
                  <a:pt x="86" y="176"/>
                  <a:pt x="87" y="175"/>
                </a:cubicBezTo>
                <a:cubicBezTo>
                  <a:pt x="151" y="111"/>
                  <a:pt x="151" y="111"/>
                  <a:pt x="151" y="111"/>
                </a:cubicBezTo>
                <a:cubicBezTo>
                  <a:pt x="152" y="110"/>
                  <a:pt x="152" y="109"/>
                  <a:pt x="152" y="108"/>
                </a:cubicBezTo>
                <a:cubicBezTo>
                  <a:pt x="152" y="107"/>
                  <a:pt x="152" y="106"/>
                  <a:pt x="151" y="105"/>
                </a:cubicBezTo>
                <a:lnTo>
                  <a:pt x="71" y="25"/>
                </a:lnTo>
                <a:close/>
                <a:moveTo>
                  <a:pt x="84" y="166"/>
                </a:moveTo>
                <a:cubicBezTo>
                  <a:pt x="8" y="90"/>
                  <a:pt x="8" y="90"/>
                  <a:pt x="8" y="90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4"/>
                  <a:pt x="10" y="32"/>
                  <a:pt x="12" y="32"/>
                </a:cubicBezTo>
                <a:cubicBezTo>
                  <a:pt x="66" y="32"/>
                  <a:pt x="66" y="32"/>
                  <a:pt x="66" y="32"/>
                </a:cubicBezTo>
                <a:cubicBezTo>
                  <a:pt x="142" y="108"/>
                  <a:pt x="142" y="108"/>
                  <a:pt x="142" y="108"/>
                </a:cubicBezTo>
                <a:lnTo>
                  <a:pt x="84" y="166"/>
                </a:lnTo>
                <a:close/>
                <a:moveTo>
                  <a:pt x="84" y="144"/>
                </a:moveTo>
                <a:cubicBezTo>
                  <a:pt x="85" y="144"/>
                  <a:pt x="86" y="144"/>
                  <a:pt x="87" y="143"/>
                </a:cubicBezTo>
                <a:cubicBezTo>
                  <a:pt x="103" y="127"/>
                  <a:pt x="103" y="127"/>
                  <a:pt x="103" y="127"/>
                </a:cubicBezTo>
                <a:cubicBezTo>
                  <a:pt x="104" y="126"/>
                  <a:pt x="104" y="125"/>
                  <a:pt x="104" y="124"/>
                </a:cubicBezTo>
                <a:cubicBezTo>
                  <a:pt x="104" y="122"/>
                  <a:pt x="102" y="120"/>
                  <a:pt x="100" y="120"/>
                </a:cubicBezTo>
                <a:cubicBezTo>
                  <a:pt x="99" y="120"/>
                  <a:pt x="98" y="120"/>
                  <a:pt x="97" y="121"/>
                </a:cubicBezTo>
                <a:cubicBezTo>
                  <a:pt x="81" y="137"/>
                  <a:pt x="81" y="137"/>
                  <a:pt x="81" y="137"/>
                </a:cubicBezTo>
                <a:cubicBezTo>
                  <a:pt x="80" y="138"/>
                  <a:pt x="80" y="139"/>
                  <a:pt x="80" y="140"/>
                </a:cubicBezTo>
                <a:cubicBezTo>
                  <a:pt x="80" y="142"/>
                  <a:pt x="82" y="144"/>
                  <a:pt x="84" y="144"/>
                </a:cubicBezTo>
                <a:moveTo>
                  <a:pt x="64" y="124"/>
                </a:moveTo>
                <a:cubicBezTo>
                  <a:pt x="64" y="126"/>
                  <a:pt x="66" y="128"/>
                  <a:pt x="68" y="128"/>
                </a:cubicBezTo>
                <a:cubicBezTo>
                  <a:pt x="69" y="128"/>
                  <a:pt x="70" y="128"/>
                  <a:pt x="71" y="127"/>
                </a:cubicBezTo>
                <a:cubicBezTo>
                  <a:pt x="75" y="123"/>
                  <a:pt x="75" y="123"/>
                  <a:pt x="75" y="123"/>
                </a:cubicBezTo>
                <a:cubicBezTo>
                  <a:pt x="76" y="122"/>
                  <a:pt x="76" y="121"/>
                  <a:pt x="76" y="120"/>
                </a:cubicBezTo>
                <a:cubicBezTo>
                  <a:pt x="76" y="118"/>
                  <a:pt x="74" y="116"/>
                  <a:pt x="72" y="116"/>
                </a:cubicBezTo>
                <a:cubicBezTo>
                  <a:pt x="71" y="116"/>
                  <a:pt x="70" y="116"/>
                  <a:pt x="69" y="117"/>
                </a:cubicBezTo>
                <a:cubicBezTo>
                  <a:pt x="65" y="121"/>
                  <a:pt x="65" y="121"/>
                  <a:pt x="65" y="121"/>
                </a:cubicBezTo>
                <a:cubicBezTo>
                  <a:pt x="64" y="122"/>
                  <a:pt x="64" y="123"/>
                  <a:pt x="64" y="12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82" name="Freeform 66">
            <a:extLst>
              <a:ext uri="{FF2B5EF4-FFF2-40B4-BE49-F238E27FC236}">
                <a16:creationId xmlns:a16="http://schemas.microsoft.com/office/drawing/2014/main" id="{A394BBB3-7A92-4512-A570-5DF29E295413}"/>
              </a:ext>
            </a:extLst>
          </p:cNvPr>
          <p:cNvSpPr>
            <a:spLocks noEditPoints="1"/>
          </p:cNvSpPr>
          <p:nvPr/>
        </p:nvSpPr>
        <p:spPr bwMode="auto">
          <a:xfrm>
            <a:off x="520646" y="-990597"/>
            <a:ext cx="492125" cy="600075"/>
          </a:xfrm>
          <a:custGeom>
            <a:avLst/>
            <a:gdLst>
              <a:gd name="T0" fmla="*/ 128 w 144"/>
              <a:gd name="T1" fmla="*/ 0 h 176"/>
              <a:gd name="T2" fmla="*/ 16 w 144"/>
              <a:gd name="T3" fmla="*/ 0 h 176"/>
              <a:gd name="T4" fmla="*/ 0 w 144"/>
              <a:gd name="T5" fmla="*/ 16 h 176"/>
              <a:gd name="T6" fmla="*/ 0 w 144"/>
              <a:gd name="T7" fmla="*/ 160 h 176"/>
              <a:gd name="T8" fmla="*/ 16 w 144"/>
              <a:gd name="T9" fmla="*/ 176 h 176"/>
              <a:gd name="T10" fmla="*/ 128 w 144"/>
              <a:gd name="T11" fmla="*/ 176 h 176"/>
              <a:gd name="T12" fmla="*/ 144 w 144"/>
              <a:gd name="T13" fmla="*/ 160 h 176"/>
              <a:gd name="T14" fmla="*/ 144 w 144"/>
              <a:gd name="T15" fmla="*/ 16 h 176"/>
              <a:gd name="T16" fmla="*/ 128 w 144"/>
              <a:gd name="T17" fmla="*/ 0 h 176"/>
              <a:gd name="T18" fmla="*/ 136 w 144"/>
              <a:gd name="T19" fmla="*/ 160 h 176"/>
              <a:gd name="T20" fmla="*/ 128 w 144"/>
              <a:gd name="T21" fmla="*/ 168 h 176"/>
              <a:gd name="T22" fmla="*/ 16 w 144"/>
              <a:gd name="T23" fmla="*/ 168 h 176"/>
              <a:gd name="T24" fmla="*/ 8 w 144"/>
              <a:gd name="T25" fmla="*/ 160 h 176"/>
              <a:gd name="T26" fmla="*/ 8 w 144"/>
              <a:gd name="T27" fmla="*/ 31 h 176"/>
              <a:gd name="T28" fmla="*/ 61 w 144"/>
              <a:gd name="T29" fmla="*/ 47 h 176"/>
              <a:gd name="T30" fmla="*/ 72 w 144"/>
              <a:gd name="T31" fmla="*/ 56 h 176"/>
              <a:gd name="T32" fmla="*/ 83 w 144"/>
              <a:gd name="T33" fmla="*/ 47 h 176"/>
              <a:gd name="T34" fmla="*/ 136 w 144"/>
              <a:gd name="T35" fmla="*/ 31 h 176"/>
              <a:gd name="T36" fmla="*/ 136 w 144"/>
              <a:gd name="T37" fmla="*/ 160 h 176"/>
              <a:gd name="T38" fmla="*/ 68 w 144"/>
              <a:gd name="T39" fmla="*/ 44 h 176"/>
              <a:gd name="T40" fmla="*/ 72 w 144"/>
              <a:gd name="T41" fmla="*/ 40 h 176"/>
              <a:gd name="T42" fmla="*/ 76 w 144"/>
              <a:gd name="T43" fmla="*/ 44 h 176"/>
              <a:gd name="T44" fmla="*/ 72 w 144"/>
              <a:gd name="T45" fmla="*/ 48 h 176"/>
              <a:gd name="T46" fmla="*/ 68 w 144"/>
              <a:gd name="T47" fmla="*/ 44 h 176"/>
              <a:gd name="T48" fmla="*/ 136 w 144"/>
              <a:gd name="T49" fmla="*/ 21 h 176"/>
              <a:gd name="T50" fmla="*/ 83 w 144"/>
              <a:gd name="T51" fmla="*/ 39 h 176"/>
              <a:gd name="T52" fmla="*/ 72 w 144"/>
              <a:gd name="T53" fmla="*/ 32 h 176"/>
              <a:gd name="T54" fmla="*/ 61 w 144"/>
              <a:gd name="T55" fmla="*/ 39 h 176"/>
              <a:gd name="T56" fmla="*/ 8 w 144"/>
              <a:gd name="T57" fmla="*/ 21 h 176"/>
              <a:gd name="T58" fmla="*/ 8 w 144"/>
              <a:gd name="T59" fmla="*/ 16 h 176"/>
              <a:gd name="T60" fmla="*/ 16 w 144"/>
              <a:gd name="T61" fmla="*/ 8 h 176"/>
              <a:gd name="T62" fmla="*/ 128 w 144"/>
              <a:gd name="T63" fmla="*/ 8 h 176"/>
              <a:gd name="T64" fmla="*/ 136 w 144"/>
              <a:gd name="T65" fmla="*/ 16 h 176"/>
              <a:gd name="T66" fmla="*/ 136 w 144"/>
              <a:gd name="T67" fmla="*/ 21 h 176"/>
              <a:gd name="T68" fmla="*/ 52 w 144"/>
              <a:gd name="T69" fmla="*/ 136 h 176"/>
              <a:gd name="T70" fmla="*/ 36 w 144"/>
              <a:gd name="T71" fmla="*/ 136 h 176"/>
              <a:gd name="T72" fmla="*/ 32 w 144"/>
              <a:gd name="T73" fmla="*/ 140 h 176"/>
              <a:gd name="T74" fmla="*/ 36 w 144"/>
              <a:gd name="T75" fmla="*/ 144 h 176"/>
              <a:gd name="T76" fmla="*/ 52 w 144"/>
              <a:gd name="T77" fmla="*/ 144 h 176"/>
              <a:gd name="T78" fmla="*/ 56 w 144"/>
              <a:gd name="T79" fmla="*/ 140 h 176"/>
              <a:gd name="T80" fmla="*/ 52 w 144"/>
              <a:gd name="T81" fmla="*/ 136 h 176"/>
              <a:gd name="T82" fmla="*/ 60 w 144"/>
              <a:gd name="T83" fmla="*/ 120 h 176"/>
              <a:gd name="T84" fmla="*/ 36 w 144"/>
              <a:gd name="T85" fmla="*/ 120 h 176"/>
              <a:gd name="T86" fmla="*/ 32 w 144"/>
              <a:gd name="T87" fmla="*/ 124 h 176"/>
              <a:gd name="T88" fmla="*/ 36 w 144"/>
              <a:gd name="T89" fmla="*/ 128 h 176"/>
              <a:gd name="T90" fmla="*/ 60 w 144"/>
              <a:gd name="T91" fmla="*/ 128 h 176"/>
              <a:gd name="T92" fmla="*/ 64 w 144"/>
              <a:gd name="T93" fmla="*/ 124 h 176"/>
              <a:gd name="T94" fmla="*/ 60 w 144"/>
              <a:gd name="T95" fmla="*/ 1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4" h="176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37" y="176"/>
                  <a:pt x="144" y="169"/>
                  <a:pt x="144" y="160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moveTo>
                  <a:pt x="136" y="160"/>
                </a:moveTo>
                <a:cubicBezTo>
                  <a:pt x="136" y="164"/>
                  <a:pt x="132" y="168"/>
                  <a:pt x="12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31"/>
                  <a:pt x="8" y="31"/>
                  <a:pt x="8" y="31"/>
                </a:cubicBezTo>
                <a:cubicBezTo>
                  <a:pt x="20" y="40"/>
                  <a:pt x="41" y="46"/>
                  <a:pt x="61" y="47"/>
                </a:cubicBezTo>
                <a:cubicBezTo>
                  <a:pt x="62" y="52"/>
                  <a:pt x="67" y="56"/>
                  <a:pt x="72" y="56"/>
                </a:cubicBezTo>
                <a:cubicBezTo>
                  <a:pt x="77" y="56"/>
                  <a:pt x="82" y="52"/>
                  <a:pt x="83" y="47"/>
                </a:cubicBezTo>
                <a:cubicBezTo>
                  <a:pt x="103" y="46"/>
                  <a:pt x="124" y="40"/>
                  <a:pt x="136" y="31"/>
                </a:cubicBezTo>
                <a:lnTo>
                  <a:pt x="136" y="160"/>
                </a:lnTo>
                <a:close/>
                <a:moveTo>
                  <a:pt x="68" y="44"/>
                </a:moveTo>
                <a:cubicBezTo>
                  <a:pt x="68" y="42"/>
                  <a:pt x="70" y="40"/>
                  <a:pt x="72" y="40"/>
                </a:cubicBezTo>
                <a:cubicBezTo>
                  <a:pt x="74" y="40"/>
                  <a:pt x="76" y="42"/>
                  <a:pt x="76" y="44"/>
                </a:cubicBezTo>
                <a:cubicBezTo>
                  <a:pt x="76" y="46"/>
                  <a:pt x="74" y="48"/>
                  <a:pt x="72" y="48"/>
                </a:cubicBezTo>
                <a:cubicBezTo>
                  <a:pt x="70" y="48"/>
                  <a:pt x="68" y="46"/>
                  <a:pt x="68" y="44"/>
                </a:cubicBezTo>
                <a:moveTo>
                  <a:pt x="136" y="21"/>
                </a:moveTo>
                <a:cubicBezTo>
                  <a:pt x="126" y="31"/>
                  <a:pt x="104" y="38"/>
                  <a:pt x="83" y="39"/>
                </a:cubicBezTo>
                <a:cubicBezTo>
                  <a:pt x="81" y="35"/>
                  <a:pt x="77" y="32"/>
                  <a:pt x="72" y="32"/>
                </a:cubicBezTo>
                <a:cubicBezTo>
                  <a:pt x="67" y="32"/>
                  <a:pt x="63" y="35"/>
                  <a:pt x="61" y="39"/>
                </a:cubicBezTo>
                <a:cubicBezTo>
                  <a:pt x="40" y="38"/>
                  <a:pt x="18" y="31"/>
                  <a:pt x="8" y="21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28" y="8"/>
                  <a:pt x="128" y="8"/>
                  <a:pt x="128" y="8"/>
                </a:cubicBezTo>
                <a:cubicBezTo>
                  <a:pt x="132" y="8"/>
                  <a:pt x="136" y="12"/>
                  <a:pt x="136" y="16"/>
                </a:cubicBezTo>
                <a:lnTo>
                  <a:pt x="136" y="21"/>
                </a:lnTo>
                <a:close/>
                <a:moveTo>
                  <a:pt x="52" y="136"/>
                </a:moveTo>
                <a:cubicBezTo>
                  <a:pt x="36" y="136"/>
                  <a:pt x="36" y="136"/>
                  <a:pt x="36" y="136"/>
                </a:cubicBezTo>
                <a:cubicBezTo>
                  <a:pt x="34" y="136"/>
                  <a:pt x="32" y="138"/>
                  <a:pt x="32" y="140"/>
                </a:cubicBezTo>
                <a:cubicBezTo>
                  <a:pt x="32" y="142"/>
                  <a:pt x="34" y="144"/>
                  <a:pt x="36" y="144"/>
                </a:cubicBezTo>
                <a:cubicBezTo>
                  <a:pt x="52" y="144"/>
                  <a:pt x="52" y="144"/>
                  <a:pt x="52" y="144"/>
                </a:cubicBezTo>
                <a:cubicBezTo>
                  <a:pt x="54" y="144"/>
                  <a:pt x="56" y="142"/>
                  <a:pt x="56" y="140"/>
                </a:cubicBezTo>
                <a:cubicBezTo>
                  <a:pt x="56" y="138"/>
                  <a:pt x="54" y="136"/>
                  <a:pt x="52" y="136"/>
                </a:cubicBezTo>
                <a:moveTo>
                  <a:pt x="60" y="120"/>
                </a:moveTo>
                <a:cubicBezTo>
                  <a:pt x="36" y="120"/>
                  <a:pt x="36" y="120"/>
                  <a:pt x="36" y="120"/>
                </a:cubicBezTo>
                <a:cubicBezTo>
                  <a:pt x="34" y="120"/>
                  <a:pt x="32" y="122"/>
                  <a:pt x="32" y="124"/>
                </a:cubicBezTo>
                <a:cubicBezTo>
                  <a:pt x="32" y="126"/>
                  <a:pt x="34" y="128"/>
                  <a:pt x="36" y="128"/>
                </a:cubicBezTo>
                <a:cubicBezTo>
                  <a:pt x="60" y="128"/>
                  <a:pt x="60" y="128"/>
                  <a:pt x="60" y="128"/>
                </a:cubicBezTo>
                <a:cubicBezTo>
                  <a:pt x="62" y="128"/>
                  <a:pt x="64" y="126"/>
                  <a:pt x="64" y="124"/>
                </a:cubicBezTo>
                <a:cubicBezTo>
                  <a:pt x="64" y="122"/>
                  <a:pt x="62" y="120"/>
                  <a:pt x="60" y="12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83" name="Freeform 67">
            <a:extLst>
              <a:ext uri="{FF2B5EF4-FFF2-40B4-BE49-F238E27FC236}">
                <a16:creationId xmlns:a16="http://schemas.microsoft.com/office/drawing/2014/main" id="{78C1F482-C8FF-480F-9119-79A827488038}"/>
              </a:ext>
            </a:extLst>
          </p:cNvPr>
          <p:cNvSpPr>
            <a:spLocks noEditPoints="1"/>
          </p:cNvSpPr>
          <p:nvPr/>
        </p:nvSpPr>
        <p:spPr bwMode="auto">
          <a:xfrm>
            <a:off x="1666821" y="-990597"/>
            <a:ext cx="490538" cy="600075"/>
          </a:xfrm>
          <a:custGeom>
            <a:avLst/>
            <a:gdLst>
              <a:gd name="T0" fmla="*/ 28 w 144"/>
              <a:gd name="T1" fmla="*/ 144 h 176"/>
              <a:gd name="T2" fmla="*/ 28 w 144"/>
              <a:gd name="T3" fmla="*/ 152 h 176"/>
              <a:gd name="T4" fmla="*/ 40 w 144"/>
              <a:gd name="T5" fmla="*/ 148 h 176"/>
              <a:gd name="T6" fmla="*/ 44 w 144"/>
              <a:gd name="T7" fmla="*/ 128 h 176"/>
              <a:gd name="T8" fmla="*/ 24 w 144"/>
              <a:gd name="T9" fmla="*/ 132 h 176"/>
              <a:gd name="T10" fmla="*/ 44 w 144"/>
              <a:gd name="T11" fmla="*/ 136 h 176"/>
              <a:gd name="T12" fmla="*/ 44 w 144"/>
              <a:gd name="T13" fmla="*/ 128 h 176"/>
              <a:gd name="T14" fmla="*/ 48 w 144"/>
              <a:gd name="T15" fmla="*/ 0 h 176"/>
              <a:gd name="T16" fmla="*/ 32 w 144"/>
              <a:gd name="T17" fmla="*/ 20 h 176"/>
              <a:gd name="T18" fmla="*/ 40 w 144"/>
              <a:gd name="T19" fmla="*/ 20 h 176"/>
              <a:gd name="T20" fmla="*/ 48 w 144"/>
              <a:gd name="T21" fmla="*/ 8 h 176"/>
              <a:gd name="T22" fmla="*/ 136 w 144"/>
              <a:gd name="T23" fmla="*/ 16 h 176"/>
              <a:gd name="T24" fmla="*/ 128 w 144"/>
              <a:gd name="T25" fmla="*/ 136 h 176"/>
              <a:gd name="T26" fmla="*/ 120 w 144"/>
              <a:gd name="T27" fmla="*/ 140 h 176"/>
              <a:gd name="T28" fmla="*/ 128 w 144"/>
              <a:gd name="T29" fmla="*/ 144 h 176"/>
              <a:gd name="T30" fmla="*/ 144 w 144"/>
              <a:gd name="T31" fmla="*/ 16 h 176"/>
              <a:gd name="T32" fmla="*/ 96 w 144"/>
              <a:gd name="T33" fmla="*/ 32 h 176"/>
              <a:gd name="T34" fmla="*/ 0 w 144"/>
              <a:gd name="T35" fmla="*/ 48 h 176"/>
              <a:gd name="T36" fmla="*/ 16 w 144"/>
              <a:gd name="T37" fmla="*/ 176 h 176"/>
              <a:gd name="T38" fmla="*/ 112 w 144"/>
              <a:gd name="T39" fmla="*/ 160 h 176"/>
              <a:gd name="T40" fmla="*/ 96 w 144"/>
              <a:gd name="T41" fmla="*/ 32 h 176"/>
              <a:gd name="T42" fmla="*/ 96 w 144"/>
              <a:gd name="T43" fmla="*/ 168 h 176"/>
              <a:gd name="T44" fmla="*/ 8 w 144"/>
              <a:gd name="T45" fmla="*/ 160 h 176"/>
              <a:gd name="T46" fmla="*/ 45 w 144"/>
              <a:gd name="T47" fmla="*/ 72 h 176"/>
              <a:gd name="T48" fmla="*/ 67 w 144"/>
              <a:gd name="T49" fmla="*/ 72 h 176"/>
              <a:gd name="T50" fmla="*/ 104 w 144"/>
              <a:gd name="T51" fmla="*/ 160 h 176"/>
              <a:gd name="T52" fmla="*/ 56 w 144"/>
              <a:gd name="T53" fmla="*/ 64 h 176"/>
              <a:gd name="T54" fmla="*/ 56 w 144"/>
              <a:gd name="T55" fmla="*/ 72 h 176"/>
              <a:gd name="T56" fmla="*/ 104 w 144"/>
              <a:gd name="T57" fmla="*/ 50 h 176"/>
              <a:gd name="T58" fmla="*/ 56 w 144"/>
              <a:gd name="T59" fmla="*/ 56 h 176"/>
              <a:gd name="T60" fmla="*/ 8 w 144"/>
              <a:gd name="T61" fmla="*/ 50 h 176"/>
              <a:gd name="T62" fmla="*/ 16 w 144"/>
              <a:gd name="T63" fmla="*/ 40 h 176"/>
              <a:gd name="T64" fmla="*/ 104 w 144"/>
              <a:gd name="T65" fmla="*/ 4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4" h="176">
                <a:moveTo>
                  <a:pt x="36" y="144"/>
                </a:moveTo>
                <a:cubicBezTo>
                  <a:pt x="28" y="144"/>
                  <a:pt x="28" y="144"/>
                  <a:pt x="28" y="144"/>
                </a:cubicBezTo>
                <a:cubicBezTo>
                  <a:pt x="26" y="144"/>
                  <a:pt x="24" y="146"/>
                  <a:pt x="24" y="148"/>
                </a:cubicBezTo>
                <a:cubicBezTo>
                  <a:pt x="24" y="150"/>
                  <a:pt x="26" y="152"/>
                  <a:pt x="28" y="152"/>
                </a:cubicBezTo>
                <a:cubicBezTo>
                  <a:pt x="36" y="152"/>
                  <a:pt x="36" y="152"/>
                  <a:pt x="36" y="152"/>
                </a:cubicBezTo>
                <a:cubicBezTo>
                  <a:pt x="38" y="152"/>
                  <a:pt x="40" y="150"/>
                  <a:pt x="40" y="148"/>
                </a:cubicBezTo>
                <a:cubicBezTo>
                  <a:pt x="40" y="146"/>
                  <a:pt x="38" y="144"/>
                  <a:pt x="36" y="144"/>
                </a:cubicBezTo>
                <a:moveTo>
                  <a:pt x="44" y="128"/>
                </a:moveTo>
                <a:cubicBezTo>
                  <a:pt x="28" y="128"/>
                  <a:pt x="28" y="128"/>
                  <a:pt x="28" y="128"/>
                </a:cubicBezTo>
                <a:cubicBezTo>
                  <a:pt x="26" y="128"/>
                  <a:pt x="24" y="130"/>
                  <a:pt x="24" y="132"/>
                </a:cubicBezTo>
                <a:cubicBezTo>
                  <a:pt x="24" y="134"/>
                  <a:pt x="26" y="136"/>
                  <a:pt x="28" y="136"/>
                </a:cubicBezTo>
                <a:cubicBezTo>
                  <a:pt x="44" y="136"/>
                  <a:pt x="44" y="136"/>
                  <a:pt x="44" y="136"/>
                </a:cubicBezTo>
                <a:cubicBezTo>
                  <a:pt x="46" y="136"/>
                  <a:pt x="48" y="134"/>
                  <a:pt x="48" y="132"/>
                </a:cubicBezTo>
                <a:cubicBezTo>
                  <a:pt x="48" y="130"/>
                  <a:pt x="46" y="128"/>
                  <a:pt x="44" y="128"/>
                </a:cubicBezTo>
                <a:moveTo>
                  <a:pt x="128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38" y="24"/>
                  <a:pt x="40" y="22"/>
                  <a:pt x="40" y="20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12"/>
                  <a:pt x="44" y="8"/>
                  <a:pt x="48" y="8"/>
                </a:cubicBezTo>
                <a:cubicBezTo>
                  <a:pt x="128" y="8"/>
                  <a:pt x="128" y="8"/>
                  <a:pt x="128" y="8"/>
                </a:cubicBezTo>
                <a:cubicBezTo>
                  <a:pt x="132" y="8"/>
                  <a:pt x="136" y="12"/>
                  <a:pt x="136" y="16"/>
                </a:cubicBezTo>
                <a:cubicBezTo>
                  <a:pt x="136" y="128"/>
                  <a:pt x="136" y="128"/>
                  <a:pt x="136" y="128"/>
                </a:cubicBezTo>
                <a:cubicBezTo>
                  <a:pt x="136" y="132"/>
                  <a:pt x="132" y="136"/>
                  <a:pt x="128" y="136"/>
                </a:cubicBezTo>
                <a:cubicBezTo>
                  <a:pt x="124" y="136"/>
                  <a:pt x="124" y="136"/>
                  <a:pt x="124" y="136"/>
                </a:cubicBezTo>
                <a:cubicBezTo>
                  <a:pt x="122" y="136"/>
                  <a:pt x="120" y="138"/>
                  <a:pt x="120" y="140"/>
                </a:cubicBezTo>
                <a:cubicBezTo>
                  <a:pt x="120" y="142"/>
                  <a:pt x="122" y="144"/>
                  <a:pt x="124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moveTo>
                  <a:pt x="96" y="32"/>
                </a:move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39"/>
                  <a:pt x="0" y="48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105" y="176"/>
                  <a:pt x="112" y="169"/>
                  <a:pt x="112" y="160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112" y="39"/>
                  <a:pt x="105" y="32"/>
                  <a:pt x="96" y="32"/>
                </a:cubicBezTo>
                <a:moveTo>
                  <a:pt x="104" y="160"/>
                </a:moveTo>
                <a:cubicBezTo>
                  <a:pt x="104" y="164"/>
                  <a:pt x="100" y="168"/>
                  <a:pt x="96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60"/>
                  <a:pt x="8" y="60"/>
                  <a:pt x="8" y="60"/>
                </a:cubicBezTo>
                <a:cubicBezTo>
                  <a:pt x="18" y="67"/>
                  <a:pt x="29" y="71"/>
                  <a:pt x="45" y="72"/>
                </a:cubicBezTo>
                <a:cubicBezTo>
                  <a:pt x="46" y="76"/>
                  <a:pt x="51" y="80"/>
                  <a:pt x="56" y="80"/>
                </a:cubicBezTo>
                <a:cubicBezTo>
                  <a:pt x="61" y="80"/>
                  <a:pt x="66" y="76"/>
                  <a:pt x="67" y="72"/>
                </a:cubicBezTo>
                <a:cubicBezTo>
                  <a:pt x="83" y="71"/>
                  <a:pt x="94" y="67"/>
                  <a:pt x="104" y="60"/>
                </a:cubicBezTo>
                <a:lnTo>
                  <a:pt x="104" y="160"/>
                </a:lnTo>
                <a:close/>
                <a:moveTo>
                  <a:pt x="52" y="68"/>
                </a:moveTo>
                <a:cubicBezTo>
                  <a:pt x="52" y="66"/>
                  <a:pt x="54" y="64"/>
                  <a:pt x="56" y="64"/>
                </a:cubicBezTo>
                <a:cubicBezTo>
                  <a:pt x="58" y="64"/>
                  <a:pt x="60" y="66"/>
                  <a:pt x="60" y="68"/>
                </a:cubicBezTo>
                <a:cubicBezTo>
                  <a:pt x="60" y="70"/>
                  <a:pt x="58" y="72"/>
                  <a:pt x="56" y="72"/>
                </a:cubicBezTo>
                <a:cubicBezTo>
                  <a:pt x="54" y="72"/>
                  <a:pt x="52" y="70"/>
                  <a:pt x="52" y="68"/>
                </a:cubicBezTo>
                <a:moveTo>
                  <a:pt x="104" y="50"/>
                </a:moveTo>
                <a:cubicBezTo>
                  <a:pt x="96" y="58"/>
                  <a:pt x="85" y="62"/>
                  <a:pt x="67" y="64"/>
                </a:cubicBezTo>
                <a:cubicBezTo>
                  <a:pt x="65" y="59"/>
                  <a:pt x="61" y="56"/>
                  <a:pt x="56" y="56"/>
                </a:cubicBezTo>
                <a:cubicBezTo>
                  <a:pt x="51" y="56"/>
                  <a:pt x="47" y="59"/>
                  <a:pt x="45" y="64"/>
                </a:cubicBezTo>
                <a:cubicBezTo>
                  <a:pt x="27" y="62"/>
                  <a:pt x="16" y="58"/>
                  <a:pt x="8" y="50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4"/>
                  <a:pt x="12" y="40"/>
                  <a:pt x="16" y="40"/>
                </a:cubicBezTo>
                <a:cubicBezTo>
                  <a:pt x="96" y="40"/>
                  <a:pt x="96" y="40"/>
                  <a:pt x="96" y="40"/>
                </a:cubicBezTo>
                <a:cubicBezTo>
                  <a:pt x="100" y="40"/>
                  <a:pt x="104" y="44"/>
                  <a:pt x="104" y="48"/>
                </a:cubicBezTo>
                <a:lnTo>
                  <a:pt x="104" y="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84" name="Freeform 68">
            <a:extLst>
              <a:ext uri="{FF2B5EF4-FFF2-40B4-BE49-F238E27FC236}">
                <a16:creationId xmlns:a16="http://schemas.microsoft.com/office/drawing/2014/main" id="{F3336941-C877-4E89-A1E6-B4AC05679A0E}"/>
              </a:ext>
            </a:extLst>
          </p:cNvPr>
          <p:cNvSpPr>
            <a:spLocks noEditPoints="1"/>
          </p:cNvSpPr>
          <p:nvPr/>
        </p:nvSpPr>
        <p:spPr bwMode="auto">
          <a:xfrm>
            <a:off x="2757433" y="-990597"/>
            <a:ext cx="600075" cy="600075"/>
          </a:xfrm>
          <a:custGeom>
            <a:avLst/>
            <a:gdLst>
              <a:gd name="T0" fmla="*/ 39 w 176"/>
              <a:gd name="T1" fmla="*/ 119 h 176"/>
              <a:gd name="T2" fmla="*/ 43 w 176"/>
              <a:gd name="T3" fmla="*/ 115 h 176"/>
              <a:gd name="T4" fmla="*/ 44 w 176"/>
              <a:gd name="T5" fmla="*/ 112 h 176"/>
              <a:gd name="T6" fmla="*/ 40 w 176"/>
              <a:gd name="T7" fmla="*/ 108 h 176"/>
              <a:gd name="T8" fmla="*/ 37 w 176"/>
              <a:gd name="T9" fmla="*/ 109 h 176"/>
              <a:gd name="T10" fmla="*/ 33 w 176"/>
              <a:gd name="T11" fmla="*/ 113 h 176"/>
              <a:gd name="T12" fmla="*/ 32 w 176"/>
              <a:gd name="T13" fmla="*/ 116 h 176"/>
              <a:gd name="T14" fmla="*/ 36 w 176"/>
              <a:gd name="T15" fmla="*/ 120 h 176"/>
              <a:gd name="T16" fmla="*/ 39 w 176"/>
              <a:gd name="T17" fmla="*/ 119 h 176"/>
              <a:gd name="T18" fmla="*/ 64 w 176"/>
              <a:gd name="T19" fmla="*/ 116 h 176"/>
              <a:gd name="T20" fmla="*/ 60 w 176"/>
              <a:gd name="T21" fmla="*/ 112 h 176"/>
              <a:gd name="T22" fmla="*/ 57 w 176"/>
              <a:gd name="T23" fmla="*/ 113 h 176"/>
              <a:gd name="T24" fmla="*/ 17 w 176"/>
              <a:gd name="T25" fmla="*/ 153 h 176"/>
              <a:gd name="T26" fmla="*/ 16 w 176"/>
              <a:gd name="T27" fmla="*/ 156 h 176"/>
              <a:gd name="T28" fmla="*/ 20 w 176"/>
              <a:gd name="T29" fmla="*/ 160 h 176"/>
              <a:gd name="T30" fmla="*/ 23 w 176"/>
              <a:gd name="T31" fmla="*/ 159 h 176"/>
              <a:gd name="T32" fmla="*/ 63 w 176"/>
              <a:gd name="T33" fmla="*/ 119 h 176"/>
              <a:gd name="T34" fmla="*/ 64 w 176"/>
              <a:gd name="T35" fmla="*/ 116 h 176"/>
              <a:gd name="T36" fmla="*/ 176 w 176"/>
              <a:gd name="T37" fmla="*/ 4 h 176"/>
              <a:gd name="T38" fmla="*/ 172 w 176"/>
              <a:gd name="T39" fmla="*/ 0 h 176"/>
              <a:gd name="T40" fmla="*/ 170 w 176"/>
              <a:gd name="T41" fmla="*/ 0 h 176"/>
              <a:gd name="T42" fmla="*/ 170 w 176"/>
              <a:gd name="T43" fmla="*/ 0 h 176"/>
              <a:gd name="T44" fmla="*/ 2 w 176"/>
              <a:gd name="T45" fmla="*/ 72 h 176"/>
              <a:gd name="T46" fmla="*/ 2 w 176"/>
              <a:gd name="T47" fmla="*/ 72 h 176"/>
              <a:gd name="T48" fmla="*/ 2 w 176"/>
              <a:gd name="T49" fmla="*/ 72 h 176"/>
              <a:gd name="T50" fmla="*/ 2 w 176"/>
              <a:gd name="T51" fmla="*/ 72 h 176"/>
              <a:gd name="T52" fmla="*/ 0 w 176"/>
              <a:gd name="T53" fmla="*/ 76 h 176"/>
              <a:gd name="T54" fmla="*/ 3 w 176"/>
              <a:gd name="T55" fmla="*/ 80 h 176"/>
              <a:gd name="T56" fmla="*/ 3 w 176"/>
              <a:gd name="T57" fmla="*/ 80 h 176"/>
              <a:gd name="T58" fmla="*/ 69 w 176"/>
              <a:gd name="T59" fmla="*/ 107 h 176"/>
              <a:gd name="T60" fmla="*/ 96 w 176"/>
              <a:gd name="T61" fmla="*/ 173 h 176"/>
              <a:gd name="T62" fmla="*/ 96 w 176"/>
              <a:gd name="T63" fmla="*/ 173 h 176"/>
              <a:gd name="T64" fmla="*/ 100 w 176"/>
              <a:gd name="T65" fmla="*/ 176 h 176"/>
              <a:gd name="T66" fmla="*/ 104 w 176"/>
              <a:gd name="T67" fmla="*/ 174 h 176"/>
              <a:gd name="T68" fmla="*/ 104 w 176"/>
              <a:gd name="T69" fmla="*/ 174 h 176"/>
              <a:gd name="T70" fmla="*/ 104 w 176"/>
              <a:gd name="T71" fmla="*/ 174 h 176"/>
              <a:gd name="T72" fmla="*/ 104 w 176"/>
              <a:gd name="T73" fmla="*/ 174 h 176"/>
              <a:gd name="T74" fmla="*/ 176 w 176"/>
              <a:gd name="T75" fmla="*/ 6 h 176"/>
              <a:gd name="T76" fmla="*/ 176 w 176"/>
              <a:gd name="T77" fmla="*/ 6 h 176"/>
              <a:gd name="T78" fmla="*/ 176 w 176"/>
              <a:gd name="T79" fmla="*/ 4 h 176"/>
              <a:gd name="T80" fmla="*/ 14 w 176"/>
              <a:gd name="T81" fmla="*/ 76 h 176"/>
              <a:gd name="T82" fmla="*/ 154 w 176"/>
              <a:gd name="T83" fmla="*/ 16 h 176"/>
              <a:gd name="T84" fmla="*/ 71 w 176"/>
              <a:gd name="T85" fmla="*/ 99 h 176"/>
              <a:gd name="T86" fmla="*/ 14 w 176"/>
              <a:gd name="T87" fmla="*/ 76 h 176"/>
              <a:gd name="T88" fmla="*/ 100 w 176"/>
              <a:gd name="T89" fmla="*/ 162 h 176"/>
              <a:gd name="T90" fmla="*/ 77 w 176"/>
              <a:gd name="T91" fmla="*/ 105 h 176"/>
              <a:gd name="T92" fmla="*/ 160 w 176"/>
              <a:gd name="T93" fmla="*/ 22 h 176"/>
              <a:gd name="T94" fmla="*/ 100 w 176"/>
              <a:gd name="T95" fmla="*/ 162 h 176"/>
              <a:gd name="T96" fmla="*/ 64 w 176"/>
              <a:gd name="T97" fmla="*/ 132 h 176"/>
              <a:gd name="T98" fmla="*/ 61 w 176"/>
              <a:gd name="T99" fmla="*/ 133 h 176"/>
              <a:gd name="T100" fmla="*/ 49 w 176"/>
              <a:gd name="T101" fmla="*/ 145 h 176"/>
              <a:gd name="T102" fmla="*/ 48 w 176"/>
              <a:gd name="T103" fmla="*/ 148 h 176"/>
              <a:gd name="T104" fmla="*/ 52 w 176"/>
              <a:gd name="T105" fmla="*/ 152 h 176"/>
              <a:gd name="T106" fmla="*/ 55 w 176"/>
              <a:gd name="T107" fmla="*/ 151 h 176"/>
              <a:gd name="T108" fmla="*/ 67 w 176"/>
              <a:gd name="T109" fmla="*/ 139 h 176"/>
              <a:gd name="T110" fmla="*/ 68 w 176"/>
              <a:gd name="T111" fmla="*/ 136 h 176"/>
              <a:gd name="T112" fmla="*/ 64 w 176"/>
              <a:gd name="T113" fmla="*/ 13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76">
                <a:moveTo>
                  <a:pt x="39" y="119"/>
                </a:moveTo>
                <a:cubicBezTo>
                  <a:pt x="43" y="115"/>
                  <a:pt x="43" y="115"/>
                  <a:pt x="43" y="115"/>
                </a:cubicBezTo>
                <a:cubicBezTo>
                  <a:pt x="44" y="114"/>
                  <a:pt x="44" y="113"/>
                  <a:pt x="44" y="112"/>
                </a:cubicBezTo>
                <a:cubicBezTo>
                  <a:pt x="44" y="110"/>
                  <a:pt x="42" y="108"/>
                  <a:pt x="40" y="108"/>
                </a:cubicBezTo>
                <a:cubicBezTo>
                  <a:pt x="39" y="108"/>
                  <a:pt x="38" y="108"/>
                  <a:pt x="37" y="109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2" y="114"/>
                  <a:pt x="32" y="115"/>
                  <a:pt x="32" y="116"/>
                </a:cubicBezTo>
                <a:cubicBezTo>
                  <a:pt x="32" y="118"/>
                  <a:pt x="34" y="120"/>
                  <a:pt x="36" y="120"/>
                </a:cubicBezTo>
                <a:cubicBezTo>
                  <a:pt x="37" y="120"/>
                  <a:pt x="38" y="120"/>
                  <a:pt x="39" y="119"/>
                </a:cubicBezTo>
                <a:moveTo>
                  <a:pt x="64" y="116"/>
                </a:moveTo>
                <a:cubicBezTo>
                  <a:pt x="64" y="114"/>
                  <a:pt x="62" y="112"/>
                  <a:pt x="60" y="112"/>
                </a:cubicBezTo>
                <a:cubicBezTo>
                  <a:pt x="59" y="112"/>
                  <a:pt x="58" y="112"/>
                  <a:pt x="57" y="11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6" y="154"/>
                  <a:pt x="16" y="155"/>
                  <a:pt x="16" y="156"/>
                </a:cubicBezTo>
                <a:cubicBezTo>
                  <a:pt x="16" y="158"/>
                  <a:pt x="18" y="160"/>
                  <a:pt x="20" y="160"/>
                </a:cubicBezTo>
                <a:cubicBezTo>
                  <a:pt x="21" y="160"/>
                  <a:pt x="22" y="160"/>
                  <a:pt x="23" y="159"/>
                </a:cubicBezTo>
                <a:cubicBezTo>
                  <a:pt x="63" y="119"/>
                  <a:pt x="63" y="119"/>
                  <a:pt x="63" y="119"/>
                </a:cubicBezTo>
                <a:cubicBezTo>
                  <a:pt x="64" y="118"/>
                  <a:pt x="64" y="117"/>
                  <a:pt x="64" y="116"/>
                </a:cubicBezTo>
                <a:moveTo>
                  <a:pt x="176" y="4"/>
                </a:moveTo>
                <a:cubicBezTo>
                  <a:pt x="176" y="2"/>
                  <a:pt x="174" y="0"/>
                  <a:pt x="172" y="0"/>
                </a:cubicBezTo>
                <a:cubicBezTo>
                  <a:pt x="171" y="0"/>
                  <a:pt x="171" y="0"/>
                  <a:pt x="170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1" y="73"/>
                  <a:pt x="0" y="74"/>
                  <a:pt x="0" y="76"/>
                </a:cubicBezTo>
                <a:cubicBezTo>
                  <a:pt x="0" y="78"/>
                  <a:pt x="1" y="79"/>
                  <a:pt x="3" y="80"/>
                </a:cubicBezTo>
                <a:cubicBezTo>
                  <a:pt x="3" y="80"/>
                  <a:pt x="3" y="80"/>
                  <a:pt x="3" y="80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96" y="173"/>
                  <a:pt x="96" y="173"/>
                  <a:pt x="96" y="173"/>
                </a:cubicBezTo>
                <a:cubicBezTo>
                  <a:pt x="96" y="173"/>
                  <a:pt x="96" y="173"/>
                  <a:pt x="96" y="173"/>
                </a:cubicBezTo>
                <a:cubicBezTo>
                  <a:pt x="97" y="175"/>
                  <a:pt x="98" y="176"/>
                  <a:pt x="100" y="176"/>
                </a:cubicBezTo>
                <a:cubicBezTo>
                  <a:pt x="102" y="176"/>
                  <a:pt x="103" y="175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76" y="6"/>
                  <a:pt x="176" y="6"/>
                  <a:pt x="176" y="6"/>
                </a:cubicBezTo>
                <a:cubicBezTo>
                  <a:pt x="176" y="6"/>
                  <a:pt x="176" y="6"/>
                  <a:pt x="176" y="6"/>
                </a:cubicBezTo>
                <a:cubicBezTo>
                  <a:pt x="176" y="5"/>
                  <a:pt x="176" y="5"/>
                  <a:pt x="176" y="4"/>
                </a:cubicBezTo>
                <a:moveTo>
                  <a:pt x="14" y="76"/>
                </a:moveTo>
                <a:cubicBezTo>
                  <a:pt x="154" y="16"/>
                  <a:pt x="154" y="16"/>
                  <a:pt x="154" y="16"/>
                </a:cubicBezTo>
                <a:cubicBezTo>
                  <a:pt x="71" y="99"/>
                  <a:pt x="71" y="99"/>
                  <a:pt x="71" y="99"/>
                </a:cubicBezTo>
                <a:lnTo>
                  <a:pt x="14" y="76"/>
                </a:lnTo>
                <a:close/>
                <a:moveTo>
                  <a:pt x="100" y="162"/>
                </a:moveTo>
                <a:cubicBezTo>
                  <a:pt x="77" y="105"/>
                  <a:pt x="77" y="105"/>
                  <a:pt x="77" y="105"/>
                </a:cubicBezTo>
                <a:cubicBezTo>
                  <a:pt x="160" y="22"/>
                  <a:pt x="160" y="22"/>
                  <a:pt x="160" y="22"/>
                </a:cubicBezTo>
                <a:lnTo>
                  <a:pt x="100" y="162"/>
                </a:lnTo>
                <a:close/>
                <a:moveTo>
                  <a:pt x="64" y="132"/>
                </a:moveTo>
                <a:cubicBezTo>
                  <a:pt x="63" y="132"/>
                  <a:pt x="62" y="132"/>
                  <a:pt x="61" y="133"/>
                </a:cubicBezTo>
                <a:cubicBezTo>
                  <a:pt x="49" y="145"/>
                  <a:pt x="49" y="145"/>
                  <a:pt x="49" y="145"/>
                </a:cubicBezTo>
                <a:cubicBezTo>
                  <a:pt x="48" y="146"/>
                  <a:pt x="48" y="147"/>
                  <a:pt x="48" y="148"/>
                </a:cubicBezTo>
                <a:cubicBezTo>
                  <a:pt x="48" y="150"/>
                  <a:pt x="50" y="152"/>
                  <a:pt x="52" y="152"/>
                </a:cubicBezTo>
                <a:cubicBezTo>
                  <a:pt x="53" y="152"/>
                  <a:pt x="54" y="152"/>
                  <a:pt x="55" y="151"/>
                </a:cubicBezTo>
                <a:cubicBezTo>
                  <a:pt x="67" y="139"/>
                  <a:pt x="67" y="139"/>
                  <a:pt x="67" y="139"/>
                </a:cubicBezTo>
                <a:cubicBezTo>
                  <a:pt x="68" y="138"/>
                  <a:pt x="68" y="137"/>
                  <a:pt x="68" y="136"/>
                </a:cubicBezTo>
                <a:cubicBezTo>
                  <a:pt x="68" y="134"/>
                  <a:pt x="66" y="132"/>
                  <a:pt x="64" y="13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85" name="Freeform 69">
            <a:extLst>
              <a:ext uri="{FF2B5EF4-FFF2-40B4-BE49-F238E27FC236}">
                <a16:creationId xmlns:a16="http://schemas.microsoft.com/office/drawing/2014/main" id="{BF26C571-5EE1-42E8-A859-6DC8B6FE598D}"/>
              </a:ext>
            </a:extLst>
          </p:cNvPr>
          <p:cNvSpPr>
            <a:spLocks noEditPoints="1"/>
          </p:cNvSpPr>
          <p:nvPr/>
        </p:nvSpPr>
        <p:spPr bwMode="auto">
          <a:xfrm>
            <a:off x="3903608" y="-962022"/>
            <a:ext cx="600075" cy="544513"/>
          </a:xfrm>
          <a:custGeom>
            <a:avLst/>
            <a:gdLst>
              <a:gd name="T0" fmla="*/ 172 w 176"/>
              <a:gd name="T1" fmla="*/ 76 h 160"/>
              <a:gd name="T2" fmla="*/ 160 w 176"/>
              <a:gd name="T3" fmla="*/ 76 h 160"/>
              <a:gd name="T4" fmla="*/ 140 w 176"/>
              <a:gd name="T5" fmla="*/ 60 h 160"/>
              <a:gd name="T6" fmla="*/ 120 w 176"/>
              <a:gd name="T7" fmla="*/ 76 h 160"/>
              <a:gd name="T8" fmla="*/ 4 w 176"/>
              <a:gd name="T9" fmla="*/ 76 h 160"/>
              <a:gd name="T10" fmla="*/ 0 w 176"/>
              <a:gd name="T11" fmla="*/ 80 h 160"/>
              <a:gd name="T12" fmla="*/ 4 w 176"/>
              <a:gd name="T13" fmla="*/ 84 h 160"/>
              <a:gd name="T14" fmla="*/ 120 w 176"/>
              <a:gd name="T15" fmla="*/ 84 h 160"/>
              <a:gd name="T16" fmla="*/ 140 w 176"/>
              <a:gd name="T17" fmla="*/ 100 h 160"/>
              <a:gd name="T18" fmla="*/ 160 w 176"/>
              <a:gd name="T19" fmla="*/ 84 h 160"/>
              <a:gd name="T20" fmla="*/ 172 w 176"/>
              <a:gd name="T21" fmla="*/ 84 h 160"/>
              <a:gd name="T22" fmla="*/ 176 w 176"/>
              <a:gd name="T23" fmla="*/ 80 h 160"/>
              <a:gd name="T24" fmla="*/ 172 w 176"/>
              <a:gd name="T25" fmla="*/ 76 h 160"/>
              <a:gd name="T26" fmla="*/ 140 w 176"/>
              <a:gd name="T27" fmla="*/ 92 h 160"/>
              <a:gd name="T28" fmla="*/ 128 w 176"/>
              <a:gd name="T29" fmla="*/ 80 h 160"/>
              <a:gd name="T30" fmla="*/ 140 w 176"/>
              <a:gd name="T31" fmla="*/ 68 h 160"/>
              <a:gd name="T32" fmla="*/ 152 w 176"/>
              <a:gd name="T33" fmla="*/ 80 h 160"/>
              <a:gd name="T34" fmla="*/ 140 w 176"/>
              <a:gd name="T35" fmla="*/ 92 h 160"/>
              <a:gd name="T36" fmla="*/ 172 w 176"/>
              <a:gd name="T37" fmla="*/ 136 h 160"/>
              <a:gd name="T38" fmla="*/ 96 w 176"/>
              <a:gd name="T39" fmla="*/ 136 h 160"/>
              <a:gd name="T40" fmla="*/ 76 w 176"/>
              <a:gd name="T41" fmla="*/ 120 h 160"/>
              <a:gd name="T42" fmla="*/ 56 w 176"/>
              <a:gd name="T43" fmla="*/ 136 h 160"/>
              <a:gd name="T44" fmla="*/ 4 w 176"/>
              <a:gd name="T45" fmla="*/ 136 h 160"/>
              <a:gd name="T46" fmla="*/ 0 w 176"/>
              <a:gd name="T47" fmla="*/ 140 h 160"/>
              <a:gd name="T48" fmla="*/ 4 w 176"/>
              <a:gd name="T49" fmla="*/ 144 h 160"/>
              <a:gd name="T50" fmla="*/ 56 w 176"/>
              <a:gd name="T51" fmla="*/ 144 h 160"/>
              <a:gd name="T52" fmla="*/ 76 w 176"/>
              <a:gd name="T53" fmla="*/ 160 h 160"/>
              <a:gd name="T54" fmla="*/ 96 w 176"/>
              <a:gd name="T55" fmla="*/ 144 h 160"/>
              <a:gd name="T56" fmla="*/ 172 w 176"/>
              <a:gd name="T57" fmla="*/ 144 h 160"/>
              <a:gd name="T58" fmla="*/ 176 w 176"/>
              <a:gd name="T59" fmla="*/ 140 h 160"/>
              <a:gd name="T60" fmla="*/ 172 w 176"/>
              <a:gd name="T61" fmla="*/ 136 h 160"/>
              <a:gd name="T62" fmla="*/ 76 w 176"/>
              <a:gd name="T63" fmla="*/ 152 h 160"/>
              <a:gd name="T64" fmla="*/ 64 w 176"/>
              <a:gd name="T65" fmla="*/ 140 h 160"/>
              <a:gd name="T66" fmla="*/ 76 w 176"/>
              <a:gd name="T67" fmla="*/ 128 h 160"/>
              <a:gd name="T68" fmla="*/ 88 w 176"/>
              <a:gd name="T69" fmla="*/ 140 h 160"/>
              <a:gd name="T70" fmla="*/ 76 w 176"/>
              <a:gd name="T71" fmla="*/ 152 h 160"/>
              <a:gd name="T72" fmla="*/ 4 w 176"/>
              <a:gd name="T73" fmla="*/ 24 h 160"/>
              <a:gd name="T74" fmla="*/ 24 w 176"/>
              <a:gd name="T75" fmla="*/ 24 h 160"/>
              <a:gd name="T76" fmla="*/ 44 w 176"/>
              <a:gd name="T77" fmla="*/ 40 h 160"/>
              <a:gd name="T78" fmla="*/ 64 w 176"/>
              <a:gd name="T79" fmla="*/ 24 h 160"/>
              <a:gd name="T80" fmla="*/ 172 w 176"/>
              <a:gd name="T81" fmla="*/ 24 h 160"/>
              <a:gd name="T82" fmla="*/ 176 w 176"/>
              <a:gd name="T83" fmla="*/ 20 h 160"/>
              <a:gd name="T84" fmla="*/ 172 w 176"/>
              <a:gd name="T85" fmla="*/ 16 h 160"/>
              <a:gd name="T86" fmla="*/ 64 w 176"/>
              <a:gd name="T87" fmla="*/ 16 h 160"/>
              <a:gd name="T88" fmla="*/ 44 w 176"/>
              <a:gd name="T89" fmla="*/ 0 h 160"/>
              <a:gd name="T90" fmla="*/ 24 w 176"/>
              <a:gd name="T91" fmla="*/ 16 h 160"/>
              <a:gd name="T92" fmla="*/ 4 w 176"/>
              <a:gd name="T93" fmla="*/ 16 h 160"/>
              <a:gd name="T94" fmla="*/ 0 w 176"/>
              <a:gd name="T95" fmla="*/ 20 h 160"/>
              <a:gd name="T96" fmla="*/ 4 w 176"/>
              <a:gd name="T97" fmla="*/ 24 h 160"/>
              <a:gd name="T98" fmla="*/ 44 w 176"/>
              <a:gd name="T99" fmla="*/ 8 h 160"/>
              <a:gd name="T100" fmla="*/ 56 w 176"/>
              <a:gd name="T101" fmla="*/ 20 h 160"/>
              <a:gd name="T102" fmla="*/ 44 w 176"/>
              <a:gd name="T103" fmla="*/ 32 h 160"/>
              <a:gd name="T104" fmla="*/ 32 w 176"/>
              <a:gd name="T105" fmla="*/ 20 h 160"/>
              <a:gd name="T106" fmla="*/ 44 w 176"/>
              <a:gd name="T107" fmla="*/ 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76" h="160">
                <a:moveTo>
                  <a:pt x="172" y="76"/>
                </a:moveTo>
                <a:cubicBezTo>
                  <a:pt x="160" y="76"/>
                  <a:pt x="160" y="76"/>
                  <a:pt x="160" y="76"/>
                </a:cubicBezTo>
                <a:cubicBezTo>
                  <a:pt x="158" y="67"/>
                  <a:pt x="150" y="60"/>
                  <a:pt x="140" y="60"/>
                </a:cubicBezTo>
                <a:cubicBezTo>
                  <a:pt x="130" y="60"/>
                  <a:pt x="122" y="67"/>
                  <a:pt x="120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8"/>
                  <a:pt x="0" y="80"/>
                </a:cubicBezTo>
                <a:cubicBezTo>
                  <a:pt x="0" y="82"/>
                  <a:pt x="2" y="84"/>
                  <a:pt x="4" y="84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122" y="93"/>
                  <a:pt x="130" y="100"/>
                  <a:pt x="140" y="100"/>
                </a:cubicBezTo>
                <a:cubicBezTo>
                  <a:pt x="150" y="100"/>
                  <a:pt x="158" y="93"/>
                  <a:pt x="160" y="84"/>
                </a:cubicBezTo>
                <a:cubicBezTo>
                  <a:pt x="172" y="84"/>
                  <a:pt x="172" y="84"/>
                  <a:pt x="172" y="84"/>
                </a:cubicBezTo>
                <a:cubicBezTo>
                  <a:pt x="174" y="84"/>
                  <a:pt x="176" y="82"/>
                  <a:pt x="176" y="80"/>
                </a:cubicBezTo>
                <a:cubicBezTo>
                  <a:pt x="176" y="78"/>
                  <a:pt x="174" y="76"/>
                  <a:pt x="172" y="76"/>
                </a:cubicBezTo>
                <a:moveTo>
                  <a:pt x="140" y="92"/>
                </a:moveTo>
                <a:cubicBezTo>
                  <a:pt x="133" y="92"/>
                  <a:pt x="128" y="87"/>
                  <a:pt x="128" y="80"/>
                </a:cubicBezTo>
                <a:cubicBezTo>
                  <a:pt x="128" y="73"/>
                  <a:pt x="133" y="68"/>
                  <a:pt x="140" y="68"/>
                </a:cubicBezTo>
                <a:cubicBezTo>
                  <a:pt x="147" y="68"/>
                  <a:pt x="152" y="73"/>
                  <a:pt x="152" y="80"/>
                </a:cubicBezTo>
                <a:cubicBezTo>
                  <a:pt x="152" y="87"/>
                  <a:pt x="147" y="92"/>
                  <a:pt x="140" y="92"/>
                </a:cubicBezTo>
                <a:moveTo>
                  <a:pt x="172" y="136"/>
                </a:moveTo>
                <a:cubicBezTo>
                  <a:pt x="96" y="136"/>
                  <a:pt x="96" y="136"/>
                  <a:pt x="96" y="136"/>
                </a:cubicBezTo>
                <a:cubicBezTo>
                  <a:pt x="94" y="127"/>
                  <a:pt x="86" y="120"/>
                  <a:pt x="76" y="120"/>
                </a:cubicBezTo>
                <a:cubicBezTo>
                  <a:pt x="66" y="120"/>
                  <a:pt x="58" y="127"/>
                  <a:pt x="56" y="136"/>
                </a:cubicBezTo>
                <a:cubicBezTo>
                  <a:pt x="4" y="136"/>
                  <a:pt x="4" y="136"/>
                  <a:pt x="4" y="136"/>
                </a:cubicBezTo>
                <a:cubicBezTo>
                  <a:pt x="2" y="136"/>
                  <a:pt x="0" y="138"/>
                  <a:pt x="0" y="140"/>
                </a:cubicBezTo>
                <a:cubicBezTo>
                  <a:pt x="0" y="142"/>
                  <a:pt x="2" y="144"/>
                  <a:pt x="4" y="144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58" y="153"/>
                  <a:pt x="66" y="160"/>
                  <a:pt x="76" y="160"/>
                </a:cubicBezTo>
                <a:cubicBezTo>
                  <a:pt x="86" y="160"/>
                  <a:pt x="94" y="153"/>
                  <a:pt x="96" y="144"/>
                </a:cubicBezTo>
                <a:cubicBezTo>
                  <a:pt x="172" y="144"/>
                  <a:pt x="172" y="144"/>
                  <a:pt x="172" y="144"/>
                </a:cubicBezTo>
                <a:cubicBezTo>
                  <a:pt x="174" y="144"/>
                  <a:pt x="176" y="142"/>
                  <a:pt x="176" y="140"/>
                </a:cubicBezTo>
                <a:cubicBezTo>
                  <a:pt x="176" y="138"/>
                  <a:pt x="174" y="136"/>
                  <a:pt x="172" y="136"/>
                </a:cubicBezTo>
                <a:moveTo>
                  <a:pt x="76" y="152"/>
                </a:moveTo>
                <a:cubicBezTo>
                  <a:pt x="69" y="152"/>
                  <a:pt x="64" y="147"/>
                  <a:pt x="64" y="140"/>
                </a:cubicBezTo>
                <a:cubicBezTo>
                  <a:pt x="64" y="133"/>
                  <a:pt x="69" y="128"/>
                  <a:pt x="76" y="128"/>
                </a:cubicBezTo>
                <a:cubicBezTo>
                  <a:pt x="83" y="128"/>
                  <a:pt x="88" y="133"/>
                  <a:pt x="88" y="140"/>
                </a:cubicBezTo>
                <a:cubicBezTo>
                  <a:pt x="88" y="147"/>
                  <a:pt x="83" y="152"/>
                  <a:pt x="76" y="152"/>
                </a:cubicBezTo>
                <a:moveTo>
                  <a:pt x="4" y="24"/>
                </a:moveTo>
                <a:cubicBezTo>
                  <a:pt x="24" y="24"/>
                  <a:pt x="24" y="24"/>
                  <a:pt x="24" y="24"/>
                </a:cubicBezTo>
                <a:cubicBezTo>
                  <a:pt x="26" y="33"/>
                  <a:pt x="34" y="40"/>
                  <a:pt x="44" y="40"/>
                </a:cubicBezTo>
                <a:cubicBezTo>
                  <a:pt x="54" y="40"/>
                  <a:pt x="62" y="33"/>
                  <a:pt x="64" y="24"/>
                </a:cubicBezTo>
                <a:cubicBezTo>
                  <a:pt x="172" y="24"/>
                  <a:pt x="172" y="24"/>
                  <a:pt x="172" y="24"/>
                </a:cubicBezTo>
                <a:cubicBezTo>
                  <a:pt x="174" y="24"/>
                  <a:pt x="176" y="22"/>
                  <a:pt x="176" y="20"/>
                </a:cubicBezTo>
                <a:cubicBezTo>
                  <a:pt x="176" y="18"/>
                  <a:pt x="174" y="16"/>
                  <a:pt x="172" y="16"/>
                </a:cubicBezTo>
                <a:cubicBezTo>
                  <a:pt x="64" y="16"/>
                  <a:pt x="64" y="16"/>
                  <a:pt x="64" y="16"/>
                </a:cubicBezTo>
                <a:cubicBezTo>
                  <a:pt x="62" y="7"/>
                  <a:pt x="54" y="0"/>
                  <a:pt x="44" y="0"/>
                </a:cubicBezTo>
                <a:cubicBezTo>
                  <a:pt x="34" y="0"/>
                  <a:pt x="26" y="7"/>
                  <a:pt x="24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8"/>
                  <a:pt x="0" y="20"/>
                </a:cubicBezTo>
                <a:cubicBezTo>
                  <a:pt x="0" y="22"/>
                  <a:pt x="2" y="24"/>
                  <a:pt x="4" y="24"/>
                </a:cubicBezTo>
                <a:moveTo>
                  <a:pt x="44" y="8"/>
                </a:moveTo>
                <a:cubicBezTo>
                  <a:pt x="51" y="8"/>
                  <a:pt x="56" y="13"/>
                  <a:pt x="56" y="20"/>
                </a:cubicBezTo>
                <a:cubicBezTo>
                  <a:pt x="56" y="27"/>
                  <a:pt x="51" y="32"/>
                  <a:pt x="44" y="32"/>
                </a:cubicBezTo>
                <a:cubicBezTo>
                  <a:pt x="37" y="32"/>
                  <a:pt x="32" y="27"/>
                  <a:pt x="32" y="20"/>
                </a:cubicBezTo>
                <a:cubicBezTo>
                  <a:pt x="32" y="13"/>
                  <a:pt x="37" y="8"/>
                  <a:pt x="44" y="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86" name="Freeform 70">
            <a:extLst>
              <a:ext uri="{FF2B5EF4-FFF2-40B4-BE49-F238E27FC236}">
                <a16:creationId xmlns:a16="http://schemas.microsoft.com/office/drawing/2014/main" id="{FB4B95A5-5B35-4869-A24C-A202988B8E50}"/>
              </a:ext>
            </a:extLst>
          </p:cNvPr>
          <p:cNvSpPr>
            <a:spLocks noEditPoints="1"/>
          </p:cNvSpPr>
          <p:nvPr/>
        </p:nvSpPr>
        <p:spPr bwMode="auto">
          <a:xfrm>
            <a:off x="5048196" y="-962022"/>
            <a:ext cx="600075" cy="544513"/>
          </a:xfrm>
          <a:custGeom>
            <a:avLst/>
            <a:gdLst>
              <a:gd name="T0" fmla="*/ 152 w 176"/>
              <a:gd name="T1" fmla="*/ 100 h 160"/>
              <a:gd name="T2" fmla="*/ 124 w 176"/>
              <a:gd name="T3" fmla="*/ 32 h 160"/>
              <a:gd name="T4" fmla="*/ 96 w 176"/>
              <a:gd name="T5" fmla="*/ 100 h 160"/>
              <a:gd name="T6" fmla="*/ 104 w 176"/>
              <a:gd name="T7" fmla="*/ 60 h 160"/>
              <a:gd name="T8" fmla="*/ 144 w 176"/>
              <a:gd name="T9" fmla="*/ 60 h 160"/>
              <a:gd name="T10" fmla="*/ 124 w 176"/>
              <a:gd name="T11" fmla="*/ 120 h 160"/>
              <a:gd name="T12" fmla="*/ 104 w 176"/>
              <a:gd name="T13" fmla="*/ 60 h 160"/>
              <a:gd name="T14" fmla="*/ 136 w 176"/>
              <a:gd name="T15" fmla="*/ 60 h 160"/>
              <a:gd name="T16" fmla="*/ 112 w 176"/>
              <a:gd name="T17" fmla="*/ 60 h 160"/>
              <a:gd name="T18" fmla="*/ 156 w 176"/>
              <a:gd name="T19" fmla="*/ 24 h 160"/>
              <a:gd name="T20" fmla="*/ 156 w 176"/>
              <a:gd name="T21" fmla="*/ 16 h 160"/>
              <a:gd name="T22" fmla="*/ 156 w 176"/>
              <a:gd name="T23" fmla="*/ 24 h 160"/>
              <a:gd name="T24" fmla="*/ 152 w 176"/>
              <a:gd name="T25" fmla="*/ 140 h 160"/>
              <a:gd name="T26" fmla="*/ 160 w 176"/>
              <a:gd name="T27" fmla="*/ 140 h 160"/>
              <a:gd name="T28" fmla="*/ 20 w 176"/>
              <a:gd name="T29" fmla="*/ 24 h 160"/>
              <a:gd name="T30" fmla="*/ 20 w 176"/>
              <a:gd name="T31" fmla="*/ 16 h 160"/>
              <a:gd name="T32" fmla="*/ 20 w 176"/>
              <a:gd name="T33" fmla="*/ 24 h 160"/>
              <a:gd name="T34" fmla="*/ 24 w 176"/>
              <a:gd name="T35" fmla="*/ 140 h 160"/>
              <a:gd name="T36" fmla="*/ 16 w 176"/>
              <a:gd name="T37" fmla="*/ 140 h 160"/>
              <a:gd name="T38" fmla="*/ 24 w 176"/>
              <a:gd name="T39" fmla="*/ 100 h 160"/>
              <a:gd name="T40" fmla="*/ 80 w 176"/>
              <a:gd name="T41" fmla="*/ 100 h 160"/>
              <a:gd name="T42" fmla="*/ 52 w 176"/>
              <a:gd name="T43" fmla="*/ 32 h 160"/>
              <a:gd name="T44" fmla="*/ 24 w 176"/>
              <a:gd name="T45" fmla="*/ 100 h 160"/>
              <a:gd name="T46" fmla="*/ 52 w 176"/>
              <a:gd name="T47" fmla="*/ 40 h 160"/>
              <a:gd name="T48" fmla="*/ 72 w 176"/>
              <a:gd name="T49" fmla="*/ 100 h 160"/>
              <a:gd name="T50" fmla="*/ 32 w 176"/>
              <a:gd name="T51" fmla="*/ 100 h 160"/>
              <a:gd name="T52" fmla="*/ 168 w 176"/>
              <a:gd name="T53" fmla="*/ 0 h 160"/>
              <a:gd name="T54" fmla="*/ 0 w 176"/>
              <a:gd name="T55" fmla="*/ 8 h 160"/>
              <a:gd name="T56" fmla="*/ 8 w 176"/>
              <a:gd name="T57" fmla="*/ 160 h 160"/>
              <a:gd name="T58" fmla="*/ 176 w 176"/>
              <a:gd name="T59" fmla="*/ 152 h 160"/>
              <a:gd name="T60" fmla="*/ 168 w 176"/>
              <a:gd name="T61" fmla="*/ 0 h 160"/>
              <a:gd name="T62" fmla="*/ 8 w 176"/>
              <a:gd name="T63" fmla="*/ 152 h 160"/>
              <a:gd name="T64" fmla="*/ 168 w 176"/>
              <a:gd name="T65" fmla="*/ 8 h 160"/>
              <a:gd name="T66" fmla="*/ 52 w 176"/>
              <a:gd name="T67" fmla="*/ 112 h 160"/>
              <a:gd name="T68" fmla="*/ 52 w 176"/>
              <a:gd name="T69" fmla="*/ 88 h 160"/>
              <a:gd name="T70" fmla="*/ 52 w 176"/>
              <a:gd name="T71" fmla="*/ 11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60">
                <a:moveTo>
                  <a:pt x="124" y="128"/>
                </a:moveTo>
                <a:cubicBezTo>
                  <a:pt x="139" y="128"/>
                  <a:pt x="152" y="115"/>
                  <a:pt x="152" y="100"/>
                </a:cubicBezTo>
                <a:cubicBezTo>
                  <a:pt x="152" y="60"/>
                  <a:pt x="152" y="60"/>
                  <a:pt x="152" y="60"/>
                </a:cubicBezTo>
                <a:cubicBezTo>
                  <a:pt x="152" y="45"/>
                  <a:pt x="139" y="32"/>
                  <a:pt x="124" y="32"/>
                </a:cubicBezTo>
                <a:cubicBezTo>
                  <a:pt x="109" y="32"/>
                  <a:pt x="96" y="45"/>
                  <a:pt x="96" y="60"/>
                </a:cubicBezTo>
                <a:cubicBezTo>
                  <a:pt x="96" y="100"/>
                  <a:pt x="96" y="100"/>
                  <a:pt x="96" y="100"/>
                </a:cubicBezTo>
                <a:cubicBezTo>
                  <a:pt x="96" y="115"/>
                  <a:pt x="109" y="128"/>
                  <a:pt x="124" y="128"/>
                </a:cubicBezTo>
                <a:moveTo>
                  <a:pt x="104" y="60"/>
                </a:moveTo>
                <a:cubicBezTo>
                  <a:pt x="104" y="49"/>
                  <a:pt x="113" y="40"/>
                  <a:pt x="124" y="40"/>
                </a:cubicBezTo>
                <a:cubicBezTo>
                  <a:pt x="135" y="40"/>
                  <a:pt x="144" y="49"/>
                  <a:pt x="144" y="60"/>
                </a:cubicBezTo>
                <a:cubicBezTo>
                  <a:pt x="144" y="100"/>
                  <a:pt x="144" y="100"/>
                  <a:pt x="144" y="100"/>
                </a:cubicBezTo>
                <a:cubicBezTo>
                  <a:pt x="144" y="111"/>
                  <a:pt x="135" y="120"/>
                  <a:pt x="124" y="120"/>
                </a:cubicBezTo>
                <a:cubicBezTo>
                  <a:pt x="113" y="120"/>
                  <a:pt x="104" y="111"/>
                  <a:pt x="104" y="100"/>
                </a:cubicBezTo>
                <a:lnTo>
                  <a:pt x="104" y="60"/>
                </a:lnTo>
                <a:close/>
                <a:moveTo>
                  <a:pt x="124" y="72"/>
                </a:moveTo>
                <a:cubicBezTo>
                  <a:pt x="131" y="72"/>
                  <a:pt x="136" y="67"/>
                  <a:pt x="136" y="60"/>
                </a:cubicBezTo>
                <a:cubicBezTo>
                  <a:pt x="136" y="53"/>
                  <a:pt x="131" y="48"/>
                  <a:pt x="124" y="48"/>
                </a:cubicBezTo>
                <a:cubicBezTo>
                  <a:pt x="117" y="48"/>
                  <a:pt x="112" y="53"/>
                  <a:pt x="112" y="60"/>
                </a:cubicBezTo>
                <a:cubicBezTo>
                  <a:pt x="112" y="67"/>
                  <a:pt x="117" y="72"/>
                  <a:pt x="124" y="72"/>
                </a:cubicBezTo>
                <a:moveTo>
                  <a:pt x="156" y="24"/>
                </a:moveTo>
                <a:cubicBezTo>
                  <a:pt x="158" y="24"/>
                  <a:pt x="160" y="22"/>
                  <a:pt x="160" y="20"/>
                </a:cubicBezTo>
                <a:cubicBezTo>
                  <a:pt x="160" y="18"/>
                  <a:pt x="158" y="16"/>
                  <a:pt x="156" y="16"/>
                </a:cubicBezTo>
                <a:cubicBezTo>
                  <a:pt x="154" y="16"/>
                  <a:pt x="152" y="18"/>
                  <a:pt x="152" y="20"/>
                </a:cubicBezTo>
                <a:cubicBezTo>
                  <a:pt x="152" y="22"/>
                  <a:pt x="154" y="24"/>
                  <a:pt x="156" y="24"/>
                </a:cubicBezTo>
                <a:moveTo>
                  <a:pt x="156" y="136"/>
                </a:moveTo>
                <a:cubicBezTo>
                  <a:pt x="154" y="136"/>
                  <a:pt x="152" y="138"/>
                  <a:pt x="152" y="140"/>
                </a:cubicBezTo>
                <a:cubicBezTo>
                  <a:pt x="152" y="142"/>
                  <a:pt x="154" y="144"/>
                  <a:pt x="156" y="144"/>
                </a:cubicBezTo>
                <a:cubicBezTo>
                  <a:pt x="158" y="144"/>
                  <a:pt x="160" y="142"/>
                  <a:pt x="160" y="140"/>
                </a:cubicBezTo>
                <a:cubicBezTo>
                  <a:pt x="160" y="138"/>
                  <a:pt x="158" y="136"/>
                  <a:pt x="156" y="136"/>
                </a:cubicBezTo>
                <a:moveTo>
                  <a:pt x="20" y="24"/>
                </a:moveTo>
                <a:cubicBezTo>
                  <a:pt x="22" y="24"/>
                  <a:pt x="24" y="22"/>
                  <a:pt x="24" y="20"/>
                </a:cubicBezTo>
                <a:cubicBezTo>
                  <a:pt x="24" y="18"/>
                  <a:pt x="22" y="16"/>
                  <a:pt x="20" y="16"/>
                </a:cubicBezTo>
                <a:cubicBezTo>
                  <a:pt x="18" y="16"/>
                  <a:pt x="16" y="18"/>
                  <a:pt x="16" y="20"/>
                </a:cubicBezTo>
                <a:cubicBezTo>
                  <a:pt x="16" y="22"/>
                  <a:pt x="18" y="24"/>
                  <a:pt x="20" y="24"/>
                </a:cubicBezTo>
                <a:moveTo>
                  <a:pt x="20" y="144"/>
                </a:moveTo>
                <a:cubicBezTo>
                  <a:pt x="22" y="144"/>
                  <a:pt x="24" y="142"/>
                  <a:pt x="24" y="140"/>
                </a:cubicBezTo>
                <a:cubicBezTo>
                  <a:pt x="24" y="138"/>
                  <a:pt x="22" y="136"/>
                  <a:pt x="20" y="136"/>
                </a:cubicBezTo>
                <a:cubicBezTo>
                  <a:pt x="18" y="136"/>
                  <a:pt x="16" y="138"/>
                  <a:pt x="16" y="140"/>
                </a:cubicBezTo>
                <a:cubicBezTo>
                  <a:pt x="16" y="142"/>
                  <a:pt x="18" y="144"/>
                  <a:pt x="20" y="144"/>
                </a:cubicBezTo>
                <a:moveTo>
                  <a:pt x="24" y="100"/>
                </a:moveTo>
                <a:cubicBezTo>
                  <a:pt x="24" y="115"/>
                  <a:pt x="37" y="128"/>
                  <a:pt x="52" y="128"/>
                </a:cubicBezTo>
                <a:cubicBezTo>
                  <a:pt x="67" y="128"/>
                  <a:pt x="80" y="115"/>
                  <a:pt x="80" y="100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45"/>
                  <a:pt x="67" y="32"/>
                  <a:pt x="52" y="32"/>
                </a:cubicBezTo>
                <a:cubicBezTo>
                  <a:pt x="37" y="32"/>
                  <a:pt x="24" y="45"/>
                  <a:pt x="24" y="60"/>
                </a:cubicBezTo>
                <a:lnTo>
                  <a:pt x="24" y="100"/>
                </a:lnTo>
                <a:close/>
                <a:moveTo>
                  <a:pt x="32" y="60"/>
                </a:moveTo>
                <a:cubicBezTo>
                  <a:pt x="32" y="49"/>
                  <a:pt x="41" y="40"/>
                  <a:pt x="52" y="40"/>
                </a:cubicBezTo>
                <a:cubicBezTo>
                  <a:pt x="63" y="40"/>
                  <a:pt x="72" y="49"/>
                  <a:pt x="72" y="60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2" y="111"/>
                  <a:pt x="63" y="120"/>
                  <a:pt x="52" y="120"/>
                </a:cubicBezTo>
                <a:cubicBezTo>
                  <a:pt x="41" y="120"/>
                  <a:pt x="32" y="111"/>
                  <a:pt x="32" y="100"/>
                </a:cubicBezTo>
                <a:lnTo>
                  <a:pt x="32" y="60"/>
                </a:lnTo>
                <a:close/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6"/>
                  <a:pt x="4" y="160"/>
                  <a:pt x="8" y="160"/>
                </a:cubicBezTo>
                <a:cubicBezTo>
                  <a:pt x="168" y="160"/>
                  <a:pt x="168" y="160"/>
                  <a:pt x="168" y="160"/>
                </a:cubicBezTo>
                <a:cubicBezTo>
                  <a:pt x="172" y="160"/>
                  <a:pt x="176" y="156"/>
                  <a:pt x="176" y="152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68" y="152"/>
                </a:moveTo>
                <a:cubicBezTo>
                  <a:pt x="8" y="152"/>
                  <a:pt x="8" y="152"/>
                  <a:pt x="8" y="152"/>
                </a:cubicBezTo>
                <a:cubicBezTo>
                  <a:pt x="8" y="8"/>
                  <a:pt x="8" y="8"/>
                  <a:pt x="8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152"/>
                </a:lnTo>
                <a:close/>
                <a:moveTo>
                  <a:pt x="52" y="112"/>
                </a:moveTo>
                <a:cubicBezTo>
                  <a:pt x="59" y="112"/>
                  <a:pt x="64" y="107"/>
                  <a:pt x="64" y="100"/>
                </a:cubicBezTo>
                <a:cubicBezTo>
                  <a:pt x="64" y="93"/>
                  <a:pt x="59" y="88"/>
                  <a:pt x="52" y="88"/>
                </a:cubicBezTo>
                <a:cubicBezTo>
                  <a:pt x="45" y="88"/>
                  <a:pt x="40" y="93"/>
                  <a:pt x="40" y="100"/>
                </a:cubicBezTo>
                <a:cubicBezTo>
                  <a:pt x="40" y="107"/>
                  <a:pt x="45" y="112"/>
                  <a:pt x="52" y="11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87" name="Freeform 71">
            <a:extLst>
              <a:ext uri="{FF2B5EF4-FFF2-40B4-BE49-F238E27FC236}">
                <a16:creationId xmlns:a16="http://schemas.microsoft.com/office/drawing/2014/main" id="{68433A1D-EE02-415D-97F1-16E208C7F2E8}"/>
              </a:ext>
            </a:extLst>
          </p:cNvPr>
          <p:cNvSpPr>
            <a:spLocks noEditPoints="1"/>
          </p:cNvSpPr>
          <p:nvPr/>
        </p:nvSpPr>
        <p:spPr bwMode="auto">
          <a:xfrm>
            <a:off x="6194371" y="-990597"/>
            <a:ext cx="600075" cy="600075"/>
          </a:xfrm>
          <a:custGeom>
            <a:avLst/>
            <a:gdLst>
              <a:gd name="T0" fmla="*/ 95 w 176"/>
              <a:gd name="T1" fmla="*/ 128 h 176"/>
              <a:gd name="T2" fmla="*/ 65 w 176"/>
              <a:gd name="T3" fmla="*/ 128 h 176"/>
              <a:gd name="T4" fmla="*/ 24 w 176"/>
              <a:gd name="T5" fmla="*/ 132 h 176"/>
              <a:gd name="T6" fmla="*/ 65 w 176"/>
              <a:gd name="T7" fmla="*/ 136 h 176"/>
              <a:gd name="T8" fmla="*/ 95 w 176"/>
              <a:gd name="T9" fmla="*/ 136 h 176"/>
              <a:gd name="T10" fmla="*/ 152 w 176"/>
              <a:gd name="T11" fmla="*/ 132 h 176"/>
              <a:gd name="T12" fmla="*/ 80 w 176"/>
              <a:gd name="T13" fmla="*/ 140 h 176"/>
              <a:gd name="T14" fmla="*/ 80 w 176"/>
              <a:gd name="T15" fmla="*/ 124 h 176"/>
              <a:gd name="T16" fmla="*/ 80 w 176"/>
              <a:gd name="T17" fmla="*/ 140 h 176"/>
              <a:gd name="T18" fmla="*/ 16 w 176"/>
              <a:gd name="T19" fmla="*/ 0 h 176"/>
              <a:gd name="T20" fmla="*/ 0 w 176"/>
              <a:gd name="T21" fmla="*/ 160 h 176"/>
              <a:gd name="T22" fmla="*/ 160 w 176"/>
              <a:gd name="T23" fmla="*/ 176 h 176"/>
              <a:gd name="T24" fmla="*/ 176 w 176"/>
              <a:gd name="T25" fmla="*/ 16 h 176"/>
              <a:gd name="T26" fmla="*/ 168 w 176"/>
              <a:gd name="T27" fmla="*/ 160 h 176"/>
              <a:gd name="T28" fmla="*/ 16 w 176"/>
              <a:gd name="T29" fmla="*/ 168 h 176"/>
              <a:gd name="T30" fmla="*/ 8 w 176"/>
              <a:gd name="T31" fmla="*/ 16 h 176"/>
              <a:gd name="T32" fmla="*/ 160 w 176"/>
              <a:gd name="T33" fmla="*/ 8 h 176"/>
              <a:gd name="T34" fmla="*/ 168 w 176"/>
              <a:gd name="T35" fmla="*/ 160 h 176"/>
              <a:gd name="T36" fmla="*/ 79 w 176"/>
              <a:gd name="T37" fmla="*/ 40 h 176"/>
              <a:gd name="T38" fmla="*/ 49 w 176"/>
              <a:gd name="T39" fmla="*/ 40 h 176"/>
              <a:gd name="T40" fmla="*/ 24 w 176"/>
              <a:gd name="T41" fmla="*/ 44 h 176"/>
              <a:gd name="T42" fmla="*/ 49 w 176"/>
              <a:gd name="T43" fmla="*/ 48 h 176"/>
              <a:gd name="T44" fmla="*/ 79 w 176"/>
              <a:gd name="T45" fmla="*/ 48 h 176"/>
              <a:gd name="T46" fmla="*/ 152 w 176"/>
              <a:gd name="T47" fmla="*/ 44 h 176"/>
              <a:gd name="T48" fmla="*/ 64 w 176"/>
              <a:gd name="T49" fmla="*/ 52 h 176"/>
              <a:gd name="T50" fmla="*/ 64 w 176"/>
              <a:gd name="T51" fmla="*/ 36 h 176"/>
              <a:gd name="T52" fmla="*/ 64 w 176"/>
              <a:gd name="T53" fmla="*/ 52 h 176"/>
              <a:gd name="T54" fmla="*/ 135 w 176"/>
              <a:gd name="T55" fmla="*/ 84 h 176"/>
              <a:gd name="T56" fmla="*/ 105 w 176"/>
              <a:gd name="T57" fmla="*/ 84 h 176"/>
              <a:gd name="T58" fmla="*/ 24 w 176"/>
              <a:gd name="T59" fmla="*/ 88 h 176"/>
              <a:gd name="T60" fmla="*/ 105 w 176"/>
              <a:gd name="T61" fmla="*/ 92 h 176"/>
              <a:gd name="T62" fmla="*/ 135 w 176"/>
              <a:gd name="T63" fmla="*/ 92 h 176"/>
              <a:gd name="T64" fmla="*/ 152 w 176"/>
              <a:gd name="T65" fmla="*/ 88 h 176"/>
              <a:gd name="T66" fmla="*/ 120 w 176"/>
              <a:gd name="T67" fmla="*/ 96 h 176"/>
              <a:gd name="T68" fmla="*/ 120 w 176"/>
              <a:gd name="T69" fmla="*/ 80 h 176"/>
              <a:gd name="T70" fmla="*/ 120 w 176"/>
              <a:gd name="T71" fmla="*/ 9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76">
                <a:moveTo>
                  <a:pt x="148" y="128"/>
                </a:moveTo>
                <a:cubicBezTo>
                  <a:pt x="95" y="128"/>
                  <a:pt x="95" y="128"/>
                  <a:pt x="95" y="128"/>
                </a:cubicBezTo>
                <a:cubicBezTo>
                  <a:pt x="94" y="121"/>
                  <a:pt x="87" y="116"/>
                  <a:pt x="80" y="116"/>
                </a:cubicBezTo>
                <a:cubicBezTo>
                  <a:pt x="73" y="116"/>
                  <a:pt x="66" y="121"/>
                  <a:pt x="65" y="128"/>
                </a:cubicBezTo>
                <a:cubicBezTo>
                  <a:pt x="28" y="128"/>
                  <a:pt x="28" y="128"/>
                  <a:pt x="28" y="128"/>
                </a:cubicBezTo>
                <a:cubicBezTo>
                  <a:pt x="26" y="128"/>
                  <a:pt x="24" y="130"/>
                  <a:pt x="24" y="132"/>
                </a:cubicBezTo>
                <a:cubicBezTo>
                  <a:pt x="24" y="134"/>
                  <a:pt x="26" y="136"/>
                  <a:pt x="28" y="136"/>
                </a:cubicBezTo>
                <a:cubicBezTo>
                  <a:pt x="65" y="136"/>
                  <a:pt x="65" y="136"/>
                  <a:pt x="65" y="136"/>
                </a:cubicBezTo>
                <a:cubicBezTo>
                  <a:pt x="66" y="143"/>
                  <a:pt x="73" y="148"/>
                  <a:pt x="80" y="148"/>
                </a:cubicBezTo>
                <a:cubicBezTo>
                  <a:pt x="87" y="148"/>
                  <a:pt x="94" y="143"/>
                  <a:pt x="95" y="136"/>
                </a:cubicBezTo>
                <a:cubicBezTo>
                  <a:pt x="148" y="136"/>
                  <a:pt x="148" y="136"/>
                  <a:pt x="148" y="136"/>
                </a:cubicBezTo>
                <a:cubicBezTo>
                  <a:pt x="150" y="136"/>
                  <a:pt x="152" y="134"/>
                  <a:pt x="152" y="132"/>
                </a:cubicBezTo>
                <a:cubicBezTo>
                  <a:pt x="152" y="130"/>
                  <a:pt x="150" y="128"/>
                  <a:pt x="148" y="128"/>
                </a:cubicBezTo>
                <a:moveTo>
                  <a:pt x="80" y="140"/>
                </a:moveTo>
                <a:cubicBezTo>
                  <a:pt x="76" y="140"/>
                  <a:pt x="72" y="136"/>
                  <a:pt x="72" y="132"/>
                </a:cubicBezTo>
                <a:cubicBezTo>
                  <a:pt x="72" y="128"/>
                  <a:pt x="76" y="124"/>
                  <a:pt x="80" y="124"/>
                </a:cubicBezTo>
                <a:cubicBezTo>
                  <a:pt x="84" y="124"/>
                  <a:pt x="88" y="128"/>
                  <a:pt x="88" y="132"/>
                </a:cubicBezTo>
                <a:cubicBezTo>
                  <a:pt x="88" y="136"/>
                  <a:pt x="84" y="140"/>
                  <a:pt x="80" y="140"/>
                </a:cubicBezTo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148" y="40"/>
                </a:moveTo>
                <a:cubicBezTo>
                  <a:pt x="79" y="40"/>
                  <a:pt x="79" y="40"/>
                  <a:pt x="79" y="40"/>
                </a:cubicBezTo>
                <a:cubicBezTo>
                  <a:pt x="78" y="33"/>
                  <a:pt x="71" y="28"/>
                  <a:pt x="64" y="28"/>
                </a:cubicBezTo>
                <a:cubicBezTo>
                  <a:pt x="57" y="28"/>
                  <a:pt x="50" y="33"/>
                  <a:pt x="49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6" y="40"/>
                  <a:pt x="24" y="42"/>
                  <a:pt x="24" y="44"/>
                </a:cubicBezTo>
                <a:cubicBezTo>
                  <a:pt x="24" y="46"/>
                  <a:pt x="26" y="48"/>
                  <a:pt x="28" y="48"/>
                </a:cubicBezTo>
                <a:cubicBezTo>
                  <a:pt x="49" y="48"/>
                  <a:pt x="49" y="48"/>
                  <a:pt x="49" y="48"/>
                </a:cubicBezTo>
                <a:cubicBezTo>
                  <a:pt x="50" y="55"/>
                  <a:pt x="57" y="60"/>
                  <a:pt x="64" y="60"/>
                </a:cubicBezTo>
                <a:cubicBezTo>
                  <a:pt x="71" y="60"/>
                  <a:pt x="78" y="55"/>
                  <a:pt x="79" y="48"/>
                </a:cubicBezTo>
                <a:cubicBezTo>
                  <a:pt x="148" y="48"/>
                  <a:pt x="148" y="48"/>
                  <a:pt x="148" y="48"/>
                </a:cubicBezTo>
                <a:cubicBezTo>
                  <a:pt x="150" y="48"/>
                  <a:pt x="152" y="46"/>
                  <a:pt x="152" y="44"/>
                </a:cubicBezTo>
                <a:cubicBezTo>
                  <a:pt x="152" y="42"/>
                  <a:pt x="150" y="40"/>
                  <a:pt x="148" y="40"/>
                </a:cubicBezTo>
                <a:moveTo>
                  <a:pt x="64" y="52"/>
                </a:moveTo>
                <a:cubicBezTo>
                  <a:pt x="60" y="52"/>
                  <a:pt x="56" y="48"/>
                  <a:pt x="56" y="44"/>
                </a:cubicBezTo>
                <a:cubicBezTo>
                  <a:pt x="56" y="40"/>
                  <a:pt x="60" y="36"/>
                  <a:pt x="64" y="36"/>
                </a:cubicBezTo>
                <a:cubicBezTo>
                  <a:pt x="68" y="36"/>
                  <a:pt x="72" y="40"/>
                  <a:pt x="72" y="44"/>
                </a:cubicBezTo>
                <a:cubicBezTo>
                  <a:pt x="72" y="48"/>
                  <a:pt x="68" y="52"/>
                  <a:pt x="64" y="52"/>
                </a:cubicBezTo>
                <a:moveTo>
                  <a:pt x="148" y="84"/>
                </a:moveTo>
                <a:cubicBezTo>
                  <a:pt x="135" y="84"/>
                  <a:pt x="135" y="84"/>
                  <a:pt x="135" y="84"/>
                </a:cubicBezTo>
                <a:cubicBezTo>
                  <a:pt x="134" y="77"/>
                  <a:pt x="127" y="72"/>
                  <a:pt x="120" y="72"/>
                </a:cubicBezTo>
                <a:cubicBezTo>
                  <a:pt x="113" y="72"/>
                  <a:pt x="106" y="77"/>
                  <a:pt x="105" y="84"/>
                </a:cubicBezTo>
                <a:cubicBezTo>
                  <a:pt x="28" y="84"/>
                  <a:pt x="28" y="84"/>
                  <a:pt x="28" y="84"/>
                </a:cubicBezTo>
                <a:cubicBezTo>
                  <a:pt x="26" y="84"/>
                  <a:pt x="24" y="86"/>
                  <a:pt x="24" y="88"/>
                </a:cubicBezTo>
                <a:cubicBezTo>
                  <a:pt x="24" y="90"/>
                  <a:pt x="26" y="92"/>
                  <a:pt x="28" y="92"/>
                </a:cubicBezTo>
                <a:cubicBezTo>
                  <a:pt x="105" y="92"/>
                  <a:pt x="105" y="92"/>
                  <a:pt x="105" y="92"/>
                </a:cubicBezTo>
                <a:cubicBezTo>
                  <a:pt x="106" y="99"/>
                  <a:pt x="113" y="104"/>
                  <a:pt x="120" y="104"/>
                </a:cubicBezTo>
                <a:cubicBezTo>
                  <a:pt x="127" y="104"/>
                  <a:pt x="134" y="99"/>
                  <a:pt x="135" y="92"/>
                </a:cubicBezTo>
                <a:cubicBezTo>
                  <a:pt x="148" y="92"/>
                  <a:pt x="148" y="92"/>
                  <a:pt x="148" y="92"/>
                </a:cubicBezTo>
                <a:cubicBezTo>
                  <a:pt x="150" y="92"/>
                  <a:pt x="152" y="90"/>
                  <a:pt x="152" y="88"/>
                </a:cubicBezTo>
                <a:cubicBezTo>
                  <a:pt x="152" y="86"/>
                  <a:pt x="150" y="84"/>
                  <a:pt x="148" y="84"/>
                </a:cubicBezTo>
                <a:moveTo>
                  <a:pt x="120" y="96"/>
                </a:moveTo>
                <a:cubicBezTo>
                  <a:pt x="116" y="96"/>
                  <a:pt x="112" y="92"/>
                  <a:pt x="112" y="88"/>
                </a:cubicBezTo>
                <a:cubicBezTo>
                  <a:pt x="112" y="84"/>
                  <a:pt x="116" y="80"/>
                  <a:pt x="120" y="80"/>
                </a:cubicBezTo>
                <a:cubicBezTo>
                  <a:pt x="124" y="80"/>
                  <a:pt x="128" y="84"/>
                  <a:pt x="128" y="88"/>
                </a:cubicBezTo>
                <a:cubicBezTo>
                  <a:pt x="128" y="92"/>
                  <a:pt x="124" y="96"/>
                  <a:pt x="120" y="9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88" name="Freeform 72">
            <a:extLst>
              <a:ext uri="{FF2B5EF4-FFF2-40B4-BE49-F238E27FC236}">
                <a16:creationId xmlns:a16="http://schemas.microsoft.com/office/drawing/2014/main" id="{E03ADB3A-A61F-443B-BA12-C07FA5B4FC5E}"/>
              </a:ext>
            </a:extLst>
          </p:cNvPr>
          <p:cNvSpPr>
            <a:spLocks noEditPoints="1"/>
          </p:cNvSpPr>
          <p:nvPr/>
        </p:nvSpPr>
        <p:spPr bwMode="auto">
          <a:xfrm>
            <a:off x="7338958" y="-990597"/>
            <a:ext cx="600075" cy="600075"/>
          </a:xfrm>
          <a:custGeom>
            <a:avLst/>
            <a:gdLst>
              <a:gd name="T0" fmla="*/ 48 w 176"/>
              <a:gd name="T1" fmla="*/ 88 h 176"/>
              <a:gd name="T2" fmla="*/ 128 w 176"/>
              <a:gd name="T3" fmla="*/ 88 h 176"/>
              <a:gd name="T4" fmla="*/ 88 w 176"/>
              <a:gd name="T5" fmla="*/ 120 h 176"/>
              <a:gd name="T6" fmla="*/ 88 w 176"/>
              <a:gd name="T7" fmla="*/ 56 h 176"/>
              <a:gd name="T8" fmla="*/ 88 w 176"/>
              <a:gd name="T9" fmla="*/ 120 h 176"/>
              <a:gd name="T10" fmla="*/ 162 w 176"/>
              <a:gd name="T11" fmla="*/ 68 h 176"/>
              <a:gd name="T12" fmla="*/ 159 w 176"/>
              <a:gd name="T13" fmla="*/ 42 h 176"/>
              <a:gd name="T14" fmla="*/ 142 w 176"/>
              <a:gd name="T15" fmla="*/ 17 h 176"/>
              <a:gd name="T16" fmla="*/ 134 w 176"/>
              <a:gd name="T17" fmla="*/ 17 h 176"/>
              <a:gd name="T18" fmla="*/ 108 w 176"/>
              <a:gd name="T19" fmla="*/ 14 h 176"/>
              <a:gd name="T20" fmla="*/ 100 w 176"/>
              <a:gd name="T21" fmla="*/ 0 h 176"/>
              <a:gd name="T22" fmla="*/ 70 w 176"/>
              <a:gd name="T23" fmla="*/ 6 h 176"/>
              <a:gd name="T24" fmla="*/ 50 w 176"/>
              <a:gd name="T25" fmla="*/ 22 h 176"/>
              <a:gd name="T26" fmla="*/ 38 w 176"/>
              <a:gd name="T27" fmla="*/ 16 h 176"/>
              <a:gd name="T28" fmla="*/ 17 w 176"/>
              <a:gd name="T29" fmla="*/ 34 h 176"/>
              <a:gd name="T30" fmla="*/ 22 w 176"/>
              <a:gd name="T31" fmla="*/ 50 h 176"/>
              <a:gd name="T32" fmla="*/ 6 w 176"/>
              <a:gd name="T33" fmla="*/ 70 h 176"/>
              <a:gd name="T34" fmla="*/ 0 w 176"/>
              <a:gd name="T35" fmla="*/ 100 h 176"/>
              <a:gd name="T36" fmla="*/ 14 w 176"/>
              <a:gd name="T37" fmla="*/ 108 h 176"/>
              <a:gd name="T38" fmla="*/ 17 w 176"/>
              <a:gd name="T39" fmla="*/ 134 h 176"/>
              <a:gd name="T40" fmla="*/ 34 w 176"/>
              <a:gd name="T41" fmla="*/ 159 h 176"/>
              <a:gd name="T42" fmla="*/ 42 w 176"/>
              <a:gd name="T43" fmla="*/ 159 h 176"/>
              <a:gd name="T44" fmla="*/ 68 w 176"/>
              <a:gd name="T45" fmla="*/ 162 h 176"/>
              <a:gd name="T46" fmla="*/ 76 w 176"/>
              <a:gd name="T47" fmla="*/ 176 h 176"/>
              <a:gd name="T48" fmla="*/ 106 w 176"/>
              <a:gd name="T49" fmla="*/ 170 h 176"/>
              <a:gd name="T50" fmla="*/ 126 w 176"/>
              <a:gd name="T51" fmla="*/ 154 h 176"/>
              <a:gd name="T52" fmla="*/ 138 w 176"/>
              <a:gd name="T53" fmla="*/ 160 h 176"/>
              <a:gd name="T54" fmla="*/ 159 w 176"/>
              <a:gd name="T55" fmla="*/ 142 h 176"/>
              <a:gd name="T56" fmla="*/ 154 w 176"/>
              <a:gd name="T57" fmla="*/ 126 h 176"/>
              <a:gd name="T58" fmla="*/ 170 w 176"/>
              <a:gd name="T59" fmla="*/ 106 h 176"/>
              <a:gd name="T60" fmla="*/ 176 w 176"/>
              <a:gd name="T61" fmla="*/ 76 h 176"/>
              <a:gd name="T62" fmla="*/ 168 w 176"/>
              <a:gd name="T63" fmla="*/ 98 h 176"/>
              <a:gd name="T64" fmla="*/ 160 w 176"/>
              <a:gd name="T65" fmla="*/ 100 h 176"/>
              <a:gd name="T66" fmla="*/ 147 w 176"/>
              <a:gd name="T67" fmla="*/ 122 h 176"/>
              <a:gd name="T68" fmla="*/ 152 w 176"/>
              <a:gd name="T69" fmla="*/ 138 h 176"/>
              <a:gd name="T70" fmla="*/ 138 w 176"/>
              <a:gd name="T71" fmla="*/ 152 h 176"/>
              <a:gd name="T72" fmla="*/ 126 w 176"/>
              <a:gd name="T73" fmla="*/ 146 h 176"/>
              <a:gd name="T74" fmla="*/ 106 w 176"/>
              <a:gd name="T75" fmla="*/ 154 h 176"/>
              <a:gd name="T76" fmla="*/ 98 w 176"/>
              <a:gd name="T77" fmla="*/ 168 h 176"/>
              <a:gd name="T78" fmla="*/ 78 w 176"/>
              <a:gd name="T79" fmla="*/ 168 h 176"/>
              <a:gd name="T80" fmla="*/ 70 w 176"/>
              <a:gd name="T81" fmla="*/ 154 h 176"/>
              <a:gd name="T82" fmla="*/ 50 w 176"/>
              <a:gd name="T83" fmla="*/ 146 h 176"/>
              <a:gd name="T84" fmla="*/ 39 w 176"/>
              <a:gd name="T85" fmla="*/ 152 h 176"/>
              <a:gd name="T86" fmla="*/ 24 w 176"/>
              <a:gd name="T87" fmla="*/ 138 h 176"/>
              <a:gd name="T88" fmla="*/ 29 w 176"/>
              <a:gd name="T89" fmla="*/ 122 h 176"/>
              <a:gd name="T90" fmla="*/ 16 w 176"/>
              <a:gd name="T91" fmla="*/ 100 h 176"/>
              <a:gd name="T92" fmla="*/ 8 w 176"/>
              <a:gd name="T93" fmla="*/ 98 h 176"/>
              <a:gd name="T94" fmla="*/ 16 w 176"/>
              <a:gd name="T95" fmla="*/ 76 h 176"/>
              <a:gd name="T96" fmla="*/ 29 w 176"/>
              <a:gd name="T97" fmla="*/ 54 h 176"/>
              <a:gd name="T98" fmla="*/ 24 w 176"/>
              <a:gd name="T99" fmla="*/ 38 h 176"/>
              <a:gd name="T100" fmla="*/ 38 w 176"/>
              <a:gd name="T101" fmla="*/ 24 h 176"/>
              <a:gd name="T102" fmla="*/ 50 w 176"/>
              <a:gd name="T103" fmla="*/ 30 h 176"/>
              <a:gd name="T104" fmla="*/ 70 w 176"/>
              <a:gd name="T105" fmla="*/ 22 h 176"/>
              <a:gd name="T106" fmla="*/ 78 w 176"/>
              <a:gd name="T107" fmla="*/ 8 h 176"/>
              <a:gd name="T108" fmla="*/ 98 w 176"/>
              <a:gd name="T109" fmla="*/ 8 h 176"/>
              <a:gd name="T110" fmla="*/ 106 w 176"/>
              <a:gd name="T111" fmla="*/ 22 h 176"/>
              <a:gd name="T112" fmla="*/ 126 w 176"/>
              <a:gd name="T113" fmla="*/ 30 h 176"/>
              <a:gd name="T114" fmla="*/ 138 w 176"/>
              <a:gd name="T115" fmla="*/ 24 h 176"/>
              <a:gd name="T116" fmla="*/ 152 w 176"/>
              <a:gd name="T117" fmla="*/ 39 h 176"/>
              <a:gd name="T118" fmla="*/ 147 w 176"/>
              <a:gd name="T119" fmla="*/ 54 h 176"/>
              <a:gd name="T120" fmla="*/ 160 w 176"/>
              <a:gd name="T121" fmla="*/ 76 h 176"/>
              <a:gd name="T122" fmla="*/ 168 w 176"/>
              <a:gd name="T123" fmla="*/ 9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6" h="176">
                <a:moveTo>
                  <a:pt x="88" y="48"/>
                </a:moveTo>
                <a:cubicBezTo>
                  <a:pt x="66" y="48"/>
                  <a:pt x="48" y="66"/>
                  <a:pt x="48" y="88"/>
                </a:cubicBezTo>
                <a:cubicBezTo>
                  <a:pt x="48" y="110"/>
                  <a:pt x="66" y="128"/>
                  <a:pt x="88" y="128"/>
                </a:cubicBezTo>
                <a:cubicBezTo>
                  <a:pt x="110" y="128"/>
                  <a:pt x="128" y="110"/>
                  <a:pt x="128" y="88"/>
                </a:cubicBezTo>
                <a:cubicBezTo>
                  <a:pt x="128" y="66"/>
                  <a:pt x="110" y="48"/>
                  <a:pt x="88" y="48"/>
                </a:cubicBezTo>
                <a:moveTo>
                  <a:pt x="88" y="120"/>
                </a:moveTo>
                <a:cubicBezTo>
                  <a:pt x="70" y="120"/>
                  <a:pt x="56" y="106"/>
                  <a:pt x="56" y="88"/>
                </a:cubicBezTo>
                <a:cubicBezTo>
                  <a:pt x="56" y="70"/>
                  <a:pt x="70" y="56"/>
                  <a:pt x="88" y="56"/>
                </a:cubicBezTo>
                <a:cubicBezTo>
                  <a:pt x="106" y="56"/>
                  <a:pt x="120" y="70"/>
                  <a:pt x="120" y="88"/>
                </a:cubicBezTo>
                <a:cubicBezTo>
                  <a:pt x="120" y="106"/>
                  <a:pt x="106" y="120"/>
                  <a:pt x="88" y="120"/>
                </a:cubicBezTo>
                <a:moveTo>
                  <a:pt x="170" y="70"/>
                </a:moveTo>
                <a:cubicBezTo>
                  <a:pt x="162" y="68"/>
                  <a:pt x="162" y="68"/>
                  <a:pt x="162" y="68"/>
                </a:cubicBezTo>
                <a:cubicBezTo>
                  <a:pt x="160" y="62"/>
                  <a:pt x="157" y="56"/>
                  <a:pt x="154" y="50"/>
                </a:cubicBezTo>
                <a:cubicBezTo>
                  <a:pt x="159" y="42"/>
                  <a:pt x="159" y="42"/>
                  <a:pt x="159" y="42"/>
                </a:cubicBezTo>
                <a:cubicBezTo>
                  <a:pt x="160" y="40"/>
                  <a:pt x="161" y="36"/>
                  <a:pt x="159" y="34"/>
                </a:cubicBezTo>
                <a:cubicBezTo>
                  <a:pt x="142" y="17"/>
                  <a:pt x="142" y="17"/>
                  <a:pt x="142" y="17"/>
                </a:cubicBezTo>
                <a:cubicBezTo>
                  <a:pt x="141" y="16"/>
                  <a:pt x="140" y="16"/>
                  <a:pt x="138" y="16"/>
                </a:cubicBezTo>
                <a:cubicBezTo>
                  <a:pt x="137" y="16"/>
                  <a:pt x="135" y="17"/>
                  <a:pt x="134" y="17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0" y="19"/>
                  <a:pt x="114" y="16"/>
                  <a:pt x="108" y="14"/>
                </a:cubicBezTo>
                <a:cubicBezTo>
                  <a:pt x="106" y="6"/>
                  <a:pt x="106" y="6"/>
                  <a:pt x="106" y="6"/>
                </a:cubicBezTo>
                <a:cubicBezTo>
                  <a:pt x="105" y="3"/>
                  <a:pt x="103" y="0"/>
                  <a:pt x="100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3" y="0"/>
                  <a:pt x="71" y="3"/>
                  <a:pt x="70" y="6"/>
                </a:cubicBezTo>
                <a:cubicBezTo>
                  <a:pt x="68" y="14"/>
                  <a:pt x="68" y="14"/>
                  <a:pt x="68" y="14"/>
                </a:cubicBezTo>
                <a:cubicBezTo>
                  <a:pt x="62" y="16"/>
                  <a:pt x="56" y="19"/>
                  <a:pt x="50" y="22"/>
                </a:cubicBezTo>
                <a:cubicBezTo>
                  <a:pt x="42" y="17"/>
                  <a:pt x="42" y="17"/>
                  <a:pt x="42" y="17"/>
                </a:cubicBezTo>
                <a:cubicBezTo>
                  <a:pt x="41" y="17"/>
                  <a:pt x="39" y="16"/>
                  <a:pt x="38" y="16"/>
                </a:cubicBezTo>
                <a:cubicBezTo>
                  <a:pt x="36" y="16"/>
                  <a:pt x="35" y="16"/>
                  <a:pt x="34" y="17"/>
                </a:cubicBezTo>
                <a:cubicBezTo>
                  <a:pt x="17" y="34"/>
                  <a:pt x="17" y="34"/>
                  <a:pt x="17" y="34"/>
                </a:cubicBezTo>
                <a:cubicBezTo>
                  <a:pt x="15" y="36"/>
                  <a:pt x="16" y="40"/>
                  <a:pt x="17" y="42"/>
                </a:cubicBezTo>
                <a:cubicBezTo>
                  <a:pt x="22" y="50"/>
                  <a:pt x="22" y="50"/>
                  <a:pt x="22" y="50"/>
                </a:cubicBezTo>
                <a:cubicBezTo>
                  <a:pt x="19" y="56"/>
                  <a:pt x="16" y="62"/>
                  <a:pt x="14" y="68"/>
                </a:cubicBezTo>
                <a:cubicBezTo>
                  <a:pt x="6" y="70"/>
                  <a:pt x="6" y="70"/>
                  <a:pt x="6" y="70"/>
                </a:cubicBezTo>
                <a:cubicBezTo>
                  <a:pt x="3" y="71"/>
                  <a:pt x="0" y="73"/>
                  <a:pt x="0" y="7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3"/>
                  <a:pt x="3" y="105"/>
                  <a:pt x="6" y="106"/>
                </a:cubicBezTo>
                <a:cubicBezTo>
                  <a:pt x="14" y="108"/>
                  <a:pt x="14" y="108"/>
                  <a:pt x="14" y="108"/>
                </a:cubicBezTo>
                <a:cubicBezTo>
                  <a:pt x="16" y="114"/>
                  <a:pt x="19" y="120"/>
                  <a:pt x="22" y="126"/>
                </a:cubicBezTo>
                <a:cubicBezTo>
                  <a:pt x="17" y="134"/>
                  <a:pt x="17" y="134"/>
                  <a:pt x="17" y="134"/>
                </a:cubicBezTo>
                <a:cubicBezTo>
                  <a:pt x="16" y="136"/>
                  <a:pt x="15" y="140"/>
                  <a:pt x="17" y="142"/>
                </a:cubicBezTo>
                <a:cubicBezTo>
                  <a:pt x="34" y="159"/>
                  <a:pt x="34" y="159"/>
                  <a:pt x="34" y="159"/>
                </a:cubicBezTo>
                <a:cubicBezTo>
                  <a:pt x="35" y="160"/>
                  <a:pt x="36" y="160"/>
                  <a:pt x="38" y="160"/>
                </a:cubicBezTo>
                <a:cubicBezTo>
                  <a:pt x="39" y="160"/>
                  <a:pt x="41" y="159"/>
                  <a:pt x="42" y="159"/>
                </a:cubicBezTo>
                <a:cubicBezTo>
                  <a:pt x="50" y="154"/>
                  <a:pt x="50" y="154"/>
                  <a:pt x="50" y="154"/>
                </a:cubicBezTo>
                <a:cubicBezTo>
                  <a:pt x="56" y="157"/>
                  <a:pt x="62" y="160"/>
                  <a:pt x="68" y="162"/>
                </a:cubicBezTo>
                <a:cubicBezTo>
                  <a:pt x="70" y="170"/>
                  <a:pt x="70" y="170"/>
                  <a:pt x="70" y="170"/>
                </a:cubicBezTo>
                <a:cubicBezTo>
                  <a:pt x="71" y="173"/>
                  <a:pt x="73" y="176"/>
                  <a:pt x="76" y="176"/>
                </a:cubicBezTo>
                <a:cubicBezTo>
                  <a:pt x="100" y="176"/>
                  <a:pt x="100" y="176"/>
                  <a:pt x="100" y="176"/>
                </a:cubicBezTo>
                <a:cubicBezTo>
                  <a:pt x="103" y="176"/>
                  <a:pt x="105" y="173"/>
                  <a:pt x="106" y="170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114" y="160"/>
                  <a:pt x="120" y="157"/>
                  <a:pt x="126" y="154"/>
                </a:cubicBezTo>
                <a:cubicBezTo>
                  <a:pt x="134" y="159"/>
                  <a:pt x="134" y="159"/>
                  <a:pt x="134" y="159"/>
                </a:cubicBezTo>
                <a:cubicBezTo>
                  <a:pt x="135" y="159"/>
                  <a:pt x="137" y="160"/>
                  <a:pt x="138" y="160"/>
                </a:cubicBezTo>
                <a:cubicBezTo>
                  <a:pt x="140" y="160"/>
                  <a:pt x="141" y="160"/>
                  <a:pt x="142" y="159"/>
                </a:cubicBezTo>
                <a:cubicBezTo>
                  <a:pt x="159" y="142"/>
                  <a:pt x="159" y="142"/>
                  <a:pt x="159" y="142"/>
                </a:cubicBezTo>
                <a:cubicBezTo>
                  <a:pt x="161" y="140"/>
                  <a:pt x="160" y="136"/>
                  <a:pt x="159" y="134"/>
                </a:cubicBezTo>
                <a:cubicBezTo>
                  <a:pt x="154" y="126"/>
                  <a:pt x="154" y="126"/>
                  <a:pt x="154" y="126"/>
                </a:cubicBezTo>
                <a:cubicBezTo>
                  <a:pt x="157" y="120"/>
                  <a:pt x="160" y="114"/>
                  <a:pt x="162" y="108"/>
                </a:cubicBezTo>
                <a:cubicBezTo>
                  <a:pt x="170" y="106"/>
                  <a:pt x="170" y="106"/>
                  <a:pt x="170" y="106"/>
                </a:cubicBezTo>
                <a:cubicBezTo>
                  <a:pt x="173" y="105"/>
                  <a:pt x="176" y="103"/>
                  <a:pt x="176" y="100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176" y="73"/>
                  <a:pt x="173" y="71"/>
                  <a:pt x="170" y="70"/>
                </a:cubicBezTo>
                <a:moveTo>
                  <a:pt x="168" y="98"/>
                </a:moveTo>
                <a:cubicBezTo>
                  <a:pt x="168" y="98"/>
                  <a:pt x="168" y="98"/>
                  <a:pt x="168" y="98"/>
                </a:cubicBezTo>
                <a:cubicBezTo>
                  <a:pt x="160" y="100"/>
                  <a:pt x="160" y="100"/>
                  <a:pt x="160" y="100"/>
                </a:cubicBezTo>
                <a:cubicBezTo>
                  <a:pt x="157" y="101"/>
                  <a:pt x="155" y="103"/>
                  <a:pt x="154" y="106"/>
                </a:cubicBezTo>
                <a:cubicBezTo>
                  <a:pt x="152" y="111"/>
                  <a:pt x="150" y="117"/>
                  <a:pt x="147" y="122"/>
                </a:cubicBezTo>
                <a:cubicBezTo>
                  <a:pt x="146" y="125"/>
                  <a:pt x="146" y="128"/>
                  <a:pt x="147" y="130"/>
                </a:cubicBezTo>
                <a:cubicBezTo>
                  <a:pt x="152" y="138"/>
                  <a:pt x="152" y="138"/>
                  <a:pt x="152" y="138"/>
                </a:cubicBezTo>
                <a:cubicBezTo>
                  <a:pt x="138" y="152"/>
                  <a:pt x="138" y="152"/>
                  <a:pt x="138" y="152"/>
                </a:cubicBezTo>
                <a:cubicBezTo>
                  <a:pt x="138" y="152"/>
                  <a:pt x="138" y="152"/>
                  <a:pt x="138" y="152"/>
                </a:cubicBezTo>
                <a:cubicBezTo>
                  <a:pt x="130" y="147"/>
                  <a:pt x="130" y="147"/>
                  <a:pt x="130" y="147"/>
                </a:cubicBezTo>
                <a:cubicBezTo>
                  <a:pt x="129" y="146"/>
                  <a:pt x="128" y="146"/>
                  <a:pt x="126" y="146"/>
                </a:cubicBezTo>
                <a:cubicBezTo>
                  <a:pt x="125" y="146"/>
                  <a:pt x="123" y="146"/>
                  <a:pt x="122" y="147"/>
                </a:cubicBezTo>
                <a:cubicBezTo>
                  <a:pt x="117" y="150"/>
                  <a:pt x="111" y="152"/>
                  <a:pt x="106" y="154"/>
                </a:cubicBezTo>
                <a:cubicBezTo>
                  <a:pt x="103" y="155"/>
                  <a:pt x="101" y="157"/>
                  <a:pt x="100" y="160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78" y="168"/>
                  <a:pt x="78" y="168"/>
                  <a:pt x="78" y="168"/>
                </a:cubicBezTo>
                <a:cubicBezTo>
                  <a:pt x="76" y="160"/>
                  <a:pt x="76" y="160"/>
                  <a:pt x="76" y="160"/>
                </a:cubicBezTo>
                <a:cubicBezTo>
                  <a:pt x="75" y="157"/>
                  <a:pt x="73" y="155"/>
                  <a:pt x="70" y="154"/>
                </a:cubicBezTo>
                <a:cubicBezTo>
                  <a:pt x="65" y="152"/>
                  <a:pt x="59" y="150"/>
                  <a:pt x="54" y="147"/>
                </a:cubicBezTo>
                <a:cubicBezTo>
                  <a:pt x="53" y="146"/>
                  <a:pt x="51" y="146"/>
                  <a:pt x="50" y="146"/>
                </a:cubicBezTo>
                <a:cubicBezTo>
                  <a:pt x="48" y="146"/>
                  <a:pt x="47" y="146"/>
                  <a:pt x="46" y="147"/>
                </a:cubicBezTo>
                <a:cubicBezTo>
                  <a:pt x="39" y="152"/>
                  <a:pt x="39" y="152"/>
                  <a:pt x="39" y="152"/>
                </a:cubicBezTo>
                <a:cubicBezTo>
                  <a:pt x="38" y="152"/>
                  <a:pt x="38" y="152"/>
                  <a:pt x="38" y="152"/>
                </a:cubicBezTo>
                <a:cubicBezTo>
                  <a:pt x="24" y="138"/>
                  <a:pt x="24" y="138"/>
                  <a:pt x="24" y="138"/>
                </a:cubicBezTo>
                <a:cubicBezTo>
                  <a:pt x="29" y="130"/>
                  <a:pt x="29" y="130"/>
                  <a:pt x="29" y="130"/>
                </a:cubicBezTo>
                <a:cubicBezTo>
                  <a:pt x="30" y="128"/>
                  <a:pt x="30" y="125"/>
                  <a:pt x="29" y="122"/>
                </a:cubicBezTo>
                <a:cubicBezTo>
                  <a:pt x="26" y="117"/>
                  <a:pt x="24" y="111"/>
                  <a:pt x="22" y="106"/>
                </a:cubicBezTo>
                <a:cubicBezTo>
                  <a:pt x="21" y="103"/>
                  <a:pt x="19" y="101"/>
                  <a:pt x="16" y="100"/>
                </a:cubicBezTo>
                <a:cubicBezTo>
                  <a:pt x="8" y="98"/>
                  <a:pt x="8" y="98"/>
                  <a:pt x="8" y="98"/>
                </a:cubicBezTo>
                <a:cubicBezTo>
                  <a:pt x="8" y="98"/>
                  <a:pt x="8" y="98"/>
                  <a:pt x="8" y="98"/>
                </a:cubicBezTo>
                <a:cubicBezTo>
                  <a:pt x="8" y="78"/>
                  <a:pt x="8" y="78"/>
                  <a:pt x="8" y="78"/>
                </a:cubicBezTo>
                <a:cubicBezTo>
                  <a:pt x="16" y="76"/>
                  <a:pt x="16" y="76"/>
                  <a:pt x="16" y="76"/>
                </a:cubicBezTo>
                <a:cubicBezTo>
                  <a:pt x="19" y="75"/>
                  <a:pt x="21" y="73"/>
                  <a:pt x="22" y="70"/>
                </a:cubicBezTo>
                <a:cubicBezTo>
                  <a:pt x="24" y="65"/>
                  <a:pt x="26" y="59"/>
                  <a:pt x="29" y="54"/>
                </a:cubicBezTo>
                <a:cubicBezTo>
                  <a:pt x="30" y="51"/>
                  <a:pt x="30" y="48"/>
                  <a:pt x="29" y="46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8"/>
                </a:cubicBezTo>
                <a:cubicBezTo>
                  <a:pt x="38" y="24"/>
                  <a:pt x="38" y="24"/>
                  <a:pt x="38" y="24"/>
                </a:cubicBezTo>
                <a:cubicBezTo>
                  <a:pt x="46" y="29"/>
                  <a:pt x="46" y="29"/>
                  <a:pt x="46" y="29"/>
                </a:cubicBezTo>
                <a:cubicBezTo>
                  <a:pt x="47" y="30"/>
                  <a:pt x="48" y="30"/>
                  <a:pt x="50" y="30"/>
                </a:cubicBezTo>
                <a:cubicBezTo>
                  <a:pt x="51" y="30"/>
                  <a:pt x="53" y="30"/>
                  <a:pt x="54" y="29"/>
                </a:cubicBezTo>
                <a:cubicBezTo>
                  <a:pt x="59" y="26"/>
                  <a:pt x="65" y="24"/>
                  <a:pt x="70" y="22"/>
                </a:cubicBezTo>
                <a:cubicBezTo>
                  <a:pt x="73" y="21"/>
                  <a:pt x="75" y="19"/>
                  <a:pt x="76" y="16"/>
                </a:cubicBezTo>
                <a:cubicBezTo>
                  <a:pt x="78" y="8"/>
                  <a:pt x="78" y="8"/>
                  <a:pt x="78" y="8"/>
                </a:cubicBezTo>
                <a:cubicBezTo>
                  <a:pt x="98" y="8"/>
                  <a:pt x="98" y="8"/>
                  <a:pt x="98" y="8"/>
                </a:cubicBezTo>
                <a:cubicBezTo>
                  <a:pt x="98" y="8"/>
                  <a:pt x="98" y="8"/>
                  <a:pt x="98" y="8"/>
                </a:cubicBezTo>
                <a:cubicBezTo>
                  <a:pt x="100" y="16"/>
                  <a:pt x="100" y="16"/>
                  <a:pt x="100" y="16"/>
                </a:cubicBezTo>
                <a:cubicBezTo>
                  <a:pt x="101" y="19"/>
                  <a:pt x="103" y="21"/>
                  <a:pt x="106" y="22"/>
                </a:cubicBezTo>
                <a:cubicBezTo>
                  <a:pt x="111" y="24"/>
                  <a:pt x="117" y="26"/>
                  <a:pt x="122" y="29"/>
                </a:cubicBezTo>
                <a:cubicBezTo>
                  <a:pt x="123" y="30"/>
                  <a:pt x="125" y="30"/>
                  <a:pt x="126" y="30"/>
                </a:cubicBezTo>
                <a:cubicBezTo>
                  <a:pt x="128" y="30"/>
                  <a:pt x="129" y="30"/>
                  <a:pt x="130" y="29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52" y="38"/>
                  <a:pt x="152" y="38"/>
                  <a:pt x="152" y="38"/>
                </a:cubicBezTo>
                <a:cubicBezTo>
                  <a:pt x="152" y="38"/>
                  <a:pt x="152" y="38"/>
                  <a:pt x="152" y="39"/>
                </a:cubicBezTo>
                <a:cubicBezTo>
                  <a:pt x="147" y="46"/>
                  <a:pt x="147" y="46"/>
                  <a:pt x="147" y="46"/>
                </a:cubicBezTo>
                <a:cubicBezTo>
                  <a:pt x="146" y="48"/>
                  <a:pt x="146" y="51"/>
                  <a:pt x="147" y="54"/>
                </a:cubicBezTo>
                <a:cubicBezTo>
                  <a:pt x="150" y="59"/>
                  <a:pt x="152" y="65"/>
                  <a:pt x="154" y="70"/>
                </a:cubicBezTo>
                <a:cubicBezTo>
                  <a:pt x="155" y="73"/>
                  <a:pt x="157" y="75"/>
                  <a:pt x="160" y="76"/>
                </a:cubicBezTo>
                <a:cubicBezTo>
                  <a:pt x="168" y="78"/>
                  <a:pt x="168" y="78"/>
                  <a:pt x="168" y="78"/>
                </a:cubicBezTo>
                <a:lnTo>
                  <a:pt x="168" y="9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89" name="Freeform 73">
            <a:extLst>
              <a:ext uri="{FF2B5EF4-FFF2-40B4-BE49-F238E27FC236}">
                <a16:creationId xmlns:a16="http://schemas.microsoft.com/office/drawing/2014/main" id="{6301E8B3-AA97-4598-A142-DF1B0CAEF569}"/>
              </a:ext>
            </a:extLst>
          </p:cNvPr>
          <p:cNvSpPr>
            <a:spLocks noEditPoints="1"/>
          </p:cNvSpPr>
          <p:nvPr/>
        </p:nvSpPr>
        <p:spPr bwMode="auto">
          <a:xfrm>
            <a:off x="8485133" y="-990597"/>
            <a:ext cx="600075" cy="600075"/>
          </a:xfrm>
          <a:custGeom>
            <a:avLst/>
            <a:gdLst>
              <a:gd name="T0" fmla="*/ 88 w 176"/>
              <a:gd name="T1" fmla="*/ 136 h 176"/>
              <a:gd name="T2" fmla="*/ 88 w 176"/>
              <a:gd name="T3" fmla="*/ 48 h 176"/>
              <a:gd name="T4" fmla="*/ 88 w 176"/>
              <a:gd name="T5" fmla="*/ 72 h 176"/>
              <a:gd name="T6" fmla="*/ 88 w 176"/>
              <a:gd name="T7" fmla="*/ 48 h 176"/>
              <a:gd name="T8" fmla="*/ 51 w 176"/>
              <a:gd name="T9" fmla="*/ 72 h 176"/>
              <a:gd name="T10" fmla="*/ 84 w 176"/>
              <a:gd name="T11" fmla="*/ 103 h 176"/>
              <a:gd name="T12" fmla="*/ 88 w 176"/>
              <a:gd name="T13" fmla="*/ 80 h 176"/>
              <a:gd name="T14" fmla="*/ 80 w 176"/>
              <a:gd name="T15" fmla="*/ 88 h 176"/>
              <a:gd name="T16" fmla="*/ 92 w 176"/>
              <a:gd name="T17" fmla="*/ 103 h 176"/>
              <a:gd name="T18" fmla="*/ 125 w 176"/>
              <a:gd name="T19" fmla="*/ 72 h 176"/>
              <a:gd name="T20" fmla="*/ 162 w 176"/>
              <a:gd name="T21" fmla="*/ 68 h 176"/>
              <a:gd name="T22" fmla="*/ 159 w 176"/>
              <a:gd name="T23" fmla="*/ 34 h 176"/>
              <a:gd name="T24" fmla="*/ 134 w 176"/>
              <a:gd name="T25" fmla="*/ 17 h 176"/>
              <a:gd name="T26" fmla="*/ 106 w 176"/>
              <a:gd name="T27" fmla="*/ 6 h 176"/>
              <a:gd name="T28" fmla="*/ 70 w 176"/>
              <a:gd name="T29" fmla="*/ 6 h 176"/>
              <a:gd name="T30" fmla="*/ 42 w 176"/>
              <a:gd name="T31" fmla="*/ 17 h 176"/>
              <a:gd name="T32" fmla="*/ 17 w 176"/>
              <a:gd name="T33" fmla="*/ 34 h 176"/>
              <a:gd name="T34" fmla="*/ 14 w 176"/>
              <a:gd name="T35" fmla="*/ 68 h 176"/>
              <a:gd name="T36" fmla="*/ 0 w 176"/>
              <a:gd name="T37" fmla="*/ 100 h 176"/>
              <a:gd name="T38" fmla="*/ 22 w 176"/>
              <a:gd name="T39" fmla="*/ 126 h 176"/>
              <a:gd name="T40" fmla="*/ 34 w 176"/>
              <a:gd name="T41" fmla="*/ 159 h 176"/>
              <a:gd name="T42" fmla="*/ 50 w 176"/>
              <a:gd name="T43" fmla="*/ 154 h 176"/>
              <a:gd name="T44" fmla="*/ 76 w 176"/>
              <a:gd name="T45" fmla="*/ 176 h 176"/>
              <a:gd name="T46" fmla="*/ 108 w 176"/>
              <a:gd name="T47" fmla="*/ 162 h 176"/>
              <a:gd name="T48" fmla="*/ 138 w 176"/>
              <a:gd name="T49" fmla="*/ 160 h 176"/>
              <a:gd name="T50" fmla="*/ 159 w 176"/>
              <a:gd name="T51" fmla="*/ 134 h 176"/>
              <a:gd name="T52" fmla="*/ 170 w 176"/>
              <a:gd name="T53" fmla="*/ 106 h 176"/>
              <a:gd name="T54" fmla="*/ 170 w 176"/>
              <a:gd name="T55" fmla="*/ 70 h 176"/>
              <a:gd name="T56" fmla="*/ 160 w 176"/>
              <a:gd name="T57" fmla="*/ 100 h 176"/>
              <a:gd name="T58" fmla="*/ 147 w 176"/>
              <a:gd name="T59" fmla="*/ 130 h 176"/>
              <a:gd name="T60" fmla="*/ 138 w 176"/>
              <a:gd name="T61" fmla="*/ 152 h 176"/>
              <a:gd name="T62" fmla="*/ 122 w 176"/>
              <a:gd name="T63" fmla="*/ 147 h 176"/>
              <a:gd name="T64" fmla="*/ 98 w 176"/>
              <a:gd name="T65" fmla="*/ 168 h 176"/>
              <a:gd name="T66" fmla="*/ 76 w 176"/>
              <a:gd name="T67" fmla="*/ 160 h 176"/>
              <a:gd name="T68" fmla="*/ 50 w 176"/>
              <a:gd name="T69" fmla="*/ 146 h 176"/>
              <a:gd name="T70" fmla="*/ 38 w 176"/>
              <a:gd name="T71" fmla="*/ 152 h 176"/>
              <a:gd name="T72" fmla="*/ 29 w 176"/>
              <a:gd name="T73" fmla="*/ 122 h 176"/>
              <a:gd name="T74" fmla="*/ 8 w 176"/>
              <a:gd name="T75" fmla="*/ 98 h 176"/>
              <a:gd name="T76" fmla="*/ 16 w 176"/>
              <a:gd name="T77" fmla="*/ 76 h 176"/>
              <a:gd name="T78" fmla="*/ 29 w 176"/>
              <a:gd name="T79" fmla="*/ 46 h 176"/>
              <a:gd name="T80" fmla="*/ 38 w 176"/>
              <a:gd name="T81" fmla="*/ 24 h 176"/>
              <a:gd name="T82" fmla="*/ 54 w 176"/>
              <a:gd name="T83" fmla="*/ 29 h 176"/>
              <a:gd name="T84" fmla="*/ 78 w 176"/>
              <a:gd name="T85" fmla="*/ 8 h 176"/>
              <a:gd name="T86" fmla="*/ 100 w 176"/>
              <a:gd name="T87" fmla="*/ 16 h 176"/>
              <a:gd name="T88" fmla="*/ 126 w 176"/>
              <a:gd name="T89" fmla="*/ 30 h 176"/>
              <a:gd name="T90" fmla="*/ 152 w 176"/>
              <a:gd name="T91" fmla="*/ 38 h 176"/>
              <a:gd name="T92" fmla="*/ 147 w 176"/>
              <a:gd name="T93" fmla="*/ 54 h 176"/>
              <a:gd name="T94" fmla="*/ 168 w 176"/>
              <a:gd name="T95" fmla="*/ 7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6" h="176">
                <a:moveTo>
                  <a:pt x="88" y="40"/>
                </a:moveTo>
                <a:cubicBezTo>
                  <a:pt x="61" y="40"/>
                  <a:pt x="40" y="61"/>
                  <a:pt x="40" y="88"/>
                </a:cubicBezTo>
                <a:cubicBezTo>
                  <a:pt x="40" y="115"/>
                  <a:pt x="61" y="136"/>
                  <a:pt x="88" y="136"/>
                </a:cubicBezTo>
                <a:cubicBezTo>
                  <a:pt x="115" y="136"/>
                  <a:pt x="136" y="115"/>
                  <a:pt x="136" y="88"/>
                </a:cubicBezTo>
                <a:cubicBezTo>
                  <a:pt x="136" y="61"/>
                  <a:pt x="115" y="40"/>
                  <a:pt x="88" y="40"/>
                </a:cubicBezTo>
                <a:moveTo>
                  <a:pt x="88" y="48"/>
                </a:moveTo>
                <a:cubicBezTo>
                  <a:pt x="102" y="48"/>
                  <a:pt x="114" y="55"/>
                  <a:pt x="121" y="65"/>
                </a:cubicBezTo>
                <a:cubicBezTo>
                  <a:pt x="100" y="77"/>
                  <a:pt x="100" y="77"/>
                  <a:pt x="100" y="77"/>
                </a:cubicBezTo>
                <a:cubicBezTo>
                  <a:pt x="97" y="74"/>
                  <a:pt x="93" y="72"/>
                  <a:pt x="88" y="72"/>
                </a:cubicBezTo>
                <a:cubicBezTo>
                  <a:pt x="83" y="72"/>
                  <a:pt x="79" y="74"/>
                  <a:pt x="76" y="77"/>
                </a:cubicBezTo>
                <a:cubicBezTo>
                  <a:pt x="55" y="65"/>
                  <a:pt x="55" y="65"/>
                  <a:pt x="55" y="65"/>
                </a:cubicBezTo>
                <a:cubicBezTo>
                  <a:pt x="62" y="55"/>
                  <a:pt x="74" y="48"/>
                  <a:pt x="88" y="48"/>
                </a:cubicBezTo>
                <a:moveTo>
                  <a:pt x="84" y="128"/>
                </a:moveTo>
                <a:cubicBezTo>
                  <a:pt x="64" y="126"/>
                  <a:pt x="48" y="109"/>
                  <a:pt x="48" y="88"/>
                </a:cubicBezTo>
                <a:cubicBezTo>
                  <a:pt x="48" y="82"/>
                  <a:pt x="49" y="77"/>
                  <a:pt x="51" y="72"/>
                </a:cubicBezTo>
                <a:cubicBezTo>
                  <a:pt x="73" y="84"/>
                  <a:pt x="73" y="84"/>
                  <a:pt x="73" y="84"/>
                </a:cubicBezTo>
                <a:cubicBezTo>
                  <a:pt x="72" y="85"/>
                  <a:pt x="72" y="87"/>
                  <a:pt x="72" y="88"/>
                </a:cubicBezTo>
                <a:cubicBezTo>
                  <a:pt x="72" y="95"/>
                  <a:pt x="77" y="102"/>
                  <a:pt x="84" y="103"/>
                </a:cubicBezTo>
                <a:lnTo>
                  <a:pt x="84" y="128"/>
                </a:lnTo>
                <a:close/>
                <a:moveTo>
                  <a:pt x="80" y="88"/>
                </a:moveTo>
                <a:cubicBezTo>
                  <a:pt x="80" y="84"/>
                  <a:pt x="84" y="80"/>
                  <a:pt x="88" y="80"/>
                </a:cubicBezTo>
                <a:cubicBezTo>
                  <a:pt x="92" y="80"/>
                  <a:pt x="96" y="84"/>
                  <a:pt x="96" y="88"/>
                </a:cubicBezTo>
                <a:cubicBezTo>
                  <a:pt x="96" y="92"/>
                  <a:pt x="92" y="96"/>
                  <a:pt x="88" y="96"/>
                </a:cubicBezTo>
                <a:cubicBezTo>
                  <a:pt x="84" y="96"/>
                  <a:pt x="80" y="92"/>
                  <a:pt x="80" y="88"/>
                </a:cubicBezTo>
                <a:moveTo>
                  <a:pt x="128" y="88"/>
                </a:moveTo>
                <a:cubicBezTo>
                  <a:pt x="128" y="109"/>
                  <a:pt x="112" y="126"/>
                  <a:pt x="92" y="128"/>
                </a:cubicBezTo>
                <a:cubicBezTo>
                  <a:pt x="92" y="103"/>
                  <a:pt x="92" y="103"/>
                  <a:pt x="92" y="103"/>
                </a:cubicBezTo>
                <a:cubicBezTo>
                  <a:pt x="99" y="102"/>
                  <a:pt x="104" y="95"/>
                  <a:pt x="104" y="88"/>
                </a:cubicBezTo>
                <a:cubicBezTo>
                  <a:pt x="104" y="87"/>
                  <a:pt x="104" y="85"/>
                  <a:pt x="103" y="84"/>
                </a:cubicBezTo>
                <a:cubicBezTo>
                  <a:pt x="125" y="72"/>
                  <a:pt x="125" y="72"/>
                  <a:pt x="125" y="72"/>
                </a:cubicBezTo>
                <a:cubicBezTo>
                  <a:pt x="127" y="77"/>
                  <a:pt x="128" y="82"/>
                  <a:pt x="128" y="88"/>
                </a:cubicBezTo>
                <a:moveTo>
                  <a:pt x="170" y="70"/>
                </a:moveTo>
                <a:cubicBezTo>
                  <a:pt x="162" y="68"/>
                  <a:pt x="162" y="68"/>
                  <a:pt x="162" y="68"/>
                </a:cubicBezTo>
                <a:cubicBezTo>
                  <a:pt x="160" y="62"/>
                  <a:pt x="157" y="56"/>
                  <a:pt x="154" y="50"/>
                </a:cubicBezTo>
                <a:cubicBezTo>
                  <a:pt x="159" y="42"/>
                  <a:pt x="159" y="42"/>
                  <a:pt x="159" y="42"/>
                </a:cubicBezTo>
                <a:cubicBezTo>
                  <a:pt x="160" y="40"/>
                  <a:pt x="161" y="36"/>
                  <a:pt x="159" y="34"/>
                </a:cubicBezTo>
                <a:cubicBezTo>
                  <a:pt x="142" y="17"/>
                  <a:pt x="142" y="17"/>
                  <a:pt x="142" y="17"/>
                </a:cubicBezTo>
                <a:cubicBezTo>
                  <a:pt x="141" y="16"/>
                  <a:pt x="140" y="16"/>
                  <a:pt x="138" y="16"/>
                </a:cubicBezTo>
                <a:cubicBezTo>
                  <a:pt x="137" y="16"/>
                  <a:pt x="135" y="17"/>
                  <a:pt x="134" y="17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0" y="19"/>
                  <a:pt x="114" y="16"/>
                  <a:pt x="108" y="14"/>
                </a:cubicBezTo>
                <a:cubicBezTo>
                  <a:pt x="106" y="6"/>
                  <a:pt x="106" y="6"/>
                  <a:pt x="106" y="6"/>
                </a:cubicBezTo>
                <a:cubicBezTo>
                  <a:pt x="105" y="3"/>
                  <a:pt x="103" y="0"/>
                  <a:pt x="100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3" y="0"/>
                  <a:pt x="71" y="3"/>
                  <a:pt x="70" y="6"/>
                </a:cubicBezTo>
                <a:cubicBezTo>
                  <a:pt x="68" y="14"/>
                  <a:pt x="68" y="14"/>
                  <a:pt x="68" y="14"/>
                </a:cubicBezTo>
                <a:cubicBezTo>
                  <a:pt x="62" y="16"/>
                  <a:pt x="56" y="19"/>
                  <a:pt x="50" y="22"/>
                </a:cubicBezTo>
                <a:cubicBezTo>
                  <a:pt x="42" y="17"/>
                  <a:pt x="42" y="17"/>
                  <a:pt x="42" y="17"/>
                </a:cubicBezTo>
                <a:cubicBezTo>
                  <a:pt x="41" y="17"/>
                  <a:pt x="39" y="16"/>
                  <a:pt x="38" y="16"/>
                </a:cubicBezTo>
                <a:cubicBezTo>
                  <a:pt x="36" y="16"/>
                  <a:pt x="35" y="16"/>
                  <a:pt x="34" y="17"/>
                </a:cubicBezTo>
                <a:cubicBezTo>
                  <a:pt x="17" y="34"/>
                  <a:pt x="17" y="34"/>
                  <a:pt x="17" y="34"/>
                </a:cubicBezTo>
                <a:cubicBezTo>
                  <a:pt x="15" y="36"/>
                  <a:pt x="16" y="40"/>
                  <a:pt x="17" y="42"/>
                </a:cubicBezTo>
                <a:cubicBezTo>
                  <a:pt x="22" y="50"/>
                  <a:pt x="22" y="50"/>
                  <a:pt x="22" y="50"/>
                </a:cubicBezTo>
                <a:cubicBezTo>
                  <a:pt x="19" y="56"/>
                  <a:pt x="16" y="62"/>
                  <a:pt x="14" y="68"/>
                </a:cubicBezTo>
                <a:cubicBezTo>
                  <a:pt x="6" y="70"/>
                  <a:pt x="6" y="70"/>
                  <a:pt x="6" y="70"/>
                </a:cubicBezTo>
                <a:cubicBezTo>
                  <a:pt x="3" y="71"/>
                  <a:pt x="0" y="73"/>
                  <a:pt x="0" y="7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3"/>
                  <a:pt x="3" y="105"/>
                  <a:pt x="6" y="106"/>
                </a:cubicBezTo>
                <a:cubicBezTo>
                  <a:pt x="14" y="108"/>
                  <a:pt x="14" y="108"/>
                  <a:pt x="14" y="108"/>
                </a:cubicBezTo>
                <a:cubicBezTo>
                  <a:pt x="16" y="114"/>
                  <a:pt x="19" y="120"/>
                  <a:pt x="22" y="126"/>
                </a:cubicBezTo>
                <a:cubicBezTo>
                  <a:pt x="17" y="134"/>
                  <a:pt x="17" y="134"/>
                  <a:pt x="17" y="134"/>
                </a:cubicBezTo>
                <a:cubicBezTo>
                  <a:pt x="16" y="136"/>
                  <a:pt x="15" y="140"/>
                  <a:pt x="17" y="142"/>
                </a:cubicBezTo>
                <a:cubicBezTo>
                  <a:pt x="34" y="159"/>
                  <a:pt x="34" y="159"/>
                  <a:pt x="34" y="159"/>
                </a:cubicBezTo>
                <a:cubicBezTo>
                  <a:pt x="35" y="160"/>
                  <a:pt x="36" y="160"/>
                  <a:pt x="38" y="160"/>
                </a:cubicBezTo>
                <a:cubicBezTo>
                  <a:pt x="39" y="160"/>
                  <a:pt x="41" y="159"/>
                  <a:pt x="42" y="159"/>
                </a:cubicBezTo>
                <a:cubicBezTo>
                  <a:pt x="50" y="154"/>
                  <a:pt x="50" y="154"/>
                  <a:pt x="50" y="154"/>
                </a:cubicBezTo>
                <a:cubicBezTo>
                  <a:pt x="56" y="157"/>
                  <a:pt x="62" y="160"/>
                  <a:pt x="68" y="162"/>
                </a:cubicBezTo>
                <a:cubicBezTo>
                  <a:pt x="70" y="170"/>
                  <a:pt x="70" y="170"/>
                  <a:pt x="70" y="170"/>
                </a:cubicBezTo>
                <a:cubicBezTo>
                  <a:pt x="71" y="173"/>
                  <a:pt x="73" y="176"/>
                  <a:pt x="76" y="176"/>
                </a:cubicBezTo>
                <a:cubicBezTo>
                  <a:pt x="100" y="176"/>
                  <a:pt x="100" y="176"/>
                  <a:pt x="100" y="176"/>
                </a:cubicBezTo>
                <a:cubicBezTo>
                  <a:pt x="103" y="176"/>
                  <a:pt x="105" y="173"/>
                  <a:pt x="106" y="170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114" y="160"/>
                  <a:pt x="120" y="157"/>
                  <a:pt x="126" y="154"/>
                </a:cubicBezTo>
                <a:cubicBezTo>
                  <a:pt x="134" y="159"/>
                  <a:pt x="134" y="159"/>
                  <a:pt x="134" y="159"/>
                </a:cubicBezTo>
                <a:cubicBezTo>
                  <a:pt x="135" y="159"/>
                  <a:pt x="137" y="160"/>
                  <a:pt x="138" y="160"/>
                </a:cubicBezTo>
                <a:cubicBezTo>
                  <a:pt x="140" y="160"/>
                  <a:pt x="141" y="160"/>
                  <a:pt x="142" y="159"/>
                </a:cubicBezTo>
                <a:cubicBezTo>
                  <a:pt x="159" y="142"/>
                  <a:pt x="159" y="142"/>
                  <a:pt x="159" y="142"/>
                </a:cubicBezTo>
                <a:cubicBezTo>
                  <a:pt x="161" y="140"/>
                  <a:pt x="160" y="136"/>
                  <a:pt x="159" y="134"/>
                </a:cubicBezTo>
                <a:cubicBezTo>
                  <a:pt x="154" y="126"/>
                  <a:pt x="154" y="126"/>
                  <a:pt x="154" y="126"/>
                </a:cubicBezTo>
                <a:cubicBezTo>
                  <a:pt x="157" y="120"/>
                  <a:pt x="160" y="114"/>
                  <a:pt x="162" y="108"/>
                </a:cubicBezTo>
                <a:cubicBezTo>
                  <a:pt x="170" y="106"/>
                  <a:pt x="170" y="106"/>
                  <a:pt x="170" y="106"/>
                </a:cubicBezTo>
                <a:cubicBezTo>
                  <a:pt x="173" y="105"/>
                  <a:pt x="176" y="103"/>
                  <a:pt x="176" y="100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176" y="73"/>
                  <a:pt x="173" y="71"/>
                  <a:pt x="170" y="70"/>
                </a:cubicBezTo>
                <a:moveTo>
                  <a:pt x="168" y="98"/>
                </a:moveTo>
                <a:cubicBezTo>
                  <a:pt x="168" y="98"/>
                  <a:pt x="168" y="98"/>
                  <a:pt x="168" y="98"/>
                </a:cubicBezTo>
                <a:cubicBezTo>
                  <a:pt x="160" y="100"/>
                  <a:pt x="160" y="100"/>
                  <a:pt x="160" y="100"/>
                </a:cubicBezTo>
                <a:cubicBezTo>
                  <a:pt x="157" y="101"/>
                  <a:pt x="155" y="103"/>
                  <a:pt x="154" y="106"/>
                </a:cubicBezTo>
                <a:cubicBezTo>
                  <a:pt x="152" y="111"/>
                  <a:pt x="150" y="117"/>
                  <a:pt x="147" y="122"/>
                </a:cubicBezTo>
                <a:cubicBezTo>
                  <a:pt x="146" y="125"/>
                  <a:pt x="146" y="128"/>
                  <a:pt x="147" y="130"/>
                </a:cubicBezTo>
                <a:cubicBezTo>
                  <a:pt x="152" y="138"/>
                  <a:pt x="152" y="138"/>
                  <a:pt x="152" y="138"/>
                </a:cubicBezTo>
                <a:cubicBezTo>
                  <a:pt x="138" y="152"/>
                  <a:pt x="138" y="152"/>
                  <a:pt x="138" y="152"/>
                </a:cubicBezTo>
                <a:cubicBezTo>
                  <a:pt x="138" y="152"/>
                  <a:pt x="138" y="152"/>
                  <a:pt x="138" y="152"/>
                </a:cubicBezTo>
                <a:cubicBezTo>
                  <a:pt x="130" y="147"/>
                  <a:pt x="130" y="147"/>
                  <a:pt x="130" y="147"/>
                </a:cubicBezTo>
                <a:cubicBezTo>
                  <a:pt x="129" y="146"/>
                  <a:pt x="128" y="146"/>
                  <a:pt x="126" y="146"/>
                </a:cubicBezTo>
                <a:cubicBezTo>
                  <a:pt x="125" y="146"/>
                  <a:pt x="123" y="146"/>
                  <a:pt x="122" y="147"/>
                </a:cubicBezTo>
                <a:cubicBezTo>
                  <a:pt x="117" y="150"/>
                  <a:pt x="111" y="152"/>
                  <a:pt x="106" y="154"/>
                </a:cubicBezTo>
                <a:cubicBezTo>
                  <a:pt x="103" y="155"/>
                  <a:pt x="101" y="157"/>
                  <a:pt x="100" y="160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78" y="168"/>
                  <a:pt x="78" y="168"/>
                  <a:pt x="78" y="168"/>
                </a:cubicBezTo>
                <a:cubicBezTo>
                  <a:pt x="76" y="160"/>
                  <a:pt x="76" y="160"/>
                  <a:pt x="76" y="160"/>
                </a:cubicBezTo>
                <a:cubicBezTo>
                  <a:pt x="75" y="157"/>
                  <a:pt x="73" y="155"/>
                  <a:pt x="70" y="154"/>
                </a:cubicBezTo>
                <a:cubicBezTo>
                  <a:pt x="65" y="152"/>
                  <a:pt x="59" y="150"/>
                  <a:pt x="54" y="147"/>
                </a:cubicBezTo>
                <a:cubicBezTo>
                  <a:pt x="53" y="146"/>
                  <a:pt x="51" y="146"/>
                  <a:pt x="50" y="146"/>
                </a:cubicBezTo>
                <a:cubicBezTo>
                  <a:pt x="48" y="146"/>
                  <a:pt x="47" y="146"/>
                  <a:pt x="46" y="147"/>
                </a:cubicBezTo>
                <a:cubicBezTo>
                  <a:pt x="39" y="152"/>
                  <a:pt x="39" y="152"/>
                  <a:pt x="39" y="152"/>
                </a:cubicBezTo>
                <a:cubicBezTo>
                  <a:pt x="38" y="152"/>
                  <a:pt x="38" y="152"/>
                  <a:pt x="38" y="152"/>
                </a:cubicBezTo>
                <a:cubicBezTo>
                  <a:pt x="24" y="138"/>
                  <a:pt x="24" y="138"/>
                  <a:pt x="24" y="138"/>
                </a:cubicBezTo>
                <a:cubicBezTo>
                  <a:pt x="29" y="130"/>
                  <a:pt x="29" y="130"/>
                  <a:pt x="29" y="130"/>
                </a:cubicBezTo>
                <a:cubicBezTo>
                  <a:pt x="30" y="128"/>
                  <a:pt x="30" y="125"/>
                  <a:pt x="29" y="122"/>
                </a:cubicBezTo>
                <a:cubicBezTo>
                  <a:pt x="26" y="117"/>
                  <a:pt x="24" y="111"/>
                  <a:pt x="22" y="106"/>
                </a:cubicBezTo>
                <a:cubicBezTo>
                  <a:pt x="21" y="103"/>
                  <a:pt x="19" y="101"/>
                  <a:pt x="16" y="100"/>
                </a:cubicBezTo>
                <a:cubicBezTo>
                  <a:pt x="8" y="98"/>
                  <a:pt x="8" y="98"/>
                  <a:pt x="8" y="98"/>
                </a:cubicBezTo>
                <a:cubicBezTo>
                  <a:pt x="8" y="98"/>
                  <a:pt x="8" y="98"/>
                  <a:pt x="8" y="98"/>
                </a:cubicBezTo>
                <a:cubicBezTo>
                  <a:pt x="8" y="78"/>
                  <a:pt x="8" y="78"/>
                  <a:pt x="8" y="78"/>
                </a:cubicBezTo>
                <a:cubicBezTo>
                  <a:pt x="16" y="76"/>
                  <a:pt x="16" y="76"/>
                  <a:pt x="16" y="76"/>
                </a:cubicBezTo>
                <a:cubicBezTo>
                  <a:pt x="19" y="75"/>
                  <a:pt x="21" y="73"/>
                  <a:pt x="22" y="70"/>
                </a:cubicBezTo>
                <a:cubicBezTo>
                  <a:pt x="24" y="65"/>
                  <a:pt x="26" y="59"/>
                  <a:pt x="29" y="54"/>
                </a:cubicBezTo>
                <a:cubicBezTo>
                  <a:pt x="30" y="51"/>
                  <a:pt x="30" y="48"/>
                  <a:pt x="29" y="46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8"/>
                </a:cubicBezTo>
                <a:cubicBezTo>
                  <a:pt x="38" y="24"/>
                  <a:pt x="38" y="24"/>
                  <a:pt x="38" y="24"/>
                </a:cubicBezTo>
                <a:cubicBezTo>
                  <a:pt x="46" y="29"/>
                  <a:pt x="46" y="29"/>
                  <a:pt x="46" y="29"/>
                </a:cubicBezTo>
                <a:cubicBezTo>
                  <a:pt x="47" y="30"/>
                  <a:pt x="48" y="30"/>
                  <a:pt x="50" y="30"/>
                </a:cubicBezTo>
                <a:cubicBezTo>
                  <a:pt x="51" y="30"/>
                  <a:pt x="53" y="30"/>
                  <a:pt x="54" y="29"/>
                </a:cubicBezTo>
                <a:cubicBezTo>
                  <a:pt x="59" y="26"/>
                  <a:pt x="65" y="24"/>
                  <a:pt x="70" y="22"/>
                </a:cubicBezTo>
                <a:cubicBezTo>
                  <a:pt x="73" y="21"/>
                  <a:pt x="75" y="19"/>
                  <a:pt x="76" y="16"/>
                </a:cubicBezTo>
                <a:cubicBezTo>
                  <a:pt x="78" y="8"/>
                  <a:pt x="78" y="8"/>
                  <a:pt x="78" y="8"/>
                </a:cubicBezTo>
                <a:cubicBezTo>
                  <a:pt x="98" y="8"/>
                  <a:pt x="98" y="8"/>
                  <a:pt x="98" y="8"/>
                </a:cubicBezTo>
                <a:cubicBezTo>
                  <a:pt x="98" y="8"/>
                  <a:pt x="98" y="8"/>
                  <a:pt x="98" y="8"/>
                </a:cubicBezTo>
                <a:cubicBezTo>
                  <a:pt x="100" y="16"/>
                  <a:pt x="100" y="16"/>
                  <a:pt x="100" y="16"/>
                </a:cubicBezTo>
                <a:cubicBezTo>
                  <a:pt x="101" y="19"/>
                  <a:pt x="103" y="21"/>
                  <a:pt x="106" y="22"/>
                </a:cubicBezTo>
                <a:cubicBezTo>
                  <a:pt x="111" y="24"/>
                  <a:pt x="117" y="26"/>
                  <a:pt x="122" y="29"/>
                </a:cubicBezTo>
                <a:cubicBezTo>
                  <a:pt x="123" y="30"/>
                  <a:pt x="125" y="30"/>
                  <a:pt x="126" y="30"/>
                </a:cubicBezTo>
                <a:cubicBezTo>
                  <a:pt x="128" y="30"/>
                  <a:pt x="129" y="30"/>
                  <a:pt x="130" y="29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52" y="38"/>
                  <a:pt x="152" y="38"/>
                  <a:pt x="152" y="38"/>
                </a:cubicBezTo>
                <a:cubicBezTo>
                  <a:pt x="152" y="38"/>
                  <a:pt x="152" y="38"/>
                  <a:pt x="152" y="39"/>
                </a:cubicBezTo>
                <a:cubicBezTo>
                  <a:pt x="147" y="46"/>
                  <a:pt x="147" y="46"/>
                  <a:pt x="147" y="46"/>
                </a:cubicBezTo>
                <a:cubicBezTo>
                  <a:pt x="146" y="48"/>
                  <a:pt x="146" y="51"/>
                  <a:pt x="147" y="54"/>
                </a:cubicBezTo>
                <a:cubicBezTo>
                  <a:pt x="150" y="59"/>
                  <a:pt x="152" y="65"/>
                  <a:pt x="154" y="70"/>
                </a:cubicBezTo>
                <a:cubicBezTo>
                  <a:pt x="155" y="73"/>
                  <a:pt x="157" y="75"/>
                  <a:pt x="160" y="76"/>
                </a:cubicBezTo>
                <a:cubicBezTo>
                  <a:pt x="168" y="78"/>
                  <a:pt x="168" y="78"/>
                  <a:pt x="168" y="78"/>
                </a:cubicBezTo>
                <a:lnTo>
                  <a:pt x="168" y="9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90" name="Freeform 74">
            <a:extLst>
              <a:ext uri="{FF2B5EF4-FFF2-40B4-BE49-F238E27FC236}">
                <a16:creationId xmlns:a16="http://schemas.microsoft.com/office/drawing/2014/main" id="{95C23853-7EAE-4CA7-BDAF-813B08E66D7C}"/>
              </a:ext>
            </a:extLst>
          </p:cNvPr>
          <p:cNvSpPr>
            <a:spLocks noEditPoints="1"/>
          </p:cNvSpPr>
          <p:nvPr/>
        </p:nvSpPr>
        <p:spPr bwMode="auto">
          <a:xfrm>
            <a:off x="9631308" y="-990597"/>
            <a:ext cx="600075" cy="600075"/>
          </a:xfrm>
          <a:custGeom>
            <a:avLst/>
            <a:gdLst>
              <a:gd name="T0" fmla="*/ 0 w 176"/>
              <a:gd name="T1" fmla="*/ 16 h 176"/>
              <a:gd name="T2" fmla="*/ 160 w 176"/>
              <a:gd name="T3" fmla="*/ 176 h 176"/>
              <a:gd name="T4" fmla="*/ 160 w 176"/>
              <a:gd name="T5" fmla="*/ 0 h 176"/>
              <a:gd name="T6" fmla="*/ 36 w 176"/>
              <a:gd name="T7" fmla="*/ 8 h 176"/>
              <a:gd name="T8" fmla="*/ 8 w 176"/>
              <a:gd name="T9" fmla="*/ 44 h 176"/>
              <a:gd name="T10" fmla="*/ 84 w 176"/>
              <a:gd name="T11" fmla="*/ 14 h 176"/>
              <a:gd name="T12" fmla="*/ 70 w 176"/>
              <a:gd name="T13" fmla="*/ 22 h 176"/>
              <a:gd name="T14" fmla="*/ 68 w 176"/>
              <a:gd name="T15" fmla="*/ 54 h 176"/>
              <a:gd name="T16" fmla="*/ 46 w 176"/>
              <a:gd name="T17" fmla="*/ 63 h 176"/>
              <a:gd name="T18" fmla="*/ 22 w 176"/>
              <a:gd name="T19" fmla="*/ 70 h 176"/>
              <a:gd name="T20" fmla="*/ 14 w 176"/>
              <a:gd name="T21" fmla="*/ 84 h 176"/>
              <a:gd name="T22" fmla="*/ 140 w 176"/>
              <a:gd name="T23" fmla="*/ 168 h 176"/>
              <a:gd name="T24" fmla="*/ 107 w 176"/>
              <a:gd name="T25" fmla="*/ 128 h 176"/>
              <a:gd name="T26" fmla="*/ 140 w 176"/>
              <a:gd name="T27" fmla="*/ 159 h 176"/>
              <a:gd name="T28" fmla="*/ 144 w 176"/>
              <a:gd name="T29" fmla="*/ 136 h 176"/>
              <a:gd name="T30" fmla="*/ 136 w 176"/>
              <a:gd name="T31" fmla="*/ 144 h 176"/>
              <a:gd name="T32" fmla="*/ 148 w 176"/>
              <a:gd name="T33" fmla="*/ 168 h 176"/>
              <a:gd name="T34" fmla="*/ 159 w 176"/>
              <a:gd name="T35" fmla="*/ 140 h 176"/>
              <a:gd name="T36" fmla="*/ 168 w 176"/>
              <a:gd name="T37" fmla="*/ 126 h 176"/>
              <a:gd name="T38" fmla="*/ 132 w 176"/>
              <a:gd name="T39" fmla="*/ 133 h 176"/>
              <a:gd name="T40" fmla="*/ 168 w 176"/>
              <a:gd name="T41" fmla="*/ 112 h 176"/>
              <a:gd name="T42" fmla="*/ 144 w 176"/>
              <a:gd name="T43" fmla="*/ 96 h 176"/>
              <a:gd name="T44" fmla="*/ 68 w 176"/>
              <a:gd name="T45" fmla="*/ 168 h 176"/>
              <a:gd name="T46" fmla="*/ 76 w 176"/>
              <a:gd name="T47" fmla="*/ 144 h 176"/>
              <a:gd name="T48" fmla="*/ 70 w 176"/>
              <a:gd name="T49" fmla="*/ 113 h 176"/>
              <a:gd name="T50" fmla="*/ 88 w 176"/>
              <a:gd name="T51" fmla="*/ 98 h 176"/>
              <a:gd name="T52" fmla="*/ 114 w 176"/>
              <a:gd name="T53" fmla="*/ 78 h 176"/>
              <a:gd name="T54" fmla="*/ 133 w 176"/>
              <a:gd name="T55" fmla="*/ 64 h 176"/>
              <a:gd name="T56" fmla="*/ 144 w 176"/>
              <a:gd name="T57" fmla="*/ 76 h 176"/>
              <a:gd name="T58" fmla="*/ 168 w 176"/>
              <a:gd name="T59" fmla="*/ 103 h 176"/>
              <a:gd name="T60" fmla="*/ 144 w 176"/>
              <a:gd name="T61" fmla="*/ 68 h 176"/>
              <a:gd name="T62" fmla="*/ 133 w 176"/>
              <a:gd name="T63" fmla="*/ 56 h 176"/>
              <a:gd name="T64" fmla="*/ 106 w 176"/>
              <a:gd name="T65" fmla="*/ 78 h 176"/>
              <a:gd name="T66" fmla="*/ 74 w 176"/>
              <a:gd name="T67" fmla="*/ 90 h 176"/>
              <a:gd name="T68" fmla="*/ 70 w 176"/>
              <a:gd name="T69" fmla="*/ 124 h 176"/>
              <a:gd name="T70" fmla="*/ 56 w 176"/>
              <a:gd name="T71" fmla="*/ 155 h 176"/>
              <a:gd name="T72" fmla="*/ 8 w 176"/>
              <a:gd name="T73" fmla="*/ 160 h 176"/>
              <a:gd name="T74" fmla="*/ 22 w 176"/>
              <a:gd name="T75" fmla="*/ 86 h 176"/>
              <a:gd name="T76" fmla="*/ 50 w 176"/>
              <a:gd name="T77" fmla="*/ 75 h 176"/>
              <a:gd name="T78" fmla="*/ 75 w 176"/>
              <a:gd name="T79" fmla="*/ 58 h 176"/>
              <a:gd name="T80" fmla="*/ 78 w 176"/>
              <a:gd name="T81" fmla="*/ 24 h 176"/>
              <a:gd name="T82" fmla="*/ 92 w 176"/>
              <a:gd name="T83" fmla="*/ 8 h 176"/>
              <a:gd name="T84" fmla="*/ 168 w 176"/>
              <a:gd name="T85" fmla="*/ 6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6" h="176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8" y="16"/>
                </a:moveTo>
                <a:cubicBezTo>
                  <a:pt x="8" y="12"/>
                  <a:pt x="12" y="8"/>
                  <a:pt x="16" y="8"/>
                </a:cubicBezTo>
                <a:cubicBezTo>
                  <a:pt x="36" y="8"/>
                  <a:pt x="36" y="8"/>
                  <a:pt x="36" y="8"/>
                </a:cubicBezTo>
                <a:cubicBezTo>
                  <a:pt x="34" y="22"/>
                  <a:pt x="22" y="34"/>
                  <a:pt x="8" y="36"/>
                </a:cubicBezTo>
                <a:lnTo>
                  <a:pt x="8" y="16"/>
                </a:lnTo>
                <a:close/>
                <a:moveTo>
                  <a:pt x="8" y="44"/>
                </a:moveTo>
                <a:cubicBezTo>
                  <a:pt x="27" y="42"/>
                  <a:pt x="42" y="27"/>
                  <a:pt x="44" y="8"/>
                </a:cubicBezTo>
                <a:cubicBezTo>
                  <a:pt x="84" y="8"/>
                  <a:pt x="84" y="8"/>
                  <a:pt x="84" y="8"/>
                </a:cubicBezTo>
                <a:cubicBezTo>
                  <a:pt x="84" y="14"/>
                  <a:pt x="84" y="14"/>
                  <a:pt x="84" y="14"/>
                </a:cubicBezTo>
                <a:cubicBezTo>
                  <a:pt x="84" y="14"/>
                  <a:pt x="84" y="14"/>
                  <a:pt x="84" y="14"/>
                </a:cubicBezTo>
                <a:cubicBezTo>
                  <a:pt x="76" y="16"/>
                  <a:pt x="76" y="16"/>
                  <a:pt x="76" y="16"/>
                </a:cubicBezTo>
                <a:cubicBezTo>
                  <a:pt x="73" y="17"/>
                  <a:pt x="71" y="19"/>
                  <a:pt x="70" y="22"/>
                </a:cubicBezTo>
                <a:cubicBezTo>
                  <a:pt x="68" y="27"/>
                  <a:pt x="66" y="33"/>
                  <a:pt x="63" y="38"/>
                </a:cubicBezTo>
                <a:cubicBezTo>
                  <a:pt x="62" y="41"/>
                  <a:pt x="62" y="44"/>
                  <a:pt x="63" y="46"/>
                </a:cubicBezTo>
                <a:cubicBezTo>
                  <a:pt x="68" y="54"/>
                  <a:pt x="68" y="54"/>
                  <a:pt x="68" y="54"/>
                </a:cubicBezTo>
                <a:cubicBezTo>
                  <a:pt x="54" y="68"/>
                  <a:pt x="54" y="68"/>
                  <a:pt x="54" y="68"/>
                </a:cubicBezTo>
                <a:cubicBezTo>
                  <a:pt x="54" y="68"/>
                  <a:pt x="54" y="68"/>
                  <a:pt x="54" y="68"/>
                </a:cubicBezTo>
                <a:cubicBezTo>
                  <a:pt x="46" y="63"/>
                  <a:pt x="46" y="63"/>
                  <a:pt x="46" y="63"/>
                </a:cubicBezTo>
                <a:cubicBezTo>
                  <a:pt x="45" y="62"/>
                  <a:pt x="44" y="62"/>
                  <a:pt x="42" y="62"/>
                </a:cubicBezTo>
                <a:cubicBezTo>
                  <a:pt x="41" y="62"/>
                  <a:pt x="39" y="62"/>
                  <a:pt x="38" y="63"/>
                </a:cubicBezTo>
                <a:cubicBezTo>
                  <a:pt x="33" y="66"/>
                  <a:pt x="27" y="68"/>
                  <a:pt x="22" y="70"/>
                </a:cubicBezTo>
                <a:cubicBezTo>
                  <a:pt x="19" y="71"/>
                  <a:pt x="17" y="73"/>
                  <a:pt x="16" y="76"/>
                </a:cubicBezTo>
                <a:cubicBezTo>
                  <a:pt x="14" y="84"/>
                  <a:pt x="14" y="84"/>
                  <a:pt x="14" y="84"/>
                </a:cubicBezTo>
                <a:cubicBezTo>
                  <a:pt x="14" y="84"/>
                  <a:pt x="14" y="84"/>
                  <a:pt x="14" y="84"/>
                </a:cubicBezTo>
                <a:cubicBezTo>
                  <a:pt x="8" y="84"/>
                  <a:pt x="8" y="84"/>
                  <a:pt x="8" y="84"/>
                </a:cubicBezTo>
                <a:lnTo>
                  <a:pt x="8" y="44"/>
                </a:lnTo>
                <a:close/>
                <a:moveTo>
                  <a:pt x="140" y="168"/>
                </a:moveTo>
                <a:cubicBezTo>
                  <a:pt x="112" y="168"/>
                  <a:pt x="112" y="168"/>
                  <a:pt x="112" y="168"/>
                </a:cubicBezTo>
                <a:cubicBezTo>
                  <a:pt x="107" y="161"/>
                  <a:pt x="104" y="153"/>
                  <a:pt x="104" y="144"/>
                </a:cubicBezTo>
                <a:cubicBezTo>
                  <a:pt x="104" y="138"/>
                  <a:pt x="105" y="133"/>
                  <a:pt x="107" y="128"/>
                </a:cubicBezTo>
                <a:cubicBezTo>
                  <a:pt x="129" y="140"/>
                  <a:pt x="129" y="140"/>
                  <a:pt x="129" y="140"/>
                </a:cubicBezTo>
                <a:cubicBezTo>
                  <a:pt x="128" y="141"/>
                  <a:pt x="128" y="143"/>
                  <a:pt x="128" y="144"/>
                </a:cubicBezTo>
                <a:cubicBezTo>
                  <a:pt x="128" y="151"/>
                  <a:pt x="133" y="158"/>
                  <a:pt x="140" y="159"/>
                </a:cubicBezTo>
                <a:lnTo>
                  <a:pt x="140" y="168"/>
                </a:lnTo>
                <a:close/>
                <a:moveTo>
                  <a:pt x="136" y="144"/>
                </a:moveTo>
                <a:cubicBezTo>
                  <a:pt x="136" y="140"/>
                  <a:pt x="140" y="136"/>
                  <a:pt x="144" y="136"/>
                </a:cubicBezTo>
                <a:cubicBezTo>
                  <a:pt x="148" y="136"/>
                  <a:pt x="152" y="140"/>
                  <a:pt x="152" y="144"/>
                </a:cubicBezTo>
                <a:cubicBezTo>
                  <a:pt x="152" y="148"/>
                  <a:pt x="148" y="152"/>
                  <a:pt x="144" y="152"/>
                </a:cubicBezTo>
                <a:cubicBezTo>
                  <a:pt x="140" y="152"/>
                  <a:pt x="136" y="148"/>
                  <a:pt x="136" y="144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48" y="168"/>
                  <a:pt x="148" y="168"/>
                  <a:pt x="148" y="168"/>
                </a:cubicBezTo>
                <a:cubicBezTo>
                  <a:pt x="148" y="159"/>
                  <a:pt x="148" y="159"/>
                  <a:pt x="148" y="159"/>
                </a:cubicBezTo>
                <a:cubicBezTo>
                  <a:pt x="155" y="158"/>
                  <a:pt x="160" y="151"/>
                  <a:pt x="160" y="144"/>
                </a:cubicBezTo>
                <a:cubicBezTo>
                  <a:pt x="160" y="143"/>
                  <a:pt x="160" y="141"/>
                  <a:pt x="159" y="140"/>
                </a:cubicBezTo>
                <a:cubicBezTo>
                  <a:pt x="168" y="135"/>
                  <a:pt x="168" y="135"/>
                  <a:pt x="168" y="135"/>
                </a:cubicBezTo>
                <a:lnTo>
                  <a:pt x="168" y="160"/>
                </a:lnTo>
                <a:close/>
                <a:moveTo>
                  <a:pt x="168" y="126"/>
                </a:moveTo>
                <a:cubicBezTo>
                  <a:pt x="156" y="133"/>
                  <a:pt x="156" y="133"/>
                  <a:pt x="156" y="133"/>
                </a:cubicBezTo>
                <a:cubicBezTo>
                  <a:pt x="153" y="130"/>
                  <a:pt x="149" y="128"/>
                  <a:pt x="144" y="128"/>
                </a:cubicBezTo>
                <a:cubicBezTo>
                  <a:pt x="139" y="128"/>
                  <a:pt x="135" y="130"/>
                  <a:pt x="132" y="133"/>
                </a:cubicBezTo>
                <a:cubicBezTo>
                  <a:pt x="111" y="121"/>
                  <a:pt x="111" y="121"/>
                  <a:pt x="111" y="121"/>
                </a:cubicBezTo>
                <a:cubicBezTo>
                  <a:pt x="118" y="111"/>
                  <a:pt x="130" y="104"/>
                  <a:pt x="144" y="104"/>
                </a:cubicBezTo>
                <a:cubicBezTo>
                  <a:pt x="153" y="104"/>
                  <a:pt x="161" y="107"/>
                  <a:pt x="168" y="112"/>
                </a:cubicBezTo>
                <a:lnTo>
                  <a:pt x="168" y="126"/>
                </a:lnTo>
                <a:close/>
                <a:moveTo>
                  <a:pt x="168" y="103"/>
                </a:moveTo>
                <a:cubicBezTo>
                  <a:pt x="161" y="98"/>
                  <a:pt x="153" y="96"/>
                  <a:pt x="144" y="96"/>
                </a:cubicBezTo>
                <a:cubicBezTo>
                  <a:pt x="117" y="96"/>
                  <a:pt x="96" y="117"/>
                  <a:pt x="96" y="144"/>
                </a:cubicBezTo>
                <a:cubicBezTo>
                  <a:pt x="96" y="153"/>
                  <a:pt x="98" y="161"/>
                  <a:pt x="103" y="168"/>
                </a:cubicBezTo>
                <a:cubicBezTo>
                  <a:pt x="68" y="168"/>
                  <a:pt x="68" y="168"/>
                  <a:pt x="68" y="168"/>
                </a:cubicBezTo>
                <a:cubicBezTo>
                  <a:pt x="64" y="155"/>
                  <a:pt x="64" y="155"/>
                  <a:pt x="64" y="155"/>
                </a:cubicBezTo>
                <a:cubicBezTo>
                  <a:pt x="72" y="151"/>
                  <a:pt x="72" y="151"/>
                  <a:pt x="72" y="151"/>
                </a:cubicBezTo>
                <a:cubicBezTo>
                  <a:pt x="74" y="150"/>
                  <a:pt x="76" y="147"/>
                  <a:pt x="76" y="144"/>
                </a:cubicBezTo>
                <a:cubicBezTo>
                  <a:pt x="76" y="138"/>
                  <a:pt x="77" y="132"/>
                  <a:pt x="78" y="126"/>
                </a:cubicBezTo>
                <a:cubicBezTo>
                  <a:pt x="79" y="124"/>
                  <a:pt x="78" y="121"/>
                  <a:pt x="76" y="118"/>
                </a:cubicBezTo>
                <a:cubicBezTo>
                  <a:pt x="70" y="113"/>
                  <a:pt x="70" y="113"/>
                  <a:pt x="70" y="113"/>
                </a:cubicBezTo>
                <a:cubicBezTo>
                  <a:pt x="70" y="113"/>
                  <a:pt x="70" y="113"/>
                  <a:pt x="70" y="113"/>
                </a:cubicBezTo>
                <a:cubicBezTo>
                  <a:pt x="80" y="95"/>
                  <a:pt x="80" y="95"/>
                  <a:pt x="80" y="95"/>
                </a:cubicBezTo>
                <a:cubicBezTo>
                  <a:pt x="88" y="98"/>
                  <a:pt x="88" y="98"/>
                  <a:pt x="88" y="98"/>
                </a:cubicBezTo>
                <a:cubicBezTo>
                  <a:pt x="91" y="99"/>
                  <a:pt x="94" y="98"/>
                  <a:pt x="96" y="96"/>
                </a:cubicBezTo>
                <a:cubicBezTo>
                  <a:pt x="100" y="92"/>
                  <a:pt x="105" y="88"/>
                  <a:pt x="110" y="85"/>
                </a:cubicBezTo>
                <a:cubicBezTo>
                  <a:pt x="112" y="83"/>
                  <a:pt x="114" y="81"/>
                  <a:pt x="114" y="78"/>
                </a:cubicBezTo>
                <a:cubicBezTo>
                  <a:pt x="114" y="69"/>
                  <a:pt x="114" y="69"/>
                  <a:pt x="114" y="69"/>
                </a:cubicBezTo>
                <a:cubicBezTo>
                  <a:pt x="114" y="69"/>
                  <a:pt x="114" y="69"/>
                  <a:pt x="114" y="69"/>
                </a:cubicBezTo>
                <a:cubicBezTo>
                  <a:pt x="133" y="64"/>
                  <a:pt x="133" y="64"/>
                  <a:pt x="133" y="64"/>
                </a:cubicBezTo>
                <a:cubicBezTo>
                  <a:pt x="137" y="72"/>
                  <a:pt x="137" y="72"/>
                  <a:pt x="137" y="72"/>
                </a:cubicBezTo>
                <a:cubicBezTo>
                  <a:pt x="138" y="73"/>
                  <a:pt x="139" y="74"/>
                  <a:pt x="140" y="75"/>
                </a:cubicBezTo>
                <a:cubicBezTo>
                  <a:pt x="141" y="75"/>
                  <a:pt x="143" y="76"/>
                  <a:pt x="144" y="76"/>
                </a:cubicBezTo>
                <a:cubicBezTo>
                  <a:pt x="150" y="76"/>
                  <a:pt x="156" y="77"/>
                  <a:pt x="162" y="78"/>
                </a:cubicBezTo>
                <a:cubicBezTo>
                  <a:pt x="164" y="79"/>
                  <a:pt x="166" y="78"/>
                  <a:pt x="168" y="77"/>
                </a:cubicBezTo>
                <a:lnTo>
                  <a:pt x="168" y="103"/>
                </a:lnTo>
                <a:close/>
                <a:moveTo>
                  <a:pt x="168" y="66"/>
                </a:moveTo>
                <a:cubicBezTo>
                  <a:pt x="164" y="70"/>
                  <a:pt x="164" y="70"/>
                  <a:pt x="164" y="70"/>
                </a:cubicBezTo>
                <a:cubicBezTo>
                  <a:pt x="157" y="69"/>
                  <a:pt x="151" y="68"/>
                  <a:pt x="144" y="68"/>
                </a:cubicBezTo>
                <a:cubicBezTo>
                  <a:pt x="140" y="60"/>
                  <a:pt x="140" y="60"/>
                  <a:pt x="140" y="60"/>
                </a:cubicBezTo>
                <a:cubicBezTo>
                  <a:pt x="139" y="59"/>
                  <a:pt x="138" y="57"/>
                  <a:pt x="136" y="57"/>
                </a:cubicBezTo>
                <a:cubicBezTo>
                  <a:pt x="135" y="56"/>
                  <a:pt x="134" y="56"/>
                  <a:pt x="133" y="56"/>
                </a:cubicBezTo>
                <a:cubicBezTo>
                  <a:pt x="110" y="62"/>
                  <a:pt x="110" y="62"/>
                  <a:pt x="110" y="62"/>
                </a:cubicBezTo>
                <a:cubicBezTo>
                  <a:pt x="107" y="63"/>
                  <a:pt x="106" y="66"/>
                  <a:pt x="106" y="69"/>
                </a:cubicBezTo>
                <a:cubicBezTo>
                  <a:pt x="106" y="78"/>
                  <a:pt x="106" y="78"/>
                  <a:pt x="106" y="78"/>
                </a:cubicBezTo>
                <a:cubicBezTo>
                  <a:pt x="100" y="81"/>
                  <a:pt x="95" y="85"/>
                  <a:pt x="90" y="90"/>
                </a:cubicBezTo>
                <a:cubicBezTo>
                  <a:pt x="82" y="88"/>
                  <a:pt x="82" y="88"/>
                  <a:pt x="82" y="88"/>
                </a:cubicBezTo>
                <a:cubicBezTo>
                  <a:pt x="79" y="87"/>
                  <a:pt x="75" y="87"/>
                  <a:pt x="74" y="90"/>
                </a:cubicBezTo>
                <a:cubicBezTo>
                  <a:pt x="62" y="110"/>
                  <a:pt x="62" y="110"/>
                  <a:pt x="62" y="110"/>
                </a:cubicBezTo>
                <a:cubicBezTo>
                  <a:pt x="60" y="113"/>
                  <a:pt x="62" y="116"/>
                  <a:pt x="64" y="118"/>
                </a:cubicBezTo>
                <a:cubicBezTo>
                  <a:pt x="70" y="124"/>
                  <a:pt x="70" y="124"/>
                  <a:pt x="70" y="124"/>
                </a:cubicBezTo>
                <a:cubicBezTo>
                  <a:pt x="69" y="131"/>
                  <a:pt x="68" y="137"/>
                  <a:pt x="68" y="144"/>
                </a:cubicBezTo>
                <a:cubicBezTo>
                  <a:pt x="60" y="148"/>
                  <a:pt x="60" y="148"/>
                  <a:pt x="60" y="148"/>
                </a:cubicBezTo>
                <a:cubicBezTo>
                  <a:pt x="58" y="150"/>
                  <a:pt x="55" y="152"/>
                  <a:pt x="56" y="155"/>
                </a:cubicBezTo>
                <a:cubicBezTo>
                  <a:pt x="59" y="168"/>
                  <a:pt x="59" y="168"/>
                  <a:pt x="59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92"/>
                  <a:pt x="8" y="92"/>
                  <a:pt x="8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19" y="92"/>
                  <a:pt x="21" y="89"/>
                  <a:pt x="22" y="86"/>
                </a:cubicBezTo>
                <a:cubicBezTo>
                  <a:pt x="24" y="78"/>
                  <a:pt x="24" y="78"/>
                  <a:pt x="24" y="78"/>
                </a:cubicBezTo>
                <a:cubicBezTo>
                  <a:pt x="30" y="76"/>
                  <a:pt x="36" y="73"/>
                  <a:pt x="42" y="70"/>
                </a:cubicBezTo>
                <a:cubicBezTo>
                  <a:pt x="50" y="75"/>
                  <a:pt x="50" y="75"/>
                  <a:pt x="50" y="75"/>
                </a:cubicBezTo>
                <a:cubicBezTo>
                  <a:pt x="51" y="75"/>
                  <a:pt x="53" y="76"/>
                  <a:pt x="54" y="76"/>
                </a:cubicBezTo>
                <a:cubicBezTo>
                  <a:pt x="56" y="76"/>
                  <a:pt x="57" y="76"/>
                  <a:pt x="58" y="75"/>
                </a:cubicBezTo>
                <a:cubicBezTo>
                  <a:pt x="75" y="58"/>
                  <a:pt x="75" y="58"/>
                  <a:pt x="75" y="58"/>
                </a:cubicBezTo>
                <a:cubicBezTo>
                  <a:pt x="77" y="56"/>
                  <a:pt x="76" y="52"/>
                  <a:pt x="75" y="50"/>
                </a:cubicBezTo>
                <a:cubicBezTo>
                  <a:pt x="70" y="42"/>
                  <a:pt x="70" y="42"/>
                  <a:pt x="70" y="42"/>
                </a:cubicBezTo>
                <a:cubicBezTo>
                  <a:pt x="73" y="36"/>
                  <a:pt x="76" y="30"/>
                  <a:pt x="78" y="24"/>
                </a:cubicBezTo>
                <a:cubicBezTo>
                  <a:pt x="86" y="22"/>
                  <a:pt x="86" y="22"/>
                  <a:pt x="86" y="22"/>
                </a:cubicBezTo>
                <a:cubicBezTo>
                  <a:pt x="89" y="21"/>
                  <a:pt x="92" y="19"/>
                  <a:pt x="92" y="16"/>
                </a:cubicBezTo>
                <a:cubicBezTo>
                  <a:pt x="92" y="8"/>
                  <a:pt x="92" y="8"/>
                  <a:pt x="92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6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91" name="Freeform 75">
            <a:extLst>
              <a:ext uri="{FF2B5EF4-FFF2-40B4-BE49-F238E27FC236}">
                <a16:creationId xmlns:a16="http://schemas.microsoft.com/office/drawing/2014/main" id="{A5C81BF1-362F-4ACA-A59D-80C796A7C647}"/>
              </a:ext>
            </a:extLst>
          </p:cNvPr>
          <p:cNvSpPr>
            <a:spLocks noEditPoints="1"/>
          </p:cNvSpPr>
          <p:nvPr/>
        </p:nvSpPr>
        <p:spPr bwMode="auto">
          <a:xfrm>
            <a:off x="10775896" y="-935034"/>
            <a:ext cx="600075" cy="490538"/>
          </a:xfrm>
          <a:custGeom>
            <a:avLst/>
            <a:gdLst>
              <a:gd name="T0" fmla="*/ 148 w 176"/>
              <a:gd name="T1" fmla="*/ 40 h 144"/>
              <a:gd name="T2" fmla="*/ 148 w 176"/>
              <a:gd name="T3" fmla="*/ 32 h 144"/>
              <a:gd name="T4" fmla="*/ 24 w 176"/>
              <a:gd name="T5" fmla="*/ 36 h 144"/>
              <a:gd name="T6" fmla="*/ 128 w 176"/>
              <a:gd name="T7" fmla="*/ 128 h 144"/>
              <a:gd name="T8" fmla="*/ 124 w 176"/>
              <a:gd name="T9" fmla="*/ 140 h 144"/>
              <a:gd name="T10" fmla="*/ 132 w 176"/>
              <a:gd name="T11" fmla="*/ 140 h 144"/>
              <a:gd name="T12" fmla="*/ 128 w 176"/>
              <a:gd name="T13" fmla="*/ 128 h 144"/>
              <a:gd name="T14" fmla="*/ 44 w 176"/>
              <a:gd name="T15" fmla="*/ 132 h 144"/>
              <a:gd name="T16" fmla="*/ 48 w 176"/>
              <a:gd name="T17" fmla="*/ 144 h 144"/>
              <a:gd name="T18" fmla="*/ 52 w 176"/>
              <a:gd name="T19" fmla="*/ 132 h 144"/>
              <a:gd name="T20" fmla="*/ 168 w 176"/>
              <a:gd name="T21" fmla="*/ 0 h 144"/>
              <a:gd name="T22" fmla="*/ 0 w 176"/>
              <a:gd name="T23" fmla="*/ 8 h 144"/>
              <a:gd name="T24" fmla="*/ 8 w 176"/>
              <a:gd name="T25" fmla="*/ 136 h 144"/>
              <a:gd name="T26" fmla="*/ 36 w 176"/>
              <a:gd name="T27" fmla="*/ 132 h 144"/>
              <a:gd name="T28" fmla="*/ 60 w 176"/>
              <a:gd name="T29" fmla="*/ 132 h 144"/>
              <a:gd name="T30" fmla="*/ 112 w 176"/>
              <a:gd name="T31" fmla="*/ 136 h 144"/>
              <a:gd name="T32" fmla="*/ 128 w 176"/>
              <a:gd name="T33" fmla="*/ 120 h 144"/>
              <a:gd name="T34" fmla="*/ 144 w 176"/>
              <a:gd name="T35" fmla="*/ 136 h 144"/>
              <a:gd name="T36" fmla="*/ 176 w 176"/>
              <a:gd name="T37" fmla="*/ 128 h 144"/>
              <a:gd name="T38" fmla="*/ 168 w 176"/>
              <a:gd name="T39" fmla="*/ 0 h 144"/>
              <a:gd name="T40" fmla="*/ 148 w 176"/>
              <a:gd name="T41" fmla="*/ 128 h 144"/>
              <a:gd name="T42" fmla="*/ 108 w 176"/>
              <a:gd name="T43" fmla="*/ 128 h 144"/>
              <a:gd name="T44" fmla="*/ 48 w 176"/>
              <a:gd name="T45" fmla="*/ 112 h 144"/>
              <a:gd name="T46" fmla="*/ 8 w 176"/>
              <a:gd name="T47" fmla="*/ 128 h 144"/>
              <a:gd name="T48" fmla="*/ 168 w 176"/>
              <a:gd name="T49" fmla="*/ 8 h 144"/>
              <a:gd name="T50" fmla="*/ 28 w 176"/>
              <a:gd name="T51" fmla="*/ 56 h 144"/>
              <a:gd name="T52" fmla="*/ 152 w 176"/>
              <a:gd name="T53" fmla="*/ 52 h 144"/>
              <a:gd name="T54" fmla="*/ 28 w 176"/>
              <a:gd name="T55" fmla="*/ 48 h 144"/>
              <a:gd name="T56" fmla="*/ 28 w 176"/>
              <a:gd name="T57" fmla="*/ 56 h 144"/>
              <a:gd name="T58" fmla="*/ 108 w 176"/>
              <a:gd name="T59" fmla="*/ 88 h 144"/>
              <a:gd name="T60" fmla="*/ 108 w 176"/>
              <a:gd name="T61" fmla="*/ 80 h 144"/>
              <a:gd name="T62" fmla="*/ 24 w 176"/>
              <a:gd name="T63" fmla="*/ 84 h 144"/>
              <a:gd name="T64" fmla="*/ 28 w 176"/>
              <a:gd name="T65" fmla="*/ 72 h 144"/>
              <a:gd name="T66" fmla="*/ 152 w 176"/>
              <a:gd name="T67" fmla="*/ 68 h 144"/>
              <a:gd name="T68" fmla="*/ 28 w 176"/>
              <a:gd name="T69" fmla="*/ 64 h 144"/>
              <a:gd name="T70" fmla="*/ 28 w 176"/>
              <a:gd name="T71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44">
                <a:moveTo>
                  <a:pt x="28" y="40"/>
                </a:moveTo>
                <a:cubicBezTo>
                  <a:pt x="148" y="40"/>
                  <a:pt x="148" y="40"/>
                  <a:pt x="148" y="40"/>
                </a:cubicBezTo>
                <a:cubicBezTo>
                  <a:pt x="150" y="40"/>
                  <a:pt x="152" y="38"/>
                  <a:pt x="152" y="36"/>
                </a:cubicBezTo>
                <a:cubicBezTo>
                  <a:pt x="152" y="34"/>
                  <a:pt x="150" y="32"/>
                  <a:pt x="148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6" y="32"/>
                  <a:pt x="24" y="34"/>
                  <a:pt x="24" y="36"/>
                </a:cubicBezTo>
                <a:cubicBezTo>
                  <a:pt x="24" y="38"/>
                  <a:pt x="26" y="40"/>
                  <a:pt x="28" y="40"/>
                </a:cubicBezTo>
                <a:moveTo>
                  <a:pt x="128" y="128"/>
                </a:moveTo>
                <a:cubicBezTo>
                  <a:pt x="126" y="128"/>
                  <a:pt x="124" y="130"/>
                  <a:pt x="124" y="132"/>
                </a:cubicBezTo>
                <a:cubicBezTo>
                  <a:pt x="124" y="140"/>
                  <a:pt x="124" y="140"/>
                  <a:pt x="124" y="140"/>
                </a:cubicBezTo>
                <a:cubicBezTo>
                  <a:pt x="124" y="142"/>
                  <a:pt x="126" y="144"/>
                  <a:pt x="128" y="144"/>
                </a:cubicBezTo>
                <a:cubicBezTo>
                  <a:pt x="130" y="144"/>
                  <a:pt x="132" y="142"/>
                  <a:pt x="132" y="140"/>
                </a:cubicBezTo>
                <a:cubicBezTo>
                  <a:pt x="132" y="132"/>
                  <a:pt x="132" y="132"/>
                  <a:pt x="132" y="132"/>
                </a:cubicBezTo>
                <a:cubicBezTo>
                  <a:pt x="132" y="130"/>
                  <a:pt x="130" y="128"/>
                  <a:pt x="128" y="128"/>
                </a:cubicBezTo>
                <a:moveTo>
                  <a:pt x="48" y="128"/>
                </a:moveTo>
                <a:cubicBezTo>
                  <a:pt x="46" y="128"/>
                  <a:pt x="44" y="130"/>
                  <a:pt x="44" y="132"/>
                </a:cubicBezTo>
                <a:cubicBezTo>
                  <a:pt x="44" y="140"/>
                  <a:pt x="44" y="140"/>
                  <a:pt x="44" y="140"/>
                </a:cubicBezTo>
                <a:cubicBezTo>
                  <a:pt x="44" y="142"/>
                  <a:pt x="46" y="144"/>
                  <a:pt x="48" y="144"/>
                </a:cubicBezTo>
                <a:cubicBezTo>
                  <a:pt x="50" y="144"/>
                  <a:pt x="52" y="142"/>
                  <a:pt x="52" y="140"/>
                </a:cubicBezTo>
                <a:cubicBezTo>
                  <a:pt x="52" y="132"/>
                  <a:pt x="52" y="132"/>
                  <a:pt x="52" y="132"/>
                </a:cubicBezTo>
                <a:cubicBezTo>
                  <a:pt x="52" y="130"/>
                  <a:pt x="50" y="128"/>
                  <a:pt x="48" y="128"/>
                </a:cubicBezTo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2"/>
                  <a:pt x="4" y="136"/>
                  <a:pt x="8" y="136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4" y="136"/>
                  <a:pt x="36" y="134"/>
                  <a:pt x="36" y="132"/>
                </a:cubicBezTo>
                <a:cubicBezTo>
                  <a:pt x="36" y="125"/>
                  <a:pt x="41" y="120"/>
                  <a:pt x="48" y="120"/>
                </a:cubicBezTo>
                <a:cubicBezTo>
                  <a:pt x="55" y="120"/>
                  <a:pt x="60" y="125"/>
                  <a:pt x="60" y="132"/>
                </a:cubicBezTo>
                <a:cubicBezTo>
                  <a:pt x="60" y="134"/>
                  <a:pt x="62" y="136"/>
                  <a:pt x="64" y="136"/>
                </a:cubicBezTo>
                <a:cubicBezTo>
                  <a:pt x="112" y="136"/>
                  <a:pt x="112" y="136"/>
                  <a:pt x="112" y="136"/>
                </a:cubicBezTo>
                <a:cubicBezTo>
                  <a:pt x="114" y="136"/>
                  <a:pt x="116" y="134"/>
                  <a:pt x="116" y="132"/>
                </a:cubicBezTo>
                <a:cubicBezTo>
                  <a:pt x="116" y="125"/>
                  <a:pt x="121" y="120"/>
                  <a:pt x="128" y="120"/>
                </a:cubicBezTo>
                <a:cubicBezTo>
                  <a:pt x="135" y="120"/>
                  <a:pt x="140" y="125"/>
                  <a:pt x="140" y="132"/>
                </a:cubicBezTo>
                <a:cubicBezTo>
                  <a:pt x="140" y="134"/>
                  <a:pt x="142" y="136"/>
                  <a:pt x="144" y="136"/>
                </a:cubicBezTo>
                <a:cubicBezTo>
                  <a:pt x="168" y="136"/>
                  <a:pt x="168" y="136"/>
                  <a:pt x="168" y="136"/>
                </a:cubicBezTo>
                <a:cubicBezTo>
                  <a:pt x="172" y="136"/>
                  <a:pt x="176" y="132"/>
                  <a:pt x="176" y="128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68" y="128"/>
                </a:moveTo>
                <a:cubicBezTo>
                  <a:pt x="148" y="128"/>
                  <a:pt x="148" y="128"/>
                  <a:pt x="148" y="128"/>
                </a:cubicBezTo>
                <a:cubicBezTo>
                  <a:pt x="146" y="119"/>
                  <a:pt x="138" y="112"/>
                  <a:pt x="128" y="112"/>
                </a:cubicBezTo>
                <a:cubicBezTo>
                  <a:pt x="118" y="112"/>
                  <a:pt x="110" y="119"/>
                  <a:pt x="108" y="128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66" y="119"/>
                  <a:pt x="58" y="112"/>
                  <a:pt x="48" y="112"/>
                </a:cubicBezTo>
                <a:cubicBezTo>
                  <a:pt x="38" y="112"/>
                  <a:pt x="30" y="119"/>
                  <a:pt x="28" y="128"/>
                </a:cubicBezTo>
                <a:cubicBezTo>
                  <a:pt x="8" y="128"/>
                  <a:pt x="8" y="128"/>
                  <a:pt x="8" y="128"/>
                </a:cubicBezTo>
                <a:cubicBezTo>
                  <a:pt x="8" y="8"/>
                  <a:pt x="8" y="8"/>
                  <a:pt x="8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128"/>
                </a:lnTo>
                <a:close/>
                <a:moveTo>
                  <a:pt x="28" y="56"/>
                </a:moveTo>
                <a:cubicBezTo>
                  <a:pt x="148" y="56"/>
                  <a:pt x="148" y="56"/>
                  <a:pt x="148" y="56"/>
                </a:cubicBezTo>
                <a:cubicBezTo>
                  <a:pt x="150" y="56"/>
                  <a:pt x="152" y="54"/>
                  <a:pt x="152" y="52"/>
                </a:cubicBezTo>
                <a:cubicBezTo>
                  <a:pt x="152" y="50"/>
                  <a:pt x="150" y="48"/>
                  <a:pt x="148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6" y="48"/>
                  <a:pt x="24" y="50"/>
                  <a:pt x="24" y="52"/>
                </a:cubicBezTo>
                <a:cubicBezTo>
                  <a:pt x="24" y="54"/>
                  <a:pt x="26" y="56"/>
                  <a:pt x="28" y="56"/>
                </a:cubicBezTo>
                <a:moveTo>
                  <a:pt x="28" y="88"/>
                </a:moveTo>
                <a:cubicBezTo>
                  <a:pt x="108" y="88"/>
                  <a:pt x="108" y="88"/>
                  <a:pt x="108" y="88"/>
                </a:cubicBezTo>
                <a:cubicBezTo>
                  <a:pt x="110" y="88"/>
                  <a:pt x="112" y="86"/>
                  <a:pt x="112" y="84"/>
                </a:cubicBezTo>
                <a:cubicBezTo>
                  <a:pt x="112" y="82"/>
                  <a:pt x="110" y="80"/>
                  <a:pt x="108" y="80"/>
                </a:cubicBezTo>
                <a:cubicBezTo>
                  <a:pt x="28" y="80"/>
                  <a:pt x="28" y="80"/>
                  <a:pt x="28" y="80"/>
                </a:cubicBezTo>
                <a:cubicBezTo>
                  <a:pt x="26" y="80"/>
                  <a:pt x="24" y="82"/>
                  <a:pt x="24" y="84"/>
                </a:cubicBezTo>
                <a:cubicBezTo>
                  <a:pt x="24" y="86"/>
                  <a:pt x="26" y="88"/>
                  <a:pt x="28" y="88"/>
                </a:cubicBezTo>
                <a:moveTo>
                  <a:pt x="28" y="72"/>
                </a:moveTo>
                <a:cubicBezTo>
                  <a:pt x="148" y="72"/>
                  <a:pt x="148" y="72"/>
                  <a:pt x="148" y="72"/>
                </a:cubicBezTo>
                <a:cubicBezTo>
                  <a:pt x="150" y="72"/>
                  <a:pt x="152" y="70"/>
                  <a:pt x="152" y="68"/>
                </a:cubicBezTo>
                <a:cubicBezTo>
                  <a:pt x="152" y="66"/>
                  <a:pt x="150" y="64"/>
                  <a:pt x="148" y="64"/>
                </a:cubicBezTo>
                <a:cubicBezTo>
                  <a:pt x="28" y="64"/>
                  <a:pt x="28" y="64"/>
                  <a:pt x="28" y="64"/>
                </a:cubicBezTo>
                <a:cubicBezTo>
                  <a:pt x="26" y="64"/>
                  <a:pt x="24" y="66"/>
                  <a:pt x="24" y="68"/>
                </a:cubicBezTo>
                <a:cubicBezTo>
                  <a:pt x="24" y="70"/>
                  <a:pt x="26" y="72"/>
                  <a:pt x="28" y="7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92" name="Freeform 76">
            <a:extLst>
              <a:ext uri="{FF2B5EF4-FFF2-40B4-BE49-F238E27FC236}">
                <a16:creationId xmlns:a16="http://schemas.microsoft.com/office/drawing/2014/main" id="{33610FC2-1B65-4F1C-8AA8-296374F05EF2}"/>
              </a:ext>
            </a:extLst>
          </p:cNvPr>
          <p:cNvSpPr>
            <a:spLocks noEditPoints="1"/>
          </p:cNvSpPr>
          <p:nvPr/>
        </p:nvSpPr>
        <p:spPr bwMode="auto">
          <a:xfrm>
            <a:off x="466671" y="182566"/>
            <a:ext cx="600075" cy="544513"/>
          </a:xfrm>
          <a:custGeom>
            <a:avLst/>
            <a:gdLst>
              <a:gd name="T0" fmla="*/ 72 w 176"/>
              <a:gd name="T1" fmla="*/ 148 h 160"/>
              <a:gd name="T2" fmla="*/ 76 w 176"/>
              <a:gd name="T3" fmla="*/ 160 h 160"/>
              <a:gd name="T4" fmla="*/ 80 w 176"/>
              <a:gd name="T5" fmla="*/ 148 h 160"/>
              <a:gd name="T6" fmla="*/ 132 w 176"/>
              <a:gd name="T7" fmla="*/ 144 h 160"/>
              <a:gd name="T8" fmla="*/ 128 w 176"/>
              <a:gd name="T9" fmla="*/ 156 h 160"/>
              <a:gd name="T10" fmla="*/ 136 w 176"/>
              <a:gd name="T11" fmla="*/ 156 h 160"/>
              <a:gd name="T12" fmla="*/ 132 w 176"/>
              <a:gd name="T13" fmla="*/ 144 h 160"/>
              <a:gd name="T14" fmla="*/ 8 w 176"/>
              <a:gd name="T15" fmla="*/ 112 h 160"/>
              <a:gd name="T16" fmla="*/ 136 w 176"/>
              <a:gd name="T17" fmla="*/ 8 h 160"/>
              <a:gd name="T18" fmla="*/ 140 w 176"/>
              <a:gd name="T19" fmla="*/ 24 h 160"/>
              <a:gd name="T20" fmla="*/ 144 w 176"/>
              <a:gd name="T21" fmla="*/ 8 h 160"/>
              <a:gd name="T22" fmla="*/ 8 w 176"/>
              <a:gd name="T23" fmla="*/ 0 h 160"/>
              <a:gd name="T24" fmla="*/ 0 w 176"/>
              <a:gd name="T25" fmla="*/ 112 h 160"/>
              <a:gd name="T26" fmla="*/ 20 w 176"/>
              <a:gd name="T27" fmla="*/ 120 h 160"/>
              <a:gd name="T28" fmla="*/ 20 w 176"/>
              <a:gd name="T29" fmla="*/ 112 h 160"/>
              <a:gd name="T30" fmla="*/ 40 w 176"/>
              <a:gd name="T31" fmla="*/ 32 h 160"/>
              <a:gd name="T32" fmla="*/ 32 w 176"/>
              <a:gd name="T33" fmla="*/ 144 h 160"/>
              <a:gd name="T34" fmla="*/ 60 w 176"/>
              <a:gd name="T35" fmla="*/ 152 h 160"/>
              <a:gd name="T36" fmla="*/ 76 w 176"/>
              <a:gd name="T37" fmla="*/ 136 h 160"/>
              <a:gd name="T38" fmla="*/ 92 w 176"/>
              <a:gd name="T39" fmla="*/ 152 h 160"/>
              <a:gd name="T40" fmla="*/ 120 w 176"/>
              <a:gd name="T41" fmla="*/ 148 h 160"/>
              <a:gd name="T42" fmla="*/ 144 w 176"/>
              <a:gd name="T43" fmla="*/ 148 h 160"/>
              <a:gd name="T44" fmla="*/ 168 w 176"/>
              <a:gd name="T45" fmla="*/ 152 h 160"/>
              <a:gd name="T46" fmla="*/ 176 w 176"/>
              <a:gd name="T47" fmla="*/ 40 h 160"/>
              <a:gd name="T48" fmla="*/ 168 w 176"/>
              <a:gd name="T49" fmla="*/ 144 h 160"/>
              <a:gd name="T50" fmla="*/ 132 w 176"/>
              <a:gd name="T51" fmla="*/ 128 h 160"/>
              <a:gd name="T52" fmla="*/ 96 w 176"/>
              <a:gd name="T53" fmla="*/ 144 h 160"/>
              <a:gd name="T54" fmla="*/ 56 w 176"/>
              <a:gd name="T55" fmla="*/ 144 h 160"/>
              <a:gd name="T56" fmla="*/ 40 w 176"/>
              <a:gd name="T57" fmla="*/ 40 h 160"/>
              <a:gd name="T58" fmla="*/ 168 w 176"/>
              <a:gd name="T59" fmla="*/ 144 h 160"/>
              <a:gd name="T60" fmla="*/ 116 w 176"/>
              <a:gd name="T61" fmla="*/ 104 h 160"/>
              <a:gd name="T62" fmla="*/ 116 w 176"/>
              <a:gd name="T63" fmla="*/ 96 h 160"/>
              <a:gd name="T64" fmla="*/ 56 w 176"/>
              <a:gd name="T65" fmla="*/ 100 h 160"/>
              <a:gd name="T66" fmla="*/ 60 w 176"/>
              <a:gd name="T67" fmla="*/ 72 h 160"/>
              <a:gd name="T68" fmla="*/ 152 w 176"/>
              <a:gd name="T69" fmla="*/ 68 h 160"/>
              <a:gd name="T70" fmla="*/ 60 w 176"/>
              <a:gd name="T71" fmla="*/ 64 h 160"/>
              <a:gd name="T72" fmla="*/ 60 w 176"/>
              <a:gd name="T73" fmla="*/ 72 h 160"/>
              <a:gd name="T74" fmla="*/ 148 w 176"/>
              <a:gd name="T75" fmla="*/ 88 h 160"/>
              <a:gd name="T76" fmla="*/ 148 w 176"/>
              <a:gd name="T77" fmla="*/ 80 h 160"/>
              <a:gd name="T78" fmla="*/ 56 w 176"/>
              <a:gd name="T79" fmla="*/ 8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6" h="160">
                <a:moveTo>
                  <a:pt x="76" y="144"/>
                </a:moveTo>
                <a:cubicBezTo>
                  <a:pt x="74" y="144"/>
                  <a:pt x="72" y="146"/>
                  <a:pt x="72" y="148"/>
                </a:cubicBezTo>
                <a:cubicBezTo>
                  <a:pt x="72" y="156"/>
                  <a:pt x="72" y="156"/>
                  <a:pt x="72" y="156"/>
                </a:cubicBezTo>
                <a:cubicBezTo>
                  <a:pt x="72" y="158"/>
                  <a:pt x="74" y="160"/>
                  <a:pt x="76" y="160"/>
                </a:cubicBezTo>
                <a:cubicBezTo>
                  <a:pt x="78" y="160"/>
                  <a:pt x="80" y="158"/>
                  <a:pt x="80" y="156"/>
                </a:cubicBezTo>
                <a:cubicBezTo>
                  <a:pt x="80" y="148"/>
                  <a:pt x="80" y="148"/>
                  <a:pt x="80" y="148"/>
                </a:cubicBezTo>
                <a:cubicBezTo>
                  <a:pt x="80" y="146"/>
                  <a:pt x="78" y="144"/>
                  <a:pt x="76" y="144"/>
                </a:cubicBezTo>
                <a:moveTo>
                  <a:pt x="132" y="144"/>
                </a:moveTo>
                <a:cubicBezTo>
                  <a:pt x="130" y="144"/>
                  <a:pt x="128" y="146"/>
                  <a:pt x="128" y="148"/>
                </a:cubicBezTo>
                <a:cubicBezTo>
                  <a:pt x="128" y="156"/>
                  <a:pt x="128" y="156"/>
                  <a:pt x="128" y="156"/>
                </a:cubicBezTo>
                <a:cubicBezTo>
                  <a:pt x="128" y="158"/>
                  <a:pt x="130" y="160"/>
                  <a:pt x="132" y="160"/>
                </a:cubicBezTo>
                <a:cubicBezTo>
                  <a:pt x="134" y="160"/>
                  <a:pt x="136" y="158"/>
                  <a:pt x="136" y="156"/>
                </a:cubicBezTo>
                <a:cubicBezTo>
                  <a:pt x="136" y="148"/>
                  <a:pt x="136" y="148"/>
                  <a:pt x="136" y="148"/>
                </a:cubicBezTo>
                <a:cubicBezTo>
                  <a:pt x="136" y="146"/>
                  <a:pt x="134" y="144"/>
                  <a:pt x="132" y="144"/>
                </a:cubicBezTo>
                <a:moveTo>
                  <a:pt x="20" y="112"/>
                </a:moveTo>
                <a:cubicBezTo>
                  <a:pt x="8" y="112"/>
                  <a:pt x="8" y="112"/>
                  <a:pt x="8" y="112"/>
                </a:cubicBezTo>
                <a:cubicBezTo>
                  <a:pt x="8" y="8"/>
                  <a:pt x="8" y="8"/>
                  <a:pt x="8" y="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6" y="20"/>
                  <a:pt x="136" y="20"/>
                  <a:pt x="136" y="20"/>
                </a:cubicBezTo>
                <a:cubicBezTo>
                  <a:pt x="136" y="22"/>
                  <a:pt x="138" y="24"/>
                  <a:pt x="140" y="24"/>
                </a:cubicBezTo>
                <a:cubicBezTo>
                  <a:pt x="142" y="24"/>
                  <a:pt x="144" y="22"/>
                  <a:pt x="144" y="20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4"/>
                  <a:pt x="140" y="0"/>
                  <a:pt x="136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16"/>
                  <a:pt x="4" y="120"/>
                  <a:pt x="8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2" y="120"/>
                  <a:pt x="24" y="118"/>
                  <a:pt x="24" y="116"/>
                </a:cubicBezTo>
                <a:cubicBezTo>
                  <a:pt x="24" y="114"/>
                  <a:pt x="22" y="112"/>
                  <a:pt x="20" y="112"/>
                </a:cubicBezTo>
                <a:moveTo>
                  <a:pt x="168" y="32"/>
                </a:moveTo>
                <a:cubicBezTo>
                  <a:pt x="40" y="32"/>
                  <a:pt x="40" y="32"/>
                  <a:pt x="40" y="32"/>
                </a:cubicBezTo>
                <a:cubicBezTo>
                  <a:pt x="36" y="32"/>
                  <a:pt x="32" y="36"/>
                  <a:pt x="32" y="40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32" y="148"/>
                  <a:pt x="36" y="152"/>
                  <a:pt x="40" y="152"/>
                </a:cubicBezTo>
                <a:cubicBezTo>
                  <a:pt x="60" y="152"/>
                  <a:pt x="60" y="152"/>
                  <a:pt x="60" y="152"/>
                </a:cubicBezTo>
                <a:cubicBezTo>
                  <a:pt x="62" y="152"/>
                  <a:pt x="64" y="150"/>
                  <a:pt x="64" y="148"/>
                </a:cubicBezTo>
                <a:cubicBezTo>
                  <a:pt x="64" y="141"/>
                  <a:pt x="69" y="136"/>
                  <a:pt x="76" y="136"/>
                </a:cubicBezTo>
                <a:cubicBezTo>
                  <a:pt x="83" y="136"/>
                  <a:pt x="88" y="141"/>
                  <a:pt x="88" y="148"/>
                </a:cubicBezTo>
                <a:cubicBezTo>
                  <a:pt x="88" y="150"/>
                  <a:pt x="90" y="152"/>
                  <a:pt x="92" y="152"/>
                </a:cubicBezTo>
                <a:cubicBezTo>
                  <a:pt x="116" y="152"/>
                  <a:pt x="116" y="152"/>
                  <a:pt x="116" y="152"/>
                </a:cubicBezTo>
                <a:cubicBezTo>
                  <a:pt x="118" y="152"/>
                  <a:pt x="120" y="150"/>
                  <a:pt x="120" y="148"/>
                </a:cubicBezTo>
                <a:cubicBezTo>
                  <a:pt x="120" y="141"/>
                  <a:pt x="125" y="136"/>
                  <a:pt x="132" y="136"/>
                </a:cubicBezTo>
                <a:cubicBezTo>
                  <a:pt x="139" y="136"/>
                  <a:pt x="144" y="141"/>
                  <a:pt x="144" y="148"/>
                </a:cubicBezTo>
                <a:cubicBezTo>
                  <a:pt x="144" y="150"/>
                  <a:pt x="146" y="152"/>
                  <a:pt x="148" y="152"/>
                </a:cubicBezTo>
                <a:cubicBezTo>
                  <a:pt x="168" y="152"/>
                  <a:pt x="168" y="152"/>
                  <a:pt x="168" y="152"/>
                </a:cubicBezTo>
                <a:cubicBezTo>
                  <a:pt x="172" y="152"/>
                  <a:pt x="176" y="148"/>
                  <a:pt x="176" y="144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68" y="144"/>
                </a:moveTo>
                <a:cubicBezTo>
                  <a:pt x="152" y="144"/>
                  <a:pt x="152" y="144"/>
                  <a:pt x="152" y="144"/>
                </a:cubicBezTo>
                <a:cubicBezTo>
                  <a:pt x="150" y="135"/>
                  <a:pt x="142" y="128"/>
                  <a:pt x="132" y="128"/>
                </a:cubicBezTo>
                <a:cubicBezTo>
                  <a:pt x="122" y="128"/>
                  <a:pt x="114" y="135"/>
                  <a:pt x="112" y="144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94" y="135"/>
                  <a:pt x="86" y="128"/>
                  <a:pt x="76" y="128"/>
                </a:cubicBezTo>
                <a:cubicBezTo>
                  <a:pt x="66" y="128"/>
                  <a:pt x="58" y="135"/>
                  <a:pt x="56" y="144"/>
                </a:cubicBezTo>
                <a:cubicBezTo>
                  <a:pt x="40" y="144"/>
                  <a:pt x="40" y="144"/>
                  <a:pt x="40" y="144"/>
                </a:cubicBezTo>
                <a:cubicBezTo>
                  <a:pt x="40" y="40"/>
                  <a:pt x="40" y="40"/>
                  <a:pt x="40" y="40"/>
                </a:cubicBezTo>
                <a:cubicBezTo>
                  <a:pt x="168" y="40"/>
                  <a:pt x="168" y="40"/>
                  <a:pt x="168" y="40"/>
                </a:cubicBezTo>
                <a:lnTo>
                  <a:pt x="168" y="144"/>
                </a:lnTo>
                <a:close/>
                <a:moveTo>
                  <a:pt x="60" y="104"/>
                </a:moveTo>
                <a:cubicBezTo>
                  <a:pt x="116" y="104"/>
                  <a:pt x="116" y="104"/>
                  <a:pt x="116" y="104"/>
                </a:cubicBezTo>
                <a:cubicBezTo>
                  <a:pt x="118" y="104"/>
                  <a:pt x="120" y="102"/>
                  <a:pt x="120" y="100"/>
                </a:cubicBezTo>
                <a:cubicBezTo>
                  <a:pt x="120" y="98"/>
                  <a:pt x="118" y="96"/>
                  <a:pt x="116" y="96"/>
                </a:cubicBezTo>
                <a:cubicBezTo>
                  <a:pt x="60" y="96"/>
                  <a:pt x="60" y="96"/>
                  <a:pt x="60" y="96"/>
                </a:cubicBezTo>
                <a:cubicBezTo>
                  <a:pt x="58" y="96"/>
                  <a:pt x="56" y="98"/>
                  <a:pt x="56" y="100"/>
                </a:cubicBezTo>
                <a:cubicBezTo>
                  <a:pt x="56" y="102"/>
                  <a:pt x="58" y="104"/>
                  <a:pt x="60" y="104"/>
                </a:cubicBezTo>
                <a:moveTo>
                  <a:pt x="60" y="72"/>
                </a:moveTo>
                <a:cubicBezTo>
                  <a:pt x="148" y="72"/>
                  <a:pt x="148" y="72"/>
                  <a:pt x="148" y="72"/>
                </a:cubicBezTo>
                <a:cubicBezTo>
                  <a:pt x="150" y="72"/>
                  <a:pt x="152" y="70"/>
                  <a:pt x="152" y="68"/>
                </a:cubicBezTo>
                <a:cubicBezTo>
                  <a:pt x="152" y="66"/>
                  <a:pt x="150" y="64"/>
                  <a:pt x="148" y="64"/>
                </a:cubicBezTo>
                <a:cubicBezTo>
                  <a:pt x="60" y="64"/>
                  <a:pt x="60" y="64"/>
                  <a:pt x="60" y="64"/>
                </a:cubicBezTo>
                <a:cubicBezTo>
                  <a:pt x="58" y="64"/>
                  <a:pt x="56" y="66"/>
                  <a:pt x="56" y="68"/>
                </a:cubicBezTo>
                <a:cubicBezTo>
                  <a:pt x="56" y="70"/>
                  <a:pt x="58" y="72"/>
                  <a:pt x="60" y="72"/>
                </a:cubicBezTo>
                <a:moveTo>
                  <a:pt x="60" y="88"/>
                </a:moveTo>
                <a:cubicBezTo>
                  <a:pt x="148" y="88"/>
                  <a:pt x="148" y="88"/>
                  <a:pt x="148" y="88"/>
                </a:cubicBezTo>
                <a:cubicBezTo>
                  <a:pt x="150" y="88"/>
                  <a:pt x="152" y="86"/>
                  <a:pt x="152" y="84"/>
                </a:cubicBezTo>
                <a:cubicBezTo>
                  <a:pt x="152" y="82"/>
                  <a:pt x="150" y="80"/>
                  <a:pt x="148" y="80"/>
                </a:cubicBezTo>
                <a:cubicBezTo>
                  <a:pt x="60" y="80"/>
                  <a:pt x="60" y="80"/>
                  <a:pt x="60" y="80"/>
                </a:cubicBezTo>
                <a:cubicBezTo>
                  <a:pt x="58" y="80"/>
                  <a:pt x="56" y="82"/>
                  <a:pt x="56" y="84"/>
                </a:cubicBezTo>
                <a:cubicBezTo>
                  <a:pt x="56" y="86"/>
                  <a:pt x="58" y="88"/>
                  <a:pt x="60" y="8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93" name="Freeform 77">
            <a:extLst>
              <a:ext uri="{FF2B5EF4-FFF2-40B4-BE49-F238E27FC236}">
                <a16:creationId xmlns:a16="http://schemas.microsoft.com/office/drawing/2014/main" id="{2C3EEA3C-56BC-40F5-9F83-A5653BF3B450}"/>
              </a:ext>
            </a:extLst>
          </p:cNvPr>
          <p:cNvSpPr>
            <a:spLocks noEditPoints="1"/>
          </p:cNvSpPr>
          <p:nvPr/>
        </p:nvSpPr>
        <p:spPr bwMode="auto">
          <a:xfrm>
            <a:off x="1612846" y="236541"/>
            <a:ext cx="600075" cy="436563"/>
          </a:xfrm>
          <a:custGeom>
            <a:avLst/>
            <a:gdLst>
              <a:gd name="T0" fmla="*/ 8 w 176"/>
              <a:gd name="T1" fmla="*/ 0 h 128"/>
              <a:gd name="T2" fmla="*/ 0 w 176"/>
              <a:gd name="T3" fmla="*/ 120 h 128"/>
              <a:gd name="T4" fmla="*/ 168 w 176"/>
              <a:gd name="T5" fmla="*/ 128 h 128"/>
              <a:gd name="T6" fmla="*/ 176 w 176"/>
              <a:gd name="T7" fmla="*/ 8 h 128"/>
              <a:gd name="T8" fmla="*/ 168 w 176"/>
              <a:gd name="T9" fmla="*/ 120 h 128"/>
              <a:gd name="T10" fmla="*/ 128 w 176"/>
              <a:gd name="T11" fmla="*/ 104 h 128"/>
              <a:gd name="T12" fmla="*/ 140 w 176"/>
              <a:gd name="T13" fmla="*/ 100 h 128"/>
              <a:gd name="T14" fmla="*/ 112 w 176"/>
              <a:gd name="T15" fmla="*/ 96 h 128"/>
              <a:gd name="T16" fmla="*/ 112 w 176"/>
              <a:gd name="T17" fmla="*/ 104 h 128"/>
              <a:gd name="T18" fmla="*/ 120 w 176"/>
              <a:gd name="T19" fmla="*/ 120 h 128"/>
              <a:gd name="T20" fmla="*/ 56 w 176"/>
              <a:gd name="T21" fmla="*/ 104 h 128"/>
              <a:gd name="T22" fmla="*/ 68 w 176"/>
              <a:gd name="T23" fmla="*/ 100 h 128"/>
              <a:gd name="T24" fmla="*/ 40 w 176"/>
              <a:gd name="T25" fmla="*/ 96 h 128"/>
              <a:gd name="T26" fmla="*/ 40 w 176"/>
              <a:gd name="T27" fmla="*/ 104 h 128"/>
              <a:gd name="T28" fmla="*/ 48 w 176"/>
              <a:gd name="T29" fmla="*/ 120 h 128"/>
              <a:gd name="T30" fmla="*/ 8 w 176"/>
              <a:gd name="T31" fmla="*/ 8 h 128"/>
              <a:gd name="T32" fmla="*/ 168 w 176"/>
              <a:gd name="T33" fmla="*/ 120 h 128"/>
              <a:gd name="T34" fmla="*/ 132 w 176"/>
              <a:gd name="T35" fmla="*/ 64 h 128"/>
              <a:gd name="T36" fmla="*/ 132 w 176"/>
              <a:gd name="T37" fmla="*/ 56 h 128"/>
              <a:gd name="T38" fmla="*/ 96 w 176"/>
              <a:gd name="T39" fmla="*/ 60 h 128"/>
              <a:gd name="T40" fmla="*/ 100 w 176"/>
              <a:gd name="T41" fmla="*/ 48 h 128"/>
              <a:gd name="T42" fmla="*/ 152 w 176"/>
              <a:gd name="T43" fmla="*/ 44 h 128"/>
              <a:gd name="T44" fmla="*/ 100 w 176"/>
              <a:gd name="T45" fmla="*/ 40 h 128"/>
              <a:gd name="T46" fmla="*/ 100 w 176"/>
              <a:gd name="T47" fmla="*/ 48 h 128"/>
              <a:gd name="T48" fmla="*/ 132 w 176"/>
              <a:gd name="T49" fmla="*/ 32 h 128"/>
              <a:gd name="T50" fmla="*/ 132 w 176"/>
              <a:gd name="T51" fmla="*/ 24 h 128"/>
              <a:gd name="T52" fmla="*/ 96 w 176"/>
              <a:gd name="T53" fmla="*/ 28 h 128"/>
              <a:gd name="T54" fmla="*/ 100 w 176"/>
              <a:gd name="T55" fmla="*/ 80 h 128"/>
              <a:gd name="T56" fmla="*/ 152 w 176"/>
              <a:gd name="T57" fmla="*/ 76 h 128"/>
              <a:gd name="T58" fmla="*/ 100 w 176"/>
              <a:gd name="T59" fmla="*/ 72 h 128"/>
              <a:gd name="T60" fmla="*/ 100 w 176"/>
              <a:gd name="T61" fmla="*/ 80 h 128"/>
              <a:gd name="T62" fmla="*/ 60 w 176"/>
              <a:gd name="T63" fmla="*/ 80 h 128"/>
              <a:gd name="T64" fmla="*/ 60 w 176"/>
              <a:gd name="T65" fmla="*/ 72 h 128"/>
              <a:gd name="T66" fmla="*/ 24 w 176"/>
              <a:gd name="T67" fmla="*/ 76 h 128"/>
              <a:gd name="T68" fmla="*/ 28 w 176"/>
              <a:gd name="T69" fmla="*/ 32 h 128"/>
              <a:gd name="T70" fmla="*/ 80 w 176"/>
              <a:gd name="T71" fmla="*/ 28 h 128"/>
              <a:gd name="T72" fmla="*/ 28 w 176"/>
              <a:gd name="T73" fmla="*/ 24 h 128"/>
              <a:gd name="T74" fmla="*/ 28 w 176"/>
              <a:gd name="T75" fmla="*/ 32 h 128"/>
              <a:gd name="T76" fmla="*/ 76 w 176"/>
              <a:gd name="T77" fmla="*/ 64 h 128"/>
              <a:gd name="T78" fmla="*/ 76 w 176"/>
              <a:gd name="T79" fmla="*/ 56 h 128"/>
              <a:gd name="T80" fmla="*/ 24 w 176"/>
              <a:gd name="T81" fmla="*/ 60 h 128"/>
              <a:gd name="T82" fmla="*/ 28 w 176"/>
              <a:gd name="T83" fmla="*/ 48 h 128"/>
              <a:gd name="T84" fmla="*/ 64 w 176"/>
              <a:gd name="T85" fmla="*/ 44 h 128"/>
              <a:gd name="T86" fmla="*/ 28 w 176"/>
              <a:gd name="T87" fmla="*/ 40 h 128"/>
              <a:gd name="T88" fmla="*/ 28 w 176"/>
              <a:gd name="T89" fmla="*/ 4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76" h="128"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4"/>
                  <a:pt x="4" y="128"/>
                  <a:pt x="8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72" y="128"/>
                  <a:pt x="176" y="124"/>
                  <a:pt x="176" y="120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68" y="120"/>
                </a:moveTo>
                <a:cubicBezTo>
                  <a:pt x="128" y="120"/>
                  <a:pt x="128" y="120"/>
                  <a:pt x="128" y="120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36" y="104"/>
                  <a:pt x="136" y="104"/>
                  <a:pt x="136" y="104"/>
                </a:cubicBezTo>
                <a:cubicBezTo>
                  <a:pt x="138" y="104"/>
                  <a:pt x="140" y="102"/>
                  <a:pt x="140" y="100"/>
                </a:cubicBezTo>
                <a:cubicBezTo>
                  <a:pt x="140" y="98"/>
                  <a:pt x="138" y="96"/>
                  <a:pt x="136" y="96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110" y="96"/>
                  <a:pt x="108" y="98"/>
                  <a:pt x="108" y="100"/>
                </a:cubicBezTo>
                <a:cubicBezTo>
                  <a:pt x="108" y="102"/>
                  <a:pt x="110" y="104"/>
                  <a:pt x="112" y="104"/>
                </a:cubicBezTo>
                <a:cubicBezTo>
                  <a:pt x="120" y="104"/>
                  <a:pt x="120" y="104"/>
                  <a:pt x="120" y="104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64" y="104"/>
                  <a:pt x="64" y="104"/>
                  <a:pt x="64" y="104"/>
                </a:cubicBezTo>
                <a:cubicBezTo>
                  <a:pt x="66" y="104"/>
                  <a:pt x="68" y="102"/>
                  <a:pt x="68" y="100"/>
                </a:cubicBezTo>
                <a:cubicBezTo>
                  <a:pt x="68" y="98"/>
                  <a:pt x="66" y="96"/>
                  <a:pt x="64" y="96"/>
                </a:cubicBezTo>
                <a:cubicBezTo>
                  <a:pt x="40" y="96"/>
                  <a:pt x="40" y="96"/>
                  <a:pt x="40" y="96"/>
                </a:cubicBezTo>
                <a:cubicBezTo>
                  <a:pt x="38" y="96"/>
                  <a:pt x="36" y="98"/>
                  <a:pt x="36" y="100"/>
                </a:cubicBezTo>
                <a:cubicBezTo>
                  <a:pt x="36" y="102"/>
                  <a:pt x="38" y="104"/>
                  <a:pt x="40" y="104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8" y="120"/>
                  <a:pt x="8" y="120"/>
                  <a:pt x="8" y="120"/>
                </a:cubicBezTo>
                <a:cubicBezTo>
                  <a:pt x="8" y="8"/>
                  <a:pt x="8" y="8"/>
                  <a:pt x="8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120"/>
                </a:lnTo>
                <a:close/>
                <a:moveTo>
                  <a:pt x="100" y="64"/>
                </a:moveTo>
                <a:cubicBezTo>
                  <a:pt x="132" y="64"/>
                  <a:pt x="132" y="64"/>
                  <a:pt x="132" y="64"/>
                </a:cubicBezTo>
                <a:cubicBezTo>
                  <a:pt x="134" y="64"/>
                  <a:pt x="136" y="62"/>
                  <a:pt x="136" y="60"/>
                </a:cubicBezTo>
                <a:cubicBezTo>
                  <a:pt x="136" y="58"/>
                  <a:pt x="134" y="56"/>
                  <a:pt x="132" y="56"/>
                </a:cubicBezTo>
                <a:cubicBezTo>
                  <a:pt x="100" y="56"/>
                  <a:pt x="100" y="56"/>
                  <a:pt x="100" y="56"/>
                </a:cubicBezTo>
                <a:cubicBezTo>
                  <a:pt x="98" y="56"/>
                  <a:pt x="96" y="58"/>
                  <a:pt x="96" y="60"/>
                </a:cubicBezTo>
                <a:cubicBezTo>
                  <a:pt x="96" y="62"/>
                  <a:pt x="98" y="64"/>
                  <a:pt x="100" y="64"/>
                </a:cubicBezTo>
                <a:moveTo>
                  <a:pt x="100" y="48"/>
                </a:moveTo>
                <a:cubicBezTo>
                  <a:pt x="148" y="48"/>
                  <a:pt x="148" y="48"/>
                  <a:pt x="148" y="48"/>
                </a:cubicBezTo>
                <a:cubicBezTo>
                  <a:pt x="150" y="48"/>
                  <a:pt x="152" y="46"/>
                  <a:pt x="152" y="44"/>
                </a:cubicBezTo>
                <a:cubicBezTo>
                  <a:pt x="152" y="42"/>
                  <a:pt x="150" y="40"/>
                  <a:pt x="148" y="40"/>
                </a:cubicBezTo>
                <a:cubicBezTo>
                  <a:pt x="100" y="40"/>
                  <a:pt x="100" y="40"/>
                  <a:pt x="100" y="40"/>
                </a:cubicBezTo>
                <a:cubicBezTo>
                  <a:pt x="98" y="40"/>
                  <a:pt x="96" y="42"/>
                  <a:pt x="96" y="44"/>
                </a:cubicBezTo>
                <a:cubicBezTo>
                  <a:pt x="96" y="46"/>
                  <a:pt x="98" y="48"/>
                  <a:pt x="100" y="48"/>
                </a:cubicBezTo>
                <a:moveTo>
                  <a:pt x="100" y="32"/>
                </a:moveTo>
                <a:cubicBezTo>
                  <a:pt x="132" y="32"/>
                  <a:pt x="132" y="32"/>
                  <a:pt x="132" y="32"/>
                </a:cubicBezTo>
                <a:cubicBezTo>
                  <a:pt x="134" y="32"/>
                  <a:pt x="136" y="30"/>
                  <a:pt x="136" y="28"/>
                </a:cubicBezTo>
                <a:cubicBezTo>
                  <a:pt x="136" y="26"/>
                  <a:pt x="134" y="24"/>
                  <a:pt x="132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98" y="24"/>
                  <a:pt x="96" y="26"/>
                  <a:pt x="96" y="28"/>
                </a:cubicBezTo>
                <a:cubicBezTo>
                  <a:pt x="96" y="30"/>
                  <a:pt x="98" y="32"/>
                  <a:pt x="100" y="32"/>
                </a:cubicBezTo>
                <a:moveTo>
                  <a:pt x="100" y="80"/>
                </a:moveTo>
                <a:cubicBezTo>
                  <a:pt x="148" y="80"/>
                  <a:pt x="148" y="80"/>
                  <a:pt x="148" y="80"/>
                </a:cubicBezTo>
                <a:cubicBezTo>
                  <a:pt x="150" y="80"/>
                  <a:pt x="152" y="78"/>
                  <a:pt x="152" y="76"/>
                </a:cubicBezTo>
                <a:cubicBezTo>
                  <a:pt x="152" y="74"/>
                  <a:pt x="150" y="72"/>
                  <a:pt x="148" y="72"/>
                </a:cubicBezTo>
                <a:cubicBezTo>
                  <a:pt x="100" y="72"/>
                  <a:pt x="100" y="72"/>
                  <a:pt x="100" y="72"/>
                </a:cubicBezTo>
                <a:cubicBezTo>
                  <a:pt x="98" y="72"/>
                  <a:pt x="96" y="74"/>
                  <a:pt x="96" y="76"/>
                </a:cubicBezTo>
                <a:cubicBezTo>
                  <a:pt x="96" y="78"/>
                  <a:pt x="98" y="80"/>
                  <a:pt x="100" y="80"/>
                </a:cubicBezTo>
                <a:moveTo>
                  <a:pt x="28" y="80"/>
                </a:moveTo>
                <a:cubicBezTo>
                  <a:pt x="60" y="80"/>
                  <a:pt x="60" y="80"/>
                  <a:pt x="60" y="80"/>
                </a:cubicBezTo>
                <a:cubicBezTo>
                  <a:pt x="62" y="80"/>
                  <a:pt x="64" y="78"/>
                  <a:pt x="64" y="76"/>
                </a:cubicBezTo>
                <a:cubicBezTo>
                  <a:pt x="64" y="74"/>
                  <a:pt x="62" y="72"/>
                  <a:pt x="60" y="72"/>
                </a:cubicBezTo>
                <a:cubicBezTo>
                  <a:pt x="28" y="72"/>
                  <a:pt x="28" y="72"/>
                  <a:pt x="28" y="72"/>
                </a:cubicBezTo>
                <a:cubicBezTo>
                  <a:pt x="26" y="72"/>
                  <a:pt x="24" y="74"/>
                  <a:pt x="24" y="76"/>
                </a:cubicBezTo>
                <a:cubicBezTo>
                  <a:pt x="24" y="78"/>
                  <a:pt x="26" y="80"/>
                  <a:pt x="28" y="80"/>
                </a:cubicBezTo>
                <a:moveTo>
                  <a:pt x="28" y="32"/>
                </a:moveTo>
                <a:cubicBezTo>
                  <a:pt x="76" y="32"/>
                  <a:pt x="76" y="32"/>
                  <a:pt x="76" y="32"/>
                </a:cubicBezTo>
                <a:cubicBezTo>
                  <a:pt x="78" y="32"/>
                  <a:pt x="80" y="30"/>
                  <a:pt x="80" y="28"/>
                </a:cubicBezTo>
                <a:cubicBezTo>
                  <a:pt x="80" y="26"/>
                  <a:pt x="78" y="24"/>
                  <a:pt x="76" y="24"/>
                </a:cubicBezTo>
                <a:cubicBezTo>
                  <a:pt x="28" y="24"/>
                  <a:pt x="28" y="24"/>
                  <a:pt x="28" y="24"/>
                </a:cubicBezTo>
                <a:cubicBezTo>
                  <a:pt x="26" y="24"/>
                  <a:pt x="24" y="26"/>
                  <a:pt x="24" y="28"/>
                </a:cubicBezTo>
                <a:cubicBezTo>
                  <a:pt x="24" y="30"/>
                  <a:pt x="26" y="32"/>
                  <a:pt x="28" y="32"/>
                </a:cubicBezTo>
                <a:moveTo>
                  <a:pt x="28" y="64"/>
                </a:moveTo>
                <a:cubicBezTo>
                  <a:pt x="76" y="64"/>
                  <a:pt x="76" y="64"/>
                  <a:pt x="76" y="64"/>
                </a:cubicBezTo>
                <a:cubicBezTo>
                  <a:pt x="78" y="64"/>
                  <a:pt x="80" y="62"/>
                  <a:pt x="80" y="60"/>
                </a:cubicBezTo>
                <a:cubicBezTo>
                  <a:pt x="80" y="58"/>
                  <a:pt x="78" y="56"/>
                  <a:pt x="76" y="56"/>
                </a:cubicBezTo>
                <a:cubicBezTo>
                  <a:pt x="28" y="56"/>
                  <a:pt x="28" y="56"/>
                  <a:pt x="28" y="56"/>
                </a:cubicBezTo>
                <a:cubicBezTo>
                  <a:pt x="26" y="56"/>
                  <a:pt x="24" y="58"/>
                  <a:pt x="24" y="60"/>
                </a:cubicBezTo>
                <a:cubicBezTo>
                  <a:pt x="24" y="62"/>
                  <a:pt x="26" y="64"/>
                  <a:pt x="28" y="64"/>
                </a:cubicBezTo>
                <a:moveTo>
                  <a:pt x="28" y="48"/>
                </a:moveTo>
                <a:cubicBezTo>
                  <a:pt x="60" y="48"/>
                  <a:pt x="60" y="48"/>
                  <a:pt x="60" y="48"/>
                </a:cubicBezTo>
                <a:cubicBezTo>
                  <a:pt x="62" y="48"/>
                  <a:pt x="64" y="46"/>
                  <a:pt x="64" y="44"/>
                </a:cubicBezTo>
                <a:cubicBezTo>
                  <a:pt x="64" y="42"/>
                  <a:pt x="62" y="40"/>
                  <a:pt x="60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6" y="40"/>
                  <a:pt x="24" y="42"/>
                  <a:pt x="24" y="44"/>
                </a:cubicBezTo>
                <a:cubicBezTo>
                  <a:pt x="24" y="46"/>
                  <a:pt x="26" y="48"/>
                  <a:pt x="28" y="4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94" name="Freeform 78">
            <a:extLst>
              <a:ext uri="{FF2B5EF4-FFF2-40B4-BE49-F238E27FC236}">
                <a16:creationId xmlns:a16="http://schemas.microsoft.com/office/drawing/2014/main" id="{C7B07648-EACD-4C7F-9DC6-0933835F156A}"/>
              </a:ext>
            </a:extLst>
          </p:cNvPr>
          <p:cNvSpPr>
            <a:spLocks noEditPoints="1"/>
          </p:cNvSpPr>
          <p:nvPr/>
        </p:nvSpPr>
        <p:spPr bwMode="auto">
          <a:xfrm>
            <a:off x="2757433" y="209553"/>
            <a:ext cx="600075" cy="490538"/>
          </a:xfrm>
          <a:custGeom>
            <a:avLst/>
            <a:gdLst>
              <a:gd name="T0" fmla="*/ 148 w 176"/>
              <a:gd name="T1" fmla="*/ 80 h 144"/>
              <a:gd name="T2" fmla="*/ 148 w 176"/>
              <a:gd name="T3" fmla="*/ 72 h 144"/>
              <a:gd name="T4" fmla="*/ 112 w 176"/>
              <a:gd name="T5" fmla="*/ 76 h 144"/>
              <a:gd name="T6" fmla="*/ 116 w 176"/>
              <a:gd name="T7" fmla="*/ 96 h 144"/>
              <a:gd name="T8" fmla="*/ 136 w 176"/>
              <a:gd name="T9" fmla="*/ 92 h 144"/>
              <a:gd name="T10" fmla="*/ 116 w 176"/>
              <a:gd name="T11" fmla="*/ 88 h 144"/>
              <a:gd name="T12" fmla="*/ 116 w 176"/>
              <a:gd name="T13" fmla="*/ 96 h 144"/>
              <a:gd name="T14" fmla="*/ 132 w 176"/>
              <a:gd name="T15" fmla="*/ 64 h 144"/>
              <a:gd name="T16" fmla="*/ 132 w 176"/>
              <a:gd name="T17" fmla="*/ 56 h 144"/>
              <a:gd name="T18" fmla="*/ 112 w 176"/>
              <a:gd name="T19" fmla="*/ 60 h 144"/>
              <a:gd name="T20" fmla="*/ 20 w 176"/>
              <a:gd name="T21" fmla="*/ 104 h 144"/>
              <a:gd name="T22" fmla="*/ 8 w 176"/>
              <a:gd name="T23" fmla="*/ 8 h 144"/>
              <a:gd name="T24" fmla="*/ 136 w 176"/>
              <a:gd name="T25" fmla="*/ 20 h 144"/>
              <a:gd name="T26" fmla="*/ 144 w 176"/>
              <a:gd name="T27" fmla="*/ 20 h 144"/>
              <a:gd name="T28" fmla="*/ 136 w 176"/>
              <a:gd name="T29" fmla="*/ 0 h 144"/>
              <a:gd name="T30" fmla="*/ 0 w 176"/>
              <a:gd name="T31" fmla="*/ 8 h 144"/>
              <a:gd name="T32" fmla="*/ 8 w 176"/>
              <a:gd name="T33" fmla="*/ 112 h 144"/>
              <a:gd name="T34" fmla="*/ 24 w 176"/>
              <a:gd name="T35" fmla="*/ 108 h 144"/>
              <a:gd name="T36" fmla="*/ 60 w 176"/>
              <a:gd name="T37" fmla="*/ 64 h 144"/>
              <a:gd name="T38" fmla="*/ 96 w 176"/>
              <a:gd name="T39" fmla="*/ 60 h 144"/>
              <a:gd name="T40" fmla="*/ 60 w 176"/>
              <a:gd name="T41" fmla="*/ 56 h 144"/>
              <a:gd name="T42" fmla="*/ 60 w 176"/>
              <a:gd name="T43" fmla="*/ 64 h 144"/>
              <a:gd name="T44" fmla="*/ 92 w 176"/>
              <a:gd name="T45" fmla="*/ 96 h 144"/>
              <a:gd name="T46" fmla="*/ 92 w 176"/>
              <a:gd name="T47" fmla="*/ 88 h 144"/>
              <a:gd name="T48" fmla="*/ 56 w 176"/>
              <a:gd name="T49" fmla="*/ 92 h 144"/>
              <a:gd name="T50" fmla="*/ 168 w 176"/>
              <a:gd name="T51" fmla="*/ 32 h 144"/>
              <a:gd name="T52" fmla="*/ 32 w 176"/>
              <a:gd name="T53" fmla="*/ 40 h 144"/>
              <a:gd name="T54" fmla="*/ 40 w 176"/>
              <a:gd name="T55" fmla="*/ 144 h 144"/>
              <a:gd name="T56" fmla="*/ 176 w 176"/>
              <a:gd name="T57" fmla="*/ 136 h 144"/>
              <a:gd name="T58" fmla="*/ 168 w 176"/>
              <a:gd name="T59" fmla="*/ 32 h 144"/>
              <a:gd name="T60" fmla="*/ 136 w 176"/>
              <a:gd name="T61" fmla="*/ 136 h 144"/>
              <a:gd name="T62" fmla="*/ 140 w 176"/>
              <a:gd name="T63" fmla="*/ 128 h 144"/>
              <a:gd name="T64" fmla="*/ 140 w 176"/>
              <a:gd name="T65" fmla="*/ 120 h 144"/>
              <a:gd name="T66" fmla="*/ 120 w 176"/>
              <a:gd name="T67" fmla="*/ 124 h 144"/>
              <a:gd name="T68" fmla="*/ 128 w 176"/>
              <a:gd name="T69" fmla="*/ 128 h 144"/>
              <a:gd name="T70" fmla="*/ 80 w 176"/>
              <a:gd name="T71" fmla="*/ 136 h 144"/>
              <a:gd name="T72" fmla="*/ 84 w 176"/>
              <a:gd name="T73" fmla="*/ 128 h 144"/>
              <a:gd name="T74" fmla="*/ 84 w 176"/>
              <a:gd name="T75" fmla="*/ 120 h 144"/>
              <a:gd name="T76" fmla="*/ 64 w 176"/>
              <a:gd name="T77" fmla="*/ 124 h 144"/>
              <a:gd name="T78" fmla="*/ 72 w 176"/>
              <a:gd name="T79" fmla="*/ 128 h 144"/>
              <a:gd name="T80" fmla="*/ 40 w 176"/>
              <a:gd name="T81" fmla="*/ 136 h 144"/>
              <a:gd name="T82" fmla="*/ 168 w 176"/>
              <a:gd name="T83" fmla="*/ 40 h 144"/>
              <a:gd name="T84" fmla="*/ 60 w 176"/>
              <a:gd name="T85" fmla="*/ 80 h 144"/>
              <a:gd name="T86" fmla="*/ 80 w 176"/>
              <a:gd name="T87" fmla="*/ 76 h 144"/>
              <a:gd name="T88" fmla="*/ 60 w 176"/>
              <a:gd name="T89" fmla="*/ 72 h 144"/>
              <a:gd name="T90" fmla="*/ 60 w 176"/>
              <a:gd name="T91" fmla="*/ 8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6" h="144">
                <a:moveTo>
                  <a:pt x="116" y="80"/>
                </a:moveTo>
                <a:cubicBezTo>
                  <a:pt x="148" y="80"/>
                  <a:pt x="148" y="80"/>
                  <a:pt x="148" y="80"/>
                </a:cubicBezTo>
                <a:cubicBezTo>
                  <a:pt x="150" y="80"/>
                  <a:pt x="152" y="78"/>
                  <a:pt x="152" y="76"/>
                </a:cubicBezTo>
                <a:cubicBezTo>
                  <a:pt x="152" y="74"/>
                  <a:pt x="150" y="72"/>
                  <a:pt x="148" y="7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4" y="72"/>
                  <a:pt x="112" y="74"/>
                  <a:pt x="112" y="76"/>
                </a:cubicBezTo>
                <a:cubicBezTo>
                  <a:pt x="112" y="78"/>
                  <a:pt x="114" y="80"/>
                  <a:pt x="116" y="80"/>
                </a:cubicBezTo>
                <a:moveTo>
                  <a:pt x="116" y="96"/>
                </a:moveTo>
                <a:cubicBezTo>
                  <a:pt x="132" y="96"/>
                  <a:pt x="132" y="96"/>
                  <a:pt x="132" y="96"/>
                </a:cubicBezTo>
                <a:cubicBezTo>
                  <a:pt x="134" y="96"/>
                  <a:pt x="136" y="94"/>
                  <a:pt x="136" y="92"/>
                </a:cubicBezTo>
                <a:cubicBezTo>
                  <a:pt x="136" y="90"/>
                  <a:pt x="134" y="88"/>
                  <a:pt x="132" y="88"/>
                </a:cubicBezTo>
                <a:cubicBezTo>
                  <a:pt x="116" y="88"/>
                  <a:pt x="116" y="88"/>
                  <a:pt x="116" y="88"/>
                </a:cubicBezTo>
                <a:cubicBezTo>
                  <a:pt x="114" y="88"/>
                  <a:pt x="112" y="90"/>
                  <a:pt x="112" y="92"/>
                </a:cubicBezTo>
                <a:cubicBezTo>
                  <a:pt x="112" y="94"/>
                  <a:pt x="114" y="96"/>
                  <a:pt x="116" y="96"/>
                </a:cubicBezTo>
                <a:moveTo>
                  <a:pt x="116" y="64"/>
                </a:moveTo>
                <a:cubicBezTo>
                  <a:pt x="132" y="64"/>
                  <a:pt x="132" y="64"/>
                  <a:pt x="132" y="64"/>
                </a:cubicBezTo>
                <a:cubicBezTo>
                  <a:pt x="134" y="64"/>
                  <a:pt x="136" y="62"/>
                  <a:pt x="136" y="60"/>
                </a:cubicBezTo>
                <a:cubicBezTo>
                  <a:pt x="136" y="58"/>
                  <a:pt x="134" y="56"/>
                  <a:pt x="132" y="56"/>
                </a:cubicBezTo>
                <a:cubicBezTo>
                  <a:pt x="116" y="56"/>
                  <a:pt x="116" y="56"/>
                  <a:pt x="116" y="56"/>
                </a:cubicBezTo>
                <a:cubicBezTo>
                  <a:pt x="114" y="56"/>
                  <a:pt x="112" y="58"/>
                  <a:pt x="112" y="60"/>
                </a:cubicBezTo>
                <a:cubicBezTo>
                  <a:pt x="112" y="62"/>
                  <a:pt x="114" y="64"/>
                  <a:pt x="116" y="64"/>
                </a:cubicBezTo>
                <a:moveTo>
                  <a:pt x="20" y="104"/>
                </a:moveTo>
                <a:cubicBezTo>
                  <a:pt x="8" y="104"/>
                  <a:pt x="8" y="104"/>
                  <a:pt x="8" y="104"/>
                </a:cubicBezTo>
                <a:cubicBezTo>
                  <a:pt x="8" y="8"/>
                  <a:pt x="8" y="8"/>
                  <a:pt x="8" y="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6" y="20"/>
                  <a:pt x="136" y="20"/>
                  <a:pt x="136" y="20"/>
                </a:cubicBezTo>
                <a:cubicBezTo>
                  <a:pt x="136" y="22"/>
                  <a:pt x="138" y="24"/>
                  <a:pt x="140" y="24"/>
                </a:cubicBezTo>
                <a:cubicBezTo>
                  <a:pt x="142" y="24"/>
                  <a:pt x="144" y="22"/>
                  <a:pt x="144" y="20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4"/>
                  <a:pt x="140" y="0"/>
                  <a:pt x="136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8"/>
                  <a:pt x="4" y="112"/>
                  <a:pt x="8" y="112"/>
                </a:cubicBezTo>
                <a:cubicBezTo>
                  <a:pt x="20" y="112"/>
                  <a:pt x="20" y="112"/>
                  <a:pt x="20" y="112"/>
                </a:cubicBezTo>
                <a:cubicBezTo>
                  <a:pt x="22" y="112"/>
                  <a:pt x="24" y="110"/>
                  <a:pt x="24" y="108"/>
                </a:cubicBezTo>
                <a:cubicBezTo>
                  <a:pt x="24" y="106"/>
                  <a:pt x="22" y="104"/>
                  <a:pt x="20" y="104"/>
                </a:cubicBezTo>
                <a:moveTo>
                  <a:pt x="60" y="64"/>
                </a:moveTo>
                <a:cubicBezTo>
                  <a:pt x="92" y="64"/>
                  <a:pt x="92" y="64"/>
                  <a:pt x="92" y="64"/>
                </a:cubicBezTo>
                <a:cubicBezTo>
                  <a:pt x="94" y="64"/>
                  <a:pt x="96" y="62"/>
                  <a:pt x="96" y="60"/>
                </a:cubicBezTo>
                <a:cubicBezTo>
                  <a:pt x="96" y="58"/>
                  <a:pt x="94" y="56"/>
                  <a:pt x="92" y="56"/>
                </a:cubicBezTo>
                <a:cubicBezTo>
                  <a:pt x="60" y="56"/>
                  <a:pt x="60" y="56"/>
                  <a:pt x="60" y="56"/>
                </a:cubicBezTo>
                <a:cubicBezTo>
                  <a:pt x="58" y="56"/>
                  <a:pt x="56" y="58"/>
                  <a:pt x="56" y="60"/>
                </a:cubicBezTo>
                <a:cubicBezTo>
                  <a:pt x="56" y="62"/>
                  <a:pt x="58" y="64"/>
                  <a:pt x="60" y="64"/>
                </a:cubicBezTo>
                <a:moveTo>
                  <a:pt x="60" y="96"/>
                </a:moveTo>
                <a:cubicBezTo>
                  <a:pt x="92" y="96"/>
                  <a:pt x="92" y="96"/>
                  <a:pt x="92" y="96"/>
                </a:cubicBezTo>
                <a:cubicBezTo>
                  <a:pt x="94" y="96"/>
                  <a:pt x="96" y="94"/>
                  <a:pt x="96" y="92"/>
                </a:cubicBezTo>
                <a:cubicBezTo>
                  <a:pt x="96" y="90"/>
                  <a:pt x="94" y="88"/>
                  <a:pt x="92" y="88"/>
                </a:cubicBezTo>
                <a:cubicBezTo>
                  <a:pt x="60" y="88"/>
                  <a:pt x="60" y="88"/>
                  <a:pt x="60" y="88"/>
                </a:cubicBezTo>
                <a:cubicBezTo>
                  <a:pt x="58" y="88"/>
                  <a:pt x="56" y="90"/>
                  <a:pt x="56" y="92"/>
                </a:cubicBezTo>
                <a:cubicBezTo>
                  <a:pt x="56" y="94"/>
                  <a:pt x="58" y="96"/>
                  <a:pt x="60" y="96"/>
                </a:cubicBezTo>
                <a:moveTo>
                  <a:pt x="168" y="32"/>
                </a:moveTo>
                <a:cubicBezTo>
                  <a:pt x="40" y="32"/>
                  <a:pt x="40" y="32"/>
                  <a:pt x="40" y="32"/>
                </a:cubicBezTo>
                <a:cubicBezTo>
                  <a:pt x="36" y="32"/>
                  <a:pt x="32" y="36"/>
                  <a:pt x="32" y="40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2" y="140"/>
                  <a:pt x="36" y="144"/>
                  <a:pt x="40" y="144"/>
                </a:cubicBezTo>
                <a:cubicBezTo>
                  <a:pt x="168" y="144"/>
                  <a:pt x="168" y="144"/>
                  <a:pt x="168" y="144"/>
                </a:cubicBezTo>
                <a:cubicBezTo>
                  <a:pt x="172" y="144"/>
                  <a:pt x="176" y="140"/>
                  <a:pt x="176" y="136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68" y="136"/>
                </a:moveTo>
                <a:cubicBezTo>
                  <a:pt x="136" y="136"/>
                  <a:pt x="136" y="136"/>
                  <a:pt x="136" y="136"/>
                </a:cubicBezTo>
                <a:cubicBezTo>
                  <a:pt x="136" y="128"/>
                  <a:pt x="136" y="128"/>
                  <a:pt x="136" y="128"/>
                </a:cubicBezTo>
                <a:cubicBezTo>
                  <a:pt x="140" y="128"/>
                  <a:pt x="140" y="128"/>
                  <a:pt x="140" y="128"/>
                </a:cubicBezTo>
                <a:cubicBezTo>
                  <a:pt x="142" y="128"/>
                  <a:pt x="144" y="126"/>
                  <a:pt x="144" y="124"/>
                </a:cubicBezTo>
                <a:cubicBezTo>
                  <a:pt x="144" y="122"/>
                  <a:pt x="142" y="120"/>
                  <a:pt x="140" y="120"/>
                </a:cubicBezTo>
                <a:cubicBezTo>
                  <a:pt x="124" y="120"/>
                  <a:pt x="124" y="120"/>
                  <a:pt x="124" y="120"/>
                </a:cubicBezTo>
                <a:cubicBezTo>
                  <a:pt x="122" y="120"/>
                  <a:pt x="120" y="122"/>
                  <a:pt x="120" y="124"/>
                </a:cubicBezTo>
                <a:cubicBezTo>
                  <a:pt x="120" y="126"/>
                  <a:pt x="122" y="128"/>
                  <a:pt x="124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28" y="136"/>
                  <a:pt x="128" y="136"/>
                  <a:pt x="128" y="136"/>
                </a:cubicBezTo>
                <a:cubicBezTo>
                  <a:pt x="80" y="136"/>
                  <a:pt x="80" y="136"/>
                  <a:pt x="80" y="136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6" y="128"/>
                  <a:pt x="88" y="126"/>
                  <a:pt x="88" y="124"/>
                </a:cubicBezTo>
                <a:cubicBezTo>
                  <a:pt x="88" y="122"/>
                  <a:pt x="86" y="120"/>
                  <a:pt x="84" y="120"/>
                </a:cubicBezTo>
                <a:cubicBezTo>
                  <a:pt x="68" y="120"/>
                  <a:pt x="68" y="120"/>
                  <a:pt x="68" y="120"/>
                </a:cubicBezTo>
                <a:cubicBezTo>
                  <a:pt x="66" y="120"/>
                  <a:pt x="64" y="122"/>
                  <a:pt x="64" y="124"/>
                </a:cubicBezTo>
                <a:cubicBezTo>
                  <a:pt x="64" y="126"/>
                  <a:pt x="66" y="128"/>
                  <a:pt x="68" y="12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72" y="136"/>
                  <a:pt x="72" y="136"/>
                  <a:pt x="72" y="136"/>
                </a:cubicBezTo>
                <a:cubicBezTo>
                  <a:pt x="40" y="136"/>
                  <a:pt x="40" y="136"/>
                  <a:pt x="40" y="136"/>
                </a:cubicBezTo>
                <a:cubicBezTo>
                  <a:pt x="40" y="40"/>
                  <a:pt x="40" y="40"/>
                  <a:pt x="40" y="40"/>
                </a:cubicBezTo>
                <a:cubicBezTo>
                  <a:pt x="168" y="40"/>
                  <a:pt x="168" y="40"/>
                  <a:pt x="168" y="40"/>
                </a:cubicBezTo>
                <a:lnTo>
                  <a:pt x="168" y="136"/>
                </a:lnTo>
                <a:close/>
                <a:moveTo>
                  <a:pt x="60" y="80"/>
                </a:moveTo>
                <a:cubicBezTo>
                  <a:pt x="76" y="80"/>
                  <a:pt x="76" y="80"/>
                  <a:pt x="76" y="80"/>
                </a:cubicBezTo>
                <a:cubicBezTo>
                  <a:pt x="78" y="80"/>
                  <a:pt x="80" y="78"/>
                  <a:pt x="80" y="76"/>
                </a:cubicBezTo>
                <a:cubicBezTo>
                  <a:pt x="80" y="74"/>
                  <a:pt x="78" y="72"/>
                  <a:pt x="76" y="72"/>
                </a:cubicBezTo>
                <a:cubicBezTo>
                  <a:pt x="60" y="72"/>
                  <a:pt x="60" y="72"/>
                  <a:pt x="60" y="72"/>
                </a:cubicBezTo>
                <a:cubicBezTo>
                  <a:pt x="58" y="72"/>
                  <a:pt x="56" y="74"/>
                  <a:pt x="56" y="76"/>
                </a:cubicBezTo>
                <a:cubicBezTo>
                  <a:pt x="56" y="78"/>
                  <a:pt x="58" y="80"/>
                  <a:pt x="60" y="8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95" name="Freeform 79">
            <a:extLst>
              <a:ext uri="{FF2B5EF4-FFF2-40B4-BE49-F238E27FC236}">
                <a16:creationId xmlns:a16="http://schemas.microsoft.com/office/drawing/2014/main" id="{81D04F3C-3654-4432-9F10-3048373EAB1D}"/>
              </a:ext>
            </a:extLst>
          </p:cNvPr>
          <p:cNvSpPr>
            <a:spLocks noEditPoints="1"/>
          </p:cNvSpPr>
          <p:nvPr/>
        </p:nvSpPr>
        <p:spPr bwMode="auto">
          <a:xfrm>
            <a:off x="3903608" y="209553"/>
            <a:ext cx="600075" cy="490538"/>
          </a:xfrm>
          <a:custGeom>
            <a:avLst/>
            <a:gdLst>
              <a:gd name="T0" fmla="*/ 116 w 176"/>
              <a:gd name="T1" fmla="*/ 32 h 144"/>
              <a:gd name="T2" fmla="*/ 116 w 176"/>
              <a:gd name="T3" fmla="*/ 24 h 144"/>
              <a:gd name="T4" fmla="*/ 80 w 176"/>
              <a:gd name="T5" fmla="*/ 28 h 144"/>
              <a:gd name="T6" fmla="*/ 132 w 176"/>
              <a:gd name="T7" fmla="*/ 32 h 144"/>
              <a:gd name="T8" fmla="*/ 132 w 176"/>
              <a:gd name="T9" fmla="*/ 24 h 144"/>
              <a:gd name="T10" fmla="*/ 132 w 176"/>
              <a:gd name="T11" fmla="*/ 32 h 144"/>
              <a:gd name="T12" fmla="*/ 152 w 176"/>
              <a:gd name="T13" fmla="*/ 28 h 144"/>
              <a:gd name="T14" fmla="*/ 144 w 176"/>
              <a:gd name="T15" fmla="*/ 28 h 144"/>
              <a:gd name="T16" fmla="*/ 148 w 176"/>
              <a:gd name="T17" fmla="*/ 48 h 144"/>
              <a:gd name="T18" fmla="*/ 112 w 176"/>
              <a:gd name="T19" fmla="*/ 52 h 144"/>
              <a:gd name="T20" fmla="*/ 148 w 176"/>
              <a:gd name="T21" fmla="*/ 56 h 144"/>
              <a:gd name="T22" fmla="*/ 148 w 176"/>
              <a:gd name="T23" fmla="*/ 48 h 144"/>
              <a:gd name="T24" fmla="*/ 116 w 176"/>
              <a:gd name="T25" fmla="*/ 64 h 144"/>
              <a:gd name="T26" fmla="*/ 116 w 176"/>
              <a:gd name="T27" fmla="*/ 72 h 144"/>
              <a:gd name="T28" fmla="*/ 152 w 176"/>
              <a:gd name="T29" fmla="*/ 68 h 144"/>
              <a:gd name="T30" fmla="*/ 148 w 176"/>
              <a:gd name="T31" fmla="*/ 80 h 144"/>
              <a:gd name="T32" fmla="*/ 112 w 176"/>
              <a:gd name="T33" fmla="*/ 84 h 144"/>
              <a:gd name="T34" fmla="*/ 148 w 176"/>
              <a:gd name="T35" fmla="*/ 88 h 144"/>
              <a:gd name="T36" fmla="*/ 148 w 176"/>
              <a:gd name="T37" fmla="*/ 80 h 144"/>
              <a:gd name="T38" fmla="*/ 72 w 176"/>
              <a:gd name="T39" fmla="*/ 28 h 144"/>
              <a:gd name="T40" fmla="*/ 64 w 176"/>
              <a:gd name="T41" fmla="*/ 28 h 144"/>
              <a:gd name="T42" fmla="*/ 168 w 176"/>
              <a:gd name="T43" fmla="*/ 0 h 144"/>
              <a:gd name="T44" fmla="*/ 24 w 176"/>
              <a:gd name="T45" fmla="*/ 8 h 144"/>
              <a:gd name="T46" fmla="*/ 8 w 176"/>
              <a:gd name="T47" fmla="*/ 24 h 144"/>
              <a:gd name="T48" fmla="*/ 0 w 176"/>
              <a:gd name="T49" fmla="*/ 76 h 144"/>
              <a:gd name="T50" fmla="*/ 0 w 176"/>
              <a:gd name="T51" fmla="*/ 120 h 144"/>
              <a:gd name="T52" fmla="*/ 32 w 176"/>
              <a:gd name="T53" fmla="*/ 144 h 144"/>
              <a:gd name="T54" fmla="*/ 168 w 176"/>
              <a:gd name="T55" fmla="*/ 144 h 144"/>
              <a:gd name="T56" fmla="*/ 176 w 176"/>
              <a:gd name="T57" fmla="*/ 8 h 144"/>
              <a:gd name="T58" fmla="*/ 168 w 176"/>
              <a:gd name="T59" fmla="*/ 136 h 144"/>
              <a:gd name="T60" fmla="*/ 32 w 176"/>
              <a:gd name="T61" fmla="*/ 136 h 144"/>
              <a:gd name="T62" fmla="*/ 8 w 176"/>
              <a:gd name="T63" fmla="*/ 120 h 144"/>
              <a:gd name="T64" fmla="*/ 24 w 176"/>
              <a:gd name="T65" fmla="*/ 32 h 144"/>
              <a:gd name="T66" fmla="*/ 28 w 176"/>
              <a:gd name="T67" fmla="*/ 120 h 144"/>
              <a:gd name="T68" fmla="*/ 32 w 176"/>
              <a:gd name="T69" fmla="*/ 32 h 144"/>
              <a:gd name="T70" fmla="*/ 32 w 176"/>
              <a:gd name="T71" fmla="*/ 8 h 144"/>
              <a:gd name="T72" fmla="*/ 168 w 176"/>
              <a:gd name="T73" fmla="*/ 136 h 144"/>
              <a:gd name="T74" fmla="*/ 148 w 176"/>
              <a:gd name="T75" fmla="*/ 120 h 144"/>
              <a:gd name="T76" fmla="*/ 148 w 176"/>
              <a:gd name="T77" fmla="*/ 112 h 144"/>
              <a:gd name="T78" fmla="*/ 48 w 176"/>
              <a:gd name="T79" fmla="*/ 116 h 144"/>
              <a:gd name="T80" fmla="*/ 52 w 176"/>
              <a:gd name="T81" fmla="*/ 88 h 144"/>
              <a:gd name="T82" fmla="*/ 96 w 176"/>
              <a:gd name="T83" fmla="*/ 84 h 144"/>
              <a:gd name="T84" fmla="*/ 92 w 176"/>
              <a:gd name="T85" fmla="*/ 48 h 144"/>
              <a:gd name="T86" fmla="*/ 48 w 176"/>
              <a:gd name="T87" fmla="*/ 52 h 144"/>
              <a:gd name="T88" fmla="*/ 52 w 176"/>
              <a:gd name="T89" fmla="*/ 88 h 144"/>
              <a:gd name="T90" fmla="*/ 88 w 176"/>
              <a:gd name="T91" fmla="*/ 56 h 144"/>
              <a:gd name="T92" fmla="*/ 56 w 176"/>
              <a:gd name="T93" fmla="*/ 80 h 144"/>
              <a:gd name="T94" fmla="*/ 52 w 176"/>
              <a:gd name="T95" fmla="*/ 104 h 144"/>
              <a:gd name="T96" fmla="*/ 152 w 176"/>
              <a:gd name="T97" fmla="*/ 100 h 144"/>
              <a:gd name="T98" fmla="*/ 52 w 176"/>
              <a:gd name="T99" fmla="*/ 96 h 144"/>
              <a:gd name="T100" fmla="*/ 52 w 176"/>
              <a:gd name="T101" fmla="*/ 104 h 144"/>
              <a:gd name="T102" fmla="*/ 56 w 176"/>
              <a:gd name="T103" fmla="*/ 28 h 144"/>
              <a:gd name="T104" fmla="*/ 48 w 176"/>
              <a:gd name="T105" fmla="*/ 2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44">
                <a:moveTo>
                  <a:pt x="84" y="32"/>
                </a:moveTo>
                <a:cubicBezTo>
                  <a:pt x="116" y="32"/>
                  <a:pt x="116" y="32"/>
                  <a:pt x="116" y="32"/>
                </a:cubicBezTo>
                <a:cubicBezTo>
                  <a:pt x="118" y="32"/>
                  <a:pt x="120" y="30"/>
                  <a:pt x="120" y="28"/>
                </a:cubicBezTo>
                <a:cubicBezTo>
                  <a:pt x="120" y="26"/>
                  <a:pt x="118" y="24"/>
                  <a:pt x="116" y="24"/>
                </a:cubicBezTo>
                <a:cubicBezTo>
                  <a:pt x="84" y="24"/>
                  <a:pt x="84" y="24"/>
                  <a:pt x="84" y="24"/>
                </a:cubicBezTo>
                <a:cubicBezTo>
                  <a:pt x="82" y="24"/>
                  <a:pt x="80" y="26"/>
                  <a:pt x="80" y="28"/>
                </a:cubicBezTo>
                <a:cubicBezTo>
                  <a:pt x="80" y="30"/>
                  <a:pt x="82" y="32"/>
                  <a:pt x="84" y="32"/>
                </a:cubicBezTo>
                <a:moveTo>
                  <a:pt x="132" y="32"/>
                </a:moveTo>
                <a:cubicBezTo>
                  <a:pt x="134" y="32"/>
                  <a:pt x="136" y="30"/>
                  <a:pt x="136" y="28"/>
                </a:cubicBezTo>
                <a:cubicBezTo>
                  <a:pt x="136" y="26"/>
                  <a:pt x="134" y="24"/>
                  <a:pt x="132" y="24"/>
                </a:cubicBezTo>
                <a:cubicBezTo>
                  <a:pt x="130" y="24"/>
                  <a:pt x="128" y="26"/>
                  <a:pt x="128" y="28"/>
                </a:cubicBezTo>
                <a:cubicBezTo>
                  <a:pt x="128" y="30"/>
                  <a:pt x="130" y="32"/>
                  <a:pt x="132" y="32"/>
                </a:cubicBezTo>
                <a:moveTo>
                  <a:pt x="148" y="32"/>
                </a:moveTo>
                <a:cubicBezTo>
                  <a:pt x="150" y="32"/>
                  <a:pt x="152" y="30"/>
                  <a:pt x="152" y="28"/>
                </a:cubicBezTo>
                <a:cubicBezTo>
                  <a:pt x="152" y="26"/>
                  <a:pt x="150" y="24"/>
                  <a:pt x="148" y="24"/>
                </a:cubicBezTo>
                <a:cubicBezTo>
                  <a:pt x="146" y="24"/>
                  <a:pt x="144" y="26"/>
                  <a:pt x="144" y="28"/>
                </a:cubicBezTo>
                <a:cubicBezTo>
                  <a:pt x="144" y="30"/>
                  <a:pt x="146" y="32"/>
                  <a:pt x="148" y="32"/>
                </a:cubicBezTo>
                <a:moveTo>
                  <a:pt x="148" y="48"/>
                </a:moveTo>
                <a:cubicBezTo>
                  <a:pt x="116" y="48"/>
                  <a:pt x="116" y="48"/>
                  <a:pt x="116" y="48"/>
                </a:cubicBezTo>
                <a:cubicBezTo>
                  <a:pt x="114" y="48"/>
                  <a:pt x="112" y="50"/>
                  <a:pt x="112" y="52"/>
                </a:cubicBezTo>
                <a:cubicBezTo>
                  <a:pt x="112" y="54"/>
                  <a:pt x="114" y="56"/>
                  <a:pt x="116" y="56"/>
                </a:cubicBezTo>
                <a:cubicBezTo>
                  <a:pt x="148" y="56"/>
                  <a:pt x="148" y="56"/>
                  <a:pt x="148" y="56"/>
                </a:cubicBezTo>
                <a:cubicBezTo>
                  <a:pt x="150" y="56"/>
                  <a:pt x="152" y="54"/>
                  <a:pt x="152" y="52"/>
                </a:cubicBezTo>
                <a:cubicBezTo>
                  <a:pt x="152" y="50"/>
                  <a:pt x="150" y="48"/>
                  <a:pt x="148" y="48"/>
                </a:cubicBezTo>
                <a:moveTo>
                  <a:pt x="148" y="64"/>
                </a:moveTo>
                <a:cubicBezTo>
                  <a:pt x="116" y="64"/>
                  <a:pt x="116" y="64"/>
                  <a:pt x="116" y="64"/>
                </a:cubicBezTo>
                <a:cubicBezTo>
                  <a:pt x="114" y="64"/>
                  <a:pt x="112" y="66"/>
                  <a:pt x="112" y="68"/>
                </a:cubicBezTo>
                <a:cubicBezTo>
                  <a:pt x="112" y="70"/>
                  <a:pt x="114" y="72"/>
                  <a:pt x="116" y="72"/>
                </a:cubicBezTo>
                <a:cubicBezTo>
                  <a:pt x="148" y="72"/>
                  <a:pt x="148" y="72"/>
                  <a:pt x="148" y="72"/>
                </a:cubicBezTo>
                <a:cubicBezTo>
                  <a:pt x="150" y="72"/>
                  <a:pt x="152" y="70"/>
                  <a:pt x="152" y="68"/>
                </a:cubicBezTo>
                <a:cubicBezTo>
                  <a:pt x="152" y="66"/>
                  <a:pt x="150" y="64"/>
                  <a:pt x="148" y="64"/>
                </a:cubicBezTo>
                <a:moveTo>
                  <a:pt x="148" y="80"/>
                </a:moveTo>
                <a:cubicBezTo>
                  <a:pt x="116" y="80"/>
                  <a:pt x="116" y="80"/>
                  <a:pt x="116" y="80"/>
                </a:cubicBezTo>
                <a:cubicBezTo>
                  <a:pt x="114" y="80"/>
                  <a:pt x="112" y="82"/>
                  <a:pt x="112" y="84"/>
                </a:cubicBezTo>
                <a:cubicBezTo>
                  <a:pt x="112" y="86"/>
                  <a:pt x="114" y="88"/>
                  <a:pt x="116" y="88"/>
                </a:cubicBezTo>
                <a:cubicBezTo>
                  <a:pt x="148" y="88"/>
                  <a:pt x="148" y="88"/>
                  <a:pt x="148" y="88"/>
                </a:cubicBezTo>
                <a:cubicBezTo>
                  <a:pt x="150" y="88"/>
                  <a:pt x="152" y="86"/>
                  <a:pt x="152" y="84"/>
                </a:cubicBezTo>
                <a:cubicBezTo>
                  <a:pt x="152" y="82"/>
                  <a:pt x="150" y="80"/>
                  <a:pt x="148" y="80"/>
                </a:cubicBezTo>
                <a:moveTo>
                  <a:pt x="68" y="32"/>
                </a:moveTo>
                <a:cubicBezTo>
                  <a:pt x="70" y="32"/>
                  <a:pt x="72" y="30"/>
                  <a:pt x="72" y="28"/>
                </a:cubicBezTo>
                <a:cubicBezTo>
                  <a:pt x="72" y="26"/>
                  <a:pt x="70" y="24"/>
                  <a:pt x="68" y="24"/>
                </a:cubicBezTo>
                <a:cubicBezTo>
                  <a:pt x="66" y="24"/>
                  <a:pt x="64" y="26"/>
                  <a:pt x="64" y="28"/>
                </a:cubicBezTo>
                <a:cubicBezTo>
                  <a:pt x="64" y="30"/>
                  <a:pt x="66" y="32"/>
                  <a:pt x="68" y="32"/>
                </a:cubicBezTo>
                <a:moveTo>
                  <a:pt x="168" y="0"/>
                </a:moveTo>
                <a:cubicBezTo>
                  <a:pt x="32" y="0"/>
                  <a:pt x="32" y="0"/>
                  <a:pt x="32" y="0"/>
                </a:cubicBezTo>
                <a:cubicBezTo>
                  <a:pt x="28" y="0"/>
                  <a:pt x="24" y="4"/>
                  <a:pt x="24" y="8"/>
                </a:cubicBezTo>
                <a:cubicBezTo>
                  <a:pt x="24" y="24"/>
                  <a:pt x="24" y="24"/>
                  <a:pt x="24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4" y="24"/>
                  <a:pt x="0" y="28"/>
                  <a:pt x="0" y="32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33"/>
                  <a:pt x="11" y="144"/>
                  <a:pt x="24" y="144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68" y="144"/>
                  <a:pt x="68" y="144"/>
                  <a:pt x="68" y="144"/>
                </a:cubicBezTo>
                <a:cubicBezTo>
                  <a:pt x="168" y="144"/>
                  <a:pt x="168" y="144"/>
                  <a:pt x="168" y="144"/>
                </a:cubicBezTo>
                <a:cubicBezTo>
                  <a:pt x="172" y="144"/>
                  <a:pt x="176" y="140"/>
                  <a:pt x="176" y="136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68" y="136"/>
                </a:moveTo>
                <a:cubicBezTo>
                  <a:pt x="60" y="136"/>
                  <a:pt x="60" y="136"/>
                  <a:pt x="60" y="136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24" y="136"/>
                  <a:pt x="24" y="136"/>
                  <a:pt x="24" y="136"/>
                </a:cubicBezTo>
                <a:cubicBezTo>
                  <a:pt x="15" y="136"/>
                  <a:pt x="8" y="129"/>
                  <a:pt x="8" y="120"/>
                </a:cubicBezTo>
                <a:cubicBezTo>
                  <a:pt x="8" y="32"/>
                  <a:pt x="8" y="32"/>
                  <a:pt x="8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116"/>
                  <a:pt x="24" y="116"/>
                  <a:pt x="24" y="116"/>
                </a:cubicBezTo>
                <a:cubicBezTo>
                  <a:pt x="24" y="118"/>
                  <a:pt x="26" y="120"/>
                  <a:pt x="28" y="120"/>
                </a:cubicBezTo>
                <a:cubicBezTo>
                  <a:pt x="30" y="120"/>
                  <a:pt x="32" y="118"/>
                  <a:pt x="32" y="116"/>
                </a:cubicBezTo>
                <a:cubicBezTo>
                  <a:pt x="32" y="32"/>
                  <a:pt x="32" y="32"/>
                  <a:pt x="32" y="32"/>
                </a:cubicBezTo>
                <a:cubicBezTo>
                  <a:pt x="32" y="28"/>
                  <a:pt x="32" y="28"/>
                  <a:pt x="32" y="28"/>
                </a:cubicBezTo>
                <a:cubicBezTo>
                  <a:pt x="32" y="8"/>
                  <a:pt x="32" y="8"/>
                  <a:pt x="32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136"/>
                </a:lnTo>
                <a:close/>
                <a:moveTo>
                  <a:pt x="52" y="120"/>
                </a:moveTo>
                <a:cubicBezTo>
                  <a:pt x="148" y="120"/>
                  <a:pt x="148" y="120"/>
                  <a:pt x="148" y="120"/>
                </a:cubicBezTo>
                <a:cubicBezTo>
                  <a:pt x="150" y="120"/>
                  <a:pt x="152" y="118"/>
                  <a:pt x="152" y="116"/>
                </a:cubicBezTo>
                <a:cubicBezTo>
                  <a:pt x="152" y="114"/>
                  <a:pt x="150" y="112"/>
                  <a:pt x="148" y="112"/>
                </a:cubicBezTo>
                <a:cubicBezTo>
                  <a:pt x="52" y="112"/>
                  <a:pt x="52" y="112"/>
                  <a:pt x="52" y="112"/>
                </a:cubicBezTo>
                <a:cubicBezTo>
                  <a:pt x="50" y="112"/>
                  <a:pt x="48" y="114"/>
                  <a:pt x="48" y="116"/>
                </a:cubicBezTo>
                <a:cubicBezTo>
                  <a:pt x="48" y="118"/>
                  <a:pt x="50" y="120"/>
                  <a:pt x="52" y="120"/>
                </a:cubicBezTo>
                <a:moveTo>
                  <a:pt x="52" y="88"/>
                </a:moveTo>
                <a:cubicBezTo>
                  <a:pt x="92" y="88"/>
                  <a:pt x="92" y="88"/>
                  <a:pt x="92" y="88"/>
                </a:cubicBezTo>
                <a:cubicBezTo>
                  <a:pt x="94" y="88"/>
                  <a:pt x="96" y="86"/>
                  <a:pt x="96" y="84"/>
                </a:cubicBezTo>
                <a:cubicBezTo>
                  <a:pt x="96" y="52"/>
                  <a:pt x="96" y="52"/>
                  <a:pt x="96" y="52"/>
                </a:cubicBezTo>
                <a:cubicBezTo>
                  <a:pt x="96" y="50"/>
                  <a:pt x="94" y="48"/>
                  <a:pt x="92" y="48"/>
                </a:cubicBezTo>
                <a:cubicBezTo>
                  <a:pt x="52" y="48"/>
                  <a:pt x="52" y="48"/>
                  <a:pt x="52" y="48"/>
                </a:cubicBezTo>
                <a:cubicBezTo>
                  <a:pt x="50" y="48"/>
                  <a:pt x="48" y="50"/>
                  <a:pt x="48" y="52"/>
                </a:cubicBezTo>
                <a:cubicBezTo>
                  <a:pt x="48" y="84"/>
                  <a:pt x="48" y="84"/>
                  <a:pt x="48" y="84"/>
                </a:cubicBezTo>
                <a:cubicBezTo>
                  <a:pt x="48" y="86"/>
                  <a:pt x="50" y="88"/>
                  <a:pt x="52" y="88"/>
                </a:cubicBezTo>
                <a:moveTo>
                  <a:pt x="56" y="56"/>
                </a:moveTo>
                <a:cubicBezTo>
                  <a:pt x="88" y="56"/>
                  <a:pt x="88" y="56"/>
                  <a:pt x="88" y="56"/>
                </a:cubicBezTo>
                <a:cubicBezTo>
                  <a:pt x="88" y="80"/>
                  <a:pt x="88" y="80"/>
                  <a:pt x="88" y="80"/>
                </a:cubicBezTo>
                <a:cubicBezTo>
                  <a:pt x="56" y="80"/>
                  <a:pt x="56" y="80"/>
                  <a:pt x="56" y="80"/>
                </a:cubicBezTo>
                <a:lnTo>
                  <a:pt x="56" y="56"/>
                </a:lnTo>
                <a:close/>
                <a:moveTo>
                  <a:pt x="52" y="104"/>
                </a:moveTo>
                <a:cubicBezTo>
                  <a:pt x="148" y="104"/>
                  <a:pt x="148" y="104"/>
                  <a:pt x="148" y="104"/>
                </a:cubicBezTo>
                <a:cubicBezTo>
                  <a:pt x="150" y="104"/>
                  <a:pt x="152" y="102"/>
                  <a:pt x="152" y="100"/>
                </a:cubicBezTo>
                <a:cubicBezTo>
                  <a:pt x="152" y="98"/>
                  <a:pt x="150" y="96"/>
                  <a:pt x="148" y="96"/>
                </a:cubicBezTo>
                <a:cubicBezTo>
                  <a:pt x="52" y="96"/>
                  <a:pt x="52" y="96"/>
                  <a:pt x="52" y="96"/>
                </a:cubicBezTo>
                <a:cubicBezTo>
                  <a:pt x="50" y="96"/>
                  <a:pt x="48" y="98"/>
                  <a:pt x="48" y="100"/>
                </a:cubicBezTo>
                <a:cubicBezTo>
                  <a:pt x="48" y="102"/>
                  <a:pt x="50" y="104"/>
                  <a:pt x="52" y="104"/>
                </a:cubicBezTo>
                <a:moveTo>
                  <a:pt x="52" y="32"/>
                </a:moveTo>
                <a:cubicBezTo>
                  <a:pt x="54" y="32"/>
                  <a:pt x="56" y="30"/>
                  <a:pt x="56" y="28"/>
                </a:cubicBezTo>
                <a:cubicBezTo>
                  <a:pt x="56" y="26"/>
                  <a:pt x="54" y="24"/>
                  <a:pt x="52" y="24"/>
                </a:cubicBezTo>
                <a:cubicBezTo>
                  <a:pt x="50" y="24"/>
                  <a:pt x="48" y="26"/>
                  <a:pt x="48" y="28"/>
                </a:cubicBezTo>
                <a:cubicBezTo>
                  <a:pt x="48" y="30"/>
                  <a:pt x="50" y="32"/>
                  <a:pt x="52" y="3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96" name="Freeform 80">
            <a:extLst>
              <a:ext uri="{FF2B5EF4-FFF2-40B4-BE49-F238E27FC236}">
                <a16:creationId xmlns:a16="http://schemas.microsoft.com/office/drawing/2014/main" id="{5A870697-2B56-484B-8DF9-71DA1B148420}"/>
              </a:ext>
            </a:extLst>
          </p:cNvPr>
          <p:cNvSpPr>
            <a:spLocks noEditPoints="1"/>
          </p:cNvSpPr>
          <p:nvPr/>
        </p:nvSpPr>
        <p:spPr bwMode="auto">
          <a:xfrm>
            <a:off x="5048196" y="153991"/>
            <a:ext cx="600075" cy="600075"/>
          </a:xfrm>
          <a:custGeom>
            <a:avLst/>
            <a:gdLst>
              <a:gd name="T0" fmla="*/ 116 w 176"/>
              <a:gd name="T1" fmla="*/ 80 h 176"/>
              <a:gd name="T2" fmla="*/ 116 w 176"/>
              <a:gd name="T3" fmla="*/ 88 h 176"/>
              <a:gd name="T4" fmla="*/ 152 w 176"/>
              <a:gd name="T5" fmla="*/ 84 h 176"/>
              <a:gd name="T6" fmla="*/ 148 w 176"/>
              <a:gd name="T7" fmla="*/ 112 h 176"/>
              <a:gd name="T8" fmla="*/ 112 w 176"/>
              <a:gd name="T9" fmla="*/ 116 h 176"/>
              <a:gd name="T10" fmla="*/ 148 w 176"/>
              <a:gd name="T11" fmla="*/ 120 h 176"/>
              <a:gd name="T12" fmla="*/ 148 w 176"/>
              <a:gd name="T13" fmla="*/ 112 h 176"/>
              <a:gd name="T14" fmla="*/ 152 w 176"/>
              <a:gd name="T15" fmla="*/ 60 h 176"/>
              <a:gd name="T16" fmla="*/ 144 w 176"/>
              <a:gd name="T17" fmla="*/ 60 h 176"/>
              <a:gd name="T18" fmla="*/ 40 w 176"/>
              <a:gd name="T19" fmla="*/ 24 h 176"/>
              <a:gd name="T20" fmla="*/ 168 w 176"/>
              <a:gd name="T21" fmla="*/ 20 h 176"/>
              <a:gd name="T22" fmla="*/ 40 w 176"/>
              <a:gd name="T23" fmla="*/ 16 h 176"/>
              <a:gd name="T24" fmla="*/ 40 w 176"/>
              <a:gd name="T25" fmla="*/ 24 h 176"/>
              <a:gd name="T26" fmla="*/ 156 w 176"/>
              <a:gd name="T27" fmla="*/ 8 h 176"/>
              <a:gd name="T28" fmla="*/ 156 w 176"/>
              <a:gd name="T29" fmla="*/ 0 h 176"/>
              <a:gd name="T30" fmla="*/ 48 w 176"/>
              <a:gd name="T31" fmla="*/ 4 h 176"/>
              <a:gd name="T32" fmla="*/ 132 w 176"/>
              <a:gd name="T33" fmla="*/ 64 h 176"/>
              <a:gd name="T34" fmla="*/ 132 w 176"/>
              <a:gd name="T35" fmla="*/ 56 h 176"/>
              <a:gd name="T36" fmla="*/ 132 w 176"/>
              <a:gd name="T37" fmla="*/ 64 h 176"/>
              <a:gd name="T38" fmla="*/ 116 w 176"/>
              <a:gd name="T39" fmla="*/ 96 h 176"/>
              <a:gd name="T40" fmla="*/ 116 w 176"/>
              <a:gd name="T41" fmla="*/ 104 h 176"/>
              <a:gd name="T42" fmla="*/ 152 w 176"/>
              <a:gd name="T43" fmla="*/ 100 h 176"/>
              <a:gd name="T44" fmla="*/ 168 w 176"/>
              <a:gd name="T45" fmla="*/ 32 h 176"/>
              <a:gd name="T46" fmla="*/ 24 w 176"/>
              <a:gd name="T47" fmla="*/ 40 h 176"/>
              <a:gd name="T48" fmla="*/ 8 w 176"/>
              <a:gd name="T49" fmla="*/ 56 h 176"/>
              <a:gd name="T50" fmla="*/ 0 w 176"/>
              <a:gd name="T51" fmla="*/ 108 h 176"/>
              <a:gd name="T52" fmla="*/ 0 w 176"/>
              <a:gd name="T53" fmla="*/ 152 h 176"/>
              <a:gd name="T54" fmla="*/ 32 w 176"/>
              <a:gd name="T55" fmla="*/ 176 h 176"/>
              <a:gd name="T56" fmla="*/ 168 w 176"/>
              <a:gd name="T57" fmla="*/ 176 h 176"/>
              <a:gd name="T58" fmla="*/ 176 w 176"/>
              <a:gd name="T59" fmla="*/ 40 h 176"/>
              <a:gd name="T60" fmla="*/ 168 w 176"/>
              <a:gd name="T61" fmla="*/ 168 h 176"/>
              <a:gd name="T62" fmla="*/ 32 w 176"/>
              <a:gd name="T63" fmla="*/ 168 h 176"/>
              <a:gd name="T64" fmla="*/ 8 w 176"/>
              <a:gd name="T65" fmla="*/ 152 h 176"/>
              <a:gd name="T66" fmla="*/ 24 w 176"/>
              <a:gd name="T67" fmla="*/ 64 h 176"/>
              <a:gd name="T68" fmla="*/ 28 w 176"/>
              <a:gd name="T69" fmla="*/ 152 h 176"/>
              <a:gd name="T70" fmla="*/ 32 w 176"/>
              <a:gd name="T71" fmla="*/ 64 h 176"/>
              <a:gd name="T72" fmla="*/ 32 w 176"/>
              <a:gd name="T73" fmla="*/ 40 h 176"/>
              <a:gd name="T74" fmla="*/ 168 w 176"/>
              <a:gd name="T75" fmla="*/ 168 h 176"/>
              <a:gd name="T76" fmla="*/ 92 w 176"/>
              <a:gd name="T77" fmla="*/ 120 h 176"/>
              <a:gd name="T78" fmla="*/ 96 w 176"/>
              <a:gd name="T79" fmla="*/ 84 h 176"/>
              <a:gd name="T80" fmla="*/ 52 w 176"/>
              <a:gd name="T81" fmla="*/ 80 h 176"/>
              <a:gd name="T82" fmla="*/ 48 w 176"/>
              <a:gd name="T83" fmla="*/ 116 h 176"/>
              <a:gd name="T84" fmla="*/ 56 w 176"/>
              <a:gd name="T85" fmla="*/ 88 h 176"/>
              <a:gd name="T86" fmla="*/ 88 w 176"/>
              <a:gd name="T87" fmla="*/ 112 h 176"/>
              <a:gd name="T88" fmla="*/ 56 w 176"/>
              <a:gd name="T89" fmla="*/ 88 h 176"/>
              <a:gd name="T90" fmla="*/ 116 w 176"/>
              <a:gd name="T91" fmla="*/ 64 h 176"/>
              <a:gd name="T92" fmla="*/ 116 w 176"/>
              <a:gd name="T93" fmla="*/ 56 h 176"/>
              <a:gd name="T94" fmla="*/ 80 w 176"/>
              <a:gd name="T95" fmla="*/ 60 h 176"/>
              <a:gd name="T96" fmla="*/ 52 w 176"/>
              <a:gd name="T97" fmla="*/ 152 h 176"/>
              <a:gd name="T98" fmla="*/ 152 w 176"/>
              <a:gd name="T99" fmla="*/ 148 h 176"/>
              <a:gd name="T100" fmla="*/ 52 w 176"/>
              <a:gd name="T101" fmla="*/ 144 h 176"/>
              <a:gd name="T102" fmla="*/ 52 w 176"/>
              <a:gd name="T103" fmla="*/ 152 h 176"/>
              <a:gd name="T104" fmla="*/ 148 w 176"/>
              <a:gd name="T105" fmla="*/ 136 h 176"/>
              <a:gd name="T106" fmla="*/ 148 w 176"/>
              <a:gd name="T107" fmla="*/ 128 h 176"/>
              <a:gd name="T108" fmla="*/ 48 w 176"/>
              <a:gd name="T109" fmla="*/ 132 h 176"/>
              <a:gd name="T110" fmla="*/ 52 w 176"/>
              <a:gd name="T111" fmla="*/ 64 h 176"/>
              <a:gd name="T112" fmla="*/ 52 w 176"/>
              <a:gd name="T113" fmla="*/ 56 h 176"/>
              <a:gd name="T114" fmla="*/ 52 w 176"/>
              <a:gd name="T115" fmla="*/ 64 h 176"/>
              <a:gd name="T116" fmla="*/ 72 w 176"/>
              <a:gd name="T117" fmla="*/ 60 h 176"/>
              <a:gd name="T118" fmla="*/ 64 w 176"/>
              <a:gd name="T119" fmla="*/ 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6" h="176">
                <a:moveTo>
                  <a:pt x="148" y="80"/>
                </a:moveTo>
                <a:cubicBezTo>
                  <a:pt x="116" y="80"/>
                  <a:pt x="116" y="80"/>
                  <a:pt x="116" y="80"/>
                </a:cubicBezTo>
                <a:cubicBezTo>
                  <a:pt x="114" y="80"/>
                  <a:pt x="112" y="82"/>
                  <a:pt x="112" y="84"/>
                </a:cubicBezTo>
                <a:cubicBezTo>
                  <a:pt x="112" y="86"/>
                  <a:pt x="114" y="88"/>
                  <a:pt x="116" y="88"/>
                </a:cubicBezTo>
                <a:cubicBezTo>
                  <a:pt x="148" y="88"/>
                  <a:pt x="148" y="88"/>
                  <a:pt x="148" y="88"/>
                </a:cubicBezTo>
                <a:cubicBezTo>
                  <a:pt x="150" y="88"/>
                  <a:pt x="152" y="86"/>
                  <a:pt x="152" y="84"/>
                </a:cubicBezTo>
                <a:cubicBezTo>
                  <a:pt x="152" y="82"/>
                  <a:pt x="150" y="80"/>
                  <a:pt x="148" y="80"/>
                </a:cubicBezTo>
                <a:moveTo>
                  <a:pt x="148" y="112"/>
                </a:moveTo>
                <a:cubicBezTo>
                  <a:pt x="116" y="112"/>
                  <a:pt x="116" y="112"/>
                  <a:pt x="116" y="112"/>
                </a:cubicBezTo>
                <a:cubicBezTo>
                  <a:pt x="114" y="112"/>
                  <a:pt x="112" y="114"/>
                  <a:pt x="112" y="116"/>
                </a:cubicBezTo>
                <a:cubicBezTo>
                  <a:pt x="112" y="118"/>
                  <a:pt x="114" y="120"/>
                  <a:pt x="116" y="120"/>
                </a:cubicBezTo>
                <a:cubicBezTo>
                  <a:pt x="148" y="120"/>
                  <a:pt x="148" y="120"/>
                  <a:pt x="148" y="120"/>
                </a:cubicBezTo>
                <a:cubicBezTo>
                  <a:pt x="150" y="120"/>
                  <a:pt x="152" y="118"/>
                  <a:pt x="152" y="116"/>
                </a:cubicBezTo>
                <a:cubicBezTo>
                  <a:pt x="152" y="114"/>
                  <a:pt x="150" y="112"/>
                  <a:pt x="148" y="112"/>
                </a:cubicBezTo>
                <a:moveTo>
                  <a:pt x="148" y="64"/>
                </a:moveTo>
                <a:cubicBezTo>
                  <a:pt x="150" y="64"/>
                  <a:pt x="152" y="62"/>
                  <a:pt x="152" y="60"/>
                </a:cubicBezTo>
                <a:cubicBezTo>
                  <a:pt x="152" y="58"/>
                  <a:pt x="150" y="56"/>
                  <a:pt x="148" y="56"/>
                </a:cubicBezTo>
                <a:cubicBezTo>
                  <a:pt x="146" y="56"/>
                  <a:pt x="144" y="58"/>
                  <a:pt x="144" y="60"/>
                </a:cubicBezTo>
                <a:cubicBezTo>
                  <a:pt x="144" y="62"/>
                  <a:pt x="146" y="64"/>
                  <a:pt x="148" y="64"/>
                </a:cubicBezTo>
                <a:moveTo>
                  <a:pt x="40" y="24"/>
                </a:moveTo>
                <a:cubicBezTo>
                  <a:pt x="164" y="24"/>
                  <a:pt x="164" y="24"/>
                  <a:pt x="164" y="24"/>
                </a:cubicBezTo>
                <a:cubicBezTo>
                  <a:pt x="166" y="24"/>
                  <a:pt x="168" y="22"/>
                  <a:pt x="168" y="20"/>
                </a:cubicBezTo>
                <a:cubicBezTo>
                  <a:pt x="168" y="18"/>
                  <a:pt x="166" y="16"/>
                  <a:pt x="164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38" y="16"/>
                  <a:pt x="36" y="18"/>
                  <a:pt x="36" y="20"/>
                </a:cubicBezTo>
                <a:cubicBezTo>
                  <a:pt x="36" y="22"/>
                  <a:pt x="38" y="24"/>
                  <a:pt x="40" y="24"/>
                </a:cubicBezTo>
                <a:moveTo>
                  <a:pt x="52" y="8"/>
                </a:moveTo>
                <a:cubicBezTo>
                  <a:pt x="156" y="8"/>
                  <a:pt x="156" y="8"/>
                  <a:pt x="156" y="8"/>
                </a:cubicBezTo>
                <a:cubicBezTo>
                  <a:pt x="158" y="8"/>
                  <a:pt x="160" y="6"/>
                  <a:pt x="160" y="4"/>
                </a:cubicBezTo>
                <a:cubicBezTo>
                  <a:pt x="160" y="2"/>
                  <a:pt x="158" y="0"/>
                  <a:pt x="156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0" y="0"/>
                  <a:pt x="48" y="2"/>
                  <a:pt x="48" y="4"/>
                </a:cubicBezTo>
                <a:cubicBezTo>
                  <a:pt x="48" y="6"/>
                  <a:pt x="50" y="8"/>
                  <a:pt x="52" y="8"/>
                </a:cubicBezTo>
                <a:moveTo>
                  <a:pt x="132" y="64"/>
                </a:moveTo>
                <a:cubicBezTo>
                  <a:pt x="134" y="64"/>
                  <a:pt x="136" y="62"/>
                  <a:pt x="136" y="60"/>
                </a:cubicBezTo>
                <a:cubicBezTo>
                  <a:pt x="136" y="58"/>
                  <a:pt x="134" y="56"/>
                  <a:pt x="132" y="56"/>
                </a:cubicBezTo>
                <a:cubicBezTo>
                  <a:pt x="130" y="56"/>
                  <a:pt x="128" y="58"/>
                  <a:pt x="128" y="60"/>
                </a:cubicBezTo>
                <a:cubicBezTo>
                  <a:pt x="128" y="62"/>
                  <a:pt x="130" y="64"/>
                  <a:pt x="132" y="64"/>
                </a:cubicBezTo>
                <a:moveTo>
                  <a:pt x="148" y="96"/>
                </a:moveTo>
                <a:cubicBezTo>
                  <a:pt x="116" y="96"/>
                  <a:pt x="116" y="96"/>
                  <a:pt x="116" y="96"/>
                </a:cubicBezTo>
                <a:cubicBezTo>
                  <a:pt x="114" y="96"/>
                  <a:pt x="112" y="98"/>
                  <a:pt x="112" y="100"/>
                </a:cubicBezTo>
                <a:cubicBezTo>
                  <a:pt x="112" y="102"/>
                  <a:pt x="114" y="104"/>
                  <a:pt x="116" y="104"/>
                </a:cubicBezTo>
                <a:cubicBezTo>
                  <a:pt x="148" y="104"/>
                  <a:pt x="148" y="104"/>
                  <a:pt x="148" y="104"/>
                </a:cubicBezTo>
                <a:cubicBezTo>
                  <a:pt x="150" y="104"/>
                  <a:pt x="152" y="102"/>
                  <a:pt x="152" y="100"/>
                </a:cubicBezTo>
                <a:cubicBezTo>
                  <a:pt x="152" y="98"/>
                  <a:pt x="150" y="96"/>
                  <a:pt x="148" y="96"/>
                </a:cubicBezTo>
                <a:moveTo>
                  <a:pt x="168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28" y="32"/>
                  <a:pt x="24" y="36"/>
                  <a:pt x="24" y="40"/>
                </a:cubicBezTo>
                <a:cubicBezTo>
                  <a:pt x="24" y="56"/>
                  <a:pt x="24" y="56"/>
                  <a:pt x="24" y="56"/>
                </a:cubicBezTo>
                <a:cubicBezTo>
                  <a:pt x="8" y="56"/>
                  <a:pt x="8" y="56"/>
                  <a:pt x="8" y="56"/>
                </a:cubicBezTo>
                <a:cubicBezTo>
                  <a:pt x="4" y="56"/>
                  <a:pt x="0" y="60"/>
                  <a:pt x="0" y="64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5"/>
                  <a:pt x="11" y="176"/>
                  <a:pt x="24" y="176"/>
                </a:cubicBezTo>
                <a:cubicBezTo>
                  <a:pt x="32" y="176"/>
                  <a:pt x="32" y="176"/>
                  <a:pt x="32" y="176"/>
                </a:cubicBezTo>
                <a:cubicBezTo>
                  <a:pt x="68" y="176"/>
                  <a:pt x="68" y="176"/>
                  <a:pt x="68" y="176"/>
                </a:cubicBezTo>
                <a:cubicBezTo>
                  <a:pt x="168" y="176"/>
                  <a:pt x="168" y="176"/>
                  <a:pt x="168" y="176"/>
                </a:cubicBezTo>
                <a:cubicBezTo>
                  <a:pt x="172" y="176"/>
                  <a:pt x="176" y="172"/>
                  <a:pt x="176" y="168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68" y="168"/>
                </a:moveTo>
                <a:cubicBezTo>
                  <a:pt x="60" y="168"/>
                  <a:pt x="60" y="168"/>
                  <a:pt x="60" y="168"/>
                </a:cubicBezTo>
                <a:cubicBezTo>
                  <a:pt x="32" y="168"/>
                  <a:pt x="32" y="168"/>
                  <a:pt x="32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15" y="168"/>
                  <a:pt x="8" y="161"/>
                  <a:pt x="8" y="152"/>
                </a:cubicBezTo>
                <a:cubicBezTo>
                  <a:pt x="8" y="64"/>
                  <a:pt x="8" y="64"/>
                  <a:pt x="8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4" y="148"/>
                  <a:pt x="24" y="148"/>
                  <a:pt x="24" y="148"/>
                </a:cubicBezTo>
                <a:cubicBezTo>
                  <a:pt x="24" y="150"/>
                  <a:pt x="26" y="152"/>
                  <a:pt x="28" y="152"/>
                </a:cubicBezTo>
                <a:cubicBezTo>
                  <a:pt x="30" y="152"/>
                  <a:pt x="32" y="150"/>
                  <a:pt x="32" y="148"/>
                </a:cubicBezTo>
                <a:cubicBezTo>
                  <a:pt x="32" y="64"/>
                  <a:pt x="32" y="64"/>
                  <a:pt x="32" y="64"/>
                </a:cubicBezTo>
                <a:cubicBezTo>
                  <a:pt x="32" y="60"/>
                  <a:pt x="32" y="60"/>
                  <a:pt x="32" y="60"/>
                </a:cubicBezTo>
                <a:cubicBezTo>
                  <a:pt x="32" y="40"/>
                  <a:pt x="32" y="40"/>
                  <a:pt x="32" y="40"/>
                </a:cubicBezTo>
                <a:cubicBezTo>
                  <a:pt x="168" y="40"/>
                  <a:pt x="168" y="40"/>
                  <a:pt x="168" y="40"/>
                </a:cubicBezTo>
                <a:lnTo>
                  <a:pt x="168" y="168"/>
                </a:lnTo>
                <a:close/>
                <a:moveTo>
                  <a:pt x="52" y="120"/>
                </a:moveTo>
                <a:cubicBezTo>
                  <a:pt x="92" y="120"/>
                  <a:pt x="92" y="120"/>
                  <a:pt x="92" y="120"/>
                </a:cubicBezTo>
                <a:cubicBezTo>
                  <a:pt x="94" y="120"/>
                  <a:pt x="96" y="118"/>
                  <a:pt x="96" y="116"/>
                </a:cubicBezTo>
                <a:cubicBezTo>
                  <a:pt x="96" y="84"/>
                  <a:pt x="96" y="84"/>
                  <a:pt x="96" y="84"/>
                </a:cubicBezTo>
                <a:cubicBezTo>
                  <a:pt x="96" y="82"/>
                  <a:pt x="94" y="80"/>
                  <a:pt x="9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0" y="80"/>
                  <a:pt x="48" y="82"/>
                  <a:pt x="48" y="84"/>
                </a:cubicBezTo>
                <a:cubicBezTo>
                  <a:pt x="48" y="116"/>
                  <a:pt x="48" y="116"/>
                  <a:pt x="48" y="116"/>
                </a:cubicBezTo>
                <a:cubicBezTo>
                  <a:pt x="48" y="118"/>
                  <a:pt x="50" y="120"/>
                  <a:pt x="52" y="120"/>
                </a:cubicBezTo>
                <a:moveTo>
                  <a:pt x="56" y="88"/>
                </a:moveTo>
                <a:cubicBezTo>
                  <a:pt x="88" y="88"/>
                  <a:pt x="88" y="88"/>
                  <a:pt x="88" y="88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56" y="112"/>
                  <a:pt x="56" y="112"/>
                  <a:pt x="56" y="112"/>
                </a:cubicBezTo>
                <a:lnTo>
                  <a:pt x="56" y="88"/>
                </a:lnTo>
                <a:close/>
                <a:moveTo>
                  <a:pt x="84" y="64"/>
                </a:moveTo>
                <a:cubicBezTo>
                  <a:pt x="116" y="64"/>
                  <a:pt x="116" y="64"/>
                  <a:pt x="116" y="64"/>
                </a:cubicBezTo>
                <a:cubicBezTo>
                  <a:pt x="118" y="64"/>
                  <a:pt x="120" y="62"/>
                  <a:pt x="120" y="60"/>
                </a:cubicBezTo>
                <a:cubicBezTo>
                  <a:pt x="120" y="58"/>
                  <a:pt x="118" y="56"/>
                  <a:pt x="116" y="56"/>
                </a:cubicBezTo>
                <a:cubicBezTo>
                  <a:pt x="84" y="56"/>
                  <a:pt x="84" y="56"/>
                  <a:pt x="84" y="56"/>
                </a:cubicBezTo>
                <a:cubicBezTo>
                  <a:pt x="82" y="56"/>
                  <a:pt x="80" y="58"/>
                  <a:pt x="80" y="60"/>
                </a:cubicBezTo>
                <a:cubicBezTo>
                  <a:pt x="80" y="62"/>
                  <a:pt x="82" y="64"/>
                  <a:pt x="84" y="64"/>
                </a:cubicBezTo>
                <a:moveTo>
                  <a:pt x="52" y="152"/>
                </a:moveTo>
                <a:cubicBezTo>
                  <a:pt x="148" y="152"/>
                  <a:pt x="148" y="152"/>
                  <a:pt x="148" y="152"/>
                </a:cubicBezTo>
                <a:cubicBezTo>
                  <a:pt x="150" y="152"/>
                  <a:pt x="152" y="150"/>
                  <a:pt x="152" y="148"/>
                </a:cubicBezTo>
                <a:cubicBezTo>
                  <a:pt x="152" y="146"/>
                  <a:pt x="150" y="144"/>
                  <a:pt x="148" y="144"/>
                </a:cubicBezTo>
                <a:cubicBezTo>
                  <a:pt x="52" y="144"/>
                  <a:pt x="52" y="144"/>
                  <a:pt x="52" y="144"/>
                </a:cubicBezTo>
                <a:cubicBezTo>
                  <a:pt x="50" y="144"/>
                  <a:pt x="48" y="146"/>
                  <a:pt x="48" y="148"/>
                </a:cubicBezTo>
                <a:cubicBezTo>
                  <a:pt x="48" y="150"/>
                  <a:pt x="50" y="152"/>
                  <a:pt x="52" y="152"/>
                </a:cubicBezTo>
                <a:moveTo>
                  <a:pt x="52" y="136"/>
                </a:moveTo>
                <a:cubicBezTo>
                  <a:pt x="148" y="136"/>
                  <a:pt x="148" y="136"/>
                  <a:pt x="148" y="136"/>
                </a:cubicBezTo>
                <a:cubicBezTo>
                  <a:pt x="150" y="136"/>
                  <a:pt x="152" y="134"/>
                  <a:pt x="152" y="132"/>
                </a:cubicBezTo>
                <a:cubicBezTo>
                  <a:pt x="152" y="130"/>
                  <a:pt x="150" y="128"/>
                  <a:pt x="148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0" y="128"/>
                  <a:pt x="48" y="130"/>
                  <a:pt x="48" y="132"/>
                </a:cubicBezTo>
                <a:cubicBezTo>
                  <a:pt x="48" y="134"/>
                  <a:pt x="50" y="136"/>
                  <a:pt x="52" y="136"/>
                </a:cubicBezTo>
                <a:moveTo>
                  <a:pt x="52" y="64"/>
                </a:moveTo>
                <a:cubicBezTo>
                  <a:pt x="54" y="64"/>
                  <a:pt x="56" y="62"/>
                  <a:pt x="56" y="60"/>
                </a:cubicBezTo>
                <a:cubicBezTo>
                  <a:pt x="56" y="58"/>
                  <a:pt x="54" y="56"/>
                  <a:pt x="52" y="56"/>
                </a:cubicBezTo>
                <a:cubicBezTo>
                  <a:pt x="50" y="56"/>
                  <a:pt x="48" y="58"/>
                  <a:pt x="48" y="60"/>
                </a:cubicBezTo>
                <a:cubicBezTo>
                  <a:pt x="48" y="62"/>
                  <a:pt x="50" y="64"/>
                  <a:pt x="52" y="64"/>
                </a:cubicBezTo>
                <a:moveTo>
                  <a:pt x="68" y="64"/>
                </a:moveTo>
                <a:cubicBezTo>
                  <a:pt x="70" y="64"/>
                  <a:pt x="72" y="62"/>
                  <a:pt x="72" y="60"/>
                </a:cubicBezTo>
                <a:cubicBezTo>
                  <a:pt x="72" y="58"/>
                  <a:pt x="70" y="56"/>
                  <a:pt x="68" y="56"/>
                </a:cubicBezTo>
                <a:cubicBezTo>
                  <a:pt x="66" y="56"/>
                  <a:pt x="64" y="58"/>
                  <a:pt x="64" y="60"/>
                </a:cubicBezTo>
                <a:cubicBezTo>
                  <a:pt x="64" y="62"/>
                  <a:pt x="66" y="64"/>
                  <a:pt x="68" y="6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97" name="Freeform 81">
            <a:extLst>
              <a:ext uri="{FF2B5EF4-FFF2-40B4-BE49-F238E27FC236}">
                <a16:creationId xmlns:a16="http://schemas.microsoft.com/office/drawing/2014/main" id="{8CAEC5F8-FD46-40DA-AA1C-9A5F52B1741B}"/>
              </a:ext>
            </a:extLst>
          </p:cNvPr>
          <p:cNvSpPr>
            <a:spLocks noEditPoints="1"/>
          </p:cNvSpPr>
          <p:nvPr/>
        </p:nvSpPr>
        <p:spPr bwMode="auto">
          <a:xfrm>
            <a:off x="6194371" y="153991"/>
            <a:ext cx="600075" cy="600075"/>
          </a:xfrm>
          <a:custGeom>
            <a:avLst/>
            <a:gdLst>
              <a:gd name="T0" fmla="*/ 132 w 176"/>
              <a:gd name="T1" fmla="*/ 84 h 176"/>
              <a:gd name="T2" fmla="*/ 92 w 176"/>
              <a:gd name="T3" fmla="*/ 84 h 176"/>
              <a:gd name="T4" fmla="*/ 92 w 176"/>
              <a:gd name="T5" fmla="*/ 44 h 176"/>
              <a:gd name="T6" fmla="*/ 88 w 176"/>
              <a:gd name="T7" fmla="*/ 40 h 176"/>
              <a:gd name="T8" fmla="*/ 84 w 176"/>
              <a:gd name="T9" fmla="*/ 44 h 176"/>
              <a:gd name="T10" fmla="*/ 84 w 176"/>
              <a:gd name="T11" fmla="*/ 84 h 176"/>
              <a:gd name="T12" fmla="*/ 44 w 176"/>
              <a:gd name="T13" fmla="*/ 84 h 176"/>
              <a:gd name="T14" fmla="*/ 40 w 176"/>
              <a:gd name="T15" fmla="*/ 88 h 176"/>
              <a:gd name="T16" fmla="*/ 44 w 176"/>
              <a:gd name="T17" fmla="*/ 92 h 176"/>
              <a:gd name="T18" fmla="*/ 84 w 176"/>
              <a:gd name="T19" fmla="*/ 92 h 176"/>
              <a:gd name="T20" fmla="*/ 84 w 176"/>
              <a:gd name="T21" fmla="*/ 132 h 176"/>
              <a:gd name="T22" fmla="*/ 88 w 176"/>
              <a:gd name="T23" fmla="*/ 136 h 176"/>
              <a:gd name="T24" fmla="*/ 92 w 176"/>
              <a:gd name="T25" fmla="*/ 132 h 176"/>
              <a:gd name="T26" fmla="*/ 92 w 176"/>
              <a:gd name="T27" fmla="*/ 92 h 176"/>
              <a:gd name="T28" fmla="*/ 132 w 176"/>
              <a:gd name="T29" fmla="*/ 92 h 176"/>
              <a:gd name="T30" fmla="*/ 136 w 176"/>
              <a:gd name="T31" fmla="*/ 88 h 176"/>
              <a:gd name="T32" fmla="*/ 132 w 176"/>
              <a:gd name="T33" fmla="*/ 84 h 176"/>
              <a:gd name="T34" fmla="*/ 88 w 176"/>
              <a:gd name="T35" fmla="*/ 0 h 176"/>
              <a:gd name="T36" fmla="*/ 0 w 176"/>
              <a:gd name="T37" fmla="*/ 88 h 176"/>
              <a:gd name="T38" fmla="*/ 88 w 176"/>
              <a:gd name="T39" fmla="*/ 176 h 176"/>
              <a:gd name="T40" fmla="*/ 176 w 176"/>
              <a:gd name="T41" fmla="*/ 88 h 176"/>
              <a:gd name="T42" fmla="*/ 88 w 176"/>
              <a:gd name="T43" fmla="*/ 0 h 176"/>
              <a:gd name="T44" fmla="*/ 88 w 176"/>
              <a:gd name="T45" fmla="*/ 168 h 176"/>
              <a:gd name="T46" fmla="*/ 8 w 176"/>
              <a:gd name="T47" fmla="*/ 88 h 176"/>
              <a:gd name="T48" fmla="*/ 88 w 176"/>
              <a:gd name="T49" fmla="*/ 8 h 176"/>
              <a:gd name="T50" fmla="*/ 168 w 176"/>
              <a:gd name="T51" fmla="*/ 88 h 176"/>
              <a:gd name="T52" fmla="*/ 88 w 176"/>
              <a:gd name="T53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76" h="176">
                <a:moveTo>
                  <a:pt x="132" y="84"/>
                </a:moveTo>
                <a:cubicBezTo>
                  <a:pt x="92" y="84"/>
                  <a:pt x="92" y="84"/>
                  <a:pt x="92" y="84"/>
                </a:cubicBezTo>
                <a:cubicBezTo>
                  <a:pt x="92" y="44"/>
                  <a:pt x="92" y="44"/>
                  <a:pt x="92" y="44"/>
                </a:cubicBezTo>
                <a:cubicBezTo>
                  <a:pt x="92" y="42"/>
                  <a:pt x="90" y="40"/>
                  <a:pt x="88" y="40"/>
                </a:cubicBezTo>
                <a:cubicBezTo>
                  <a:pt x="86" y="40"/>
                  <a:pt x="84" y="42"/>
                  <a:pt x="84" y="44"/>
                </a:cubicBezTo>
                <a:cubicBezTo>
                  <a:pt x="84" y="84"/>
                  <a:pt x="84" y="84"/>
                  <a:pt x="84" y="84"/>
                </a:cubicBezTo>
                <a:cubicBezTo>
                  <a:pt x="44" y="84"/>
                  <a:pt x="44" y="84"/>
                  <a:pt x="44" y="84"/>
                </a:cubicBezTo>
                <a:cubicBezTo>
                  <a:pt x="42" y="84"/>
                  <a:pt x="40" y="86"/>
                  <a:pt x="40" y="88"/>
                </a:cubicBezTo>
                <a:cubicBezTo>
                  <a:pt x="40" y="90"/>
                  <a:pt x="42" y="92"/>
                  <a:pt x="44" y="92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84" y="134"/>
                  <a:pt x="86" y="136"/>
                  <a:pt x="88" y="136"/>
                </a:cubicBezTo>
                <a:cubicBezTo>
                  <a:pt x="90" y="136"/>
                  <a:pt x="92" y="134"/>
                  <a:pt x="92" y="132"/>
                </a:cubicBezTo>
                <a:cubicBezTo>
                  <a:pt x="92" y="92"/>
                  <a:pt x="92" y="92"/>
                  <a:pt x="92" y="92"/>
                </a:cubicBezTo>
                <a:cubicBezTo>
                  <a:pt x="132" y="92"/>
                  <a:pt x="132" y="92"/>
                  <a:pt x="132" y="92"/>
                </a:cubicBezTo>
                <a:cubicBezTo>
                  <a:pt x="134" y="92"/>
                  <a:pt x="136" y="90"/>
                  <a:pt x="136" y="88"/>
                </a:cubicBezTo>
                <a:cubicBezTo>
                  <a:pt x="136" y="86"/>
                  <a:pt x="134" y="84"/>
                  <a:pt x="132" y="84"/>
                </a:cubicBezTo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98" name="Freeform 82">
            <a:extLst>
              <a:ext uri="{FF2B5EF4-FFF2-40B4-BE49-F238E27FC236}">
                <a16:creationId xmlns:a16="http://schemas.microsoft.com/office/drawing/2014/main" id="{C56ACAF7-A781-44E9-89A6-D4238E835D61}"/>
              </a:ext>
            </a:extLst>
          </p:cNvPr>
          <p:cNvSpPr>
            <a:spLocks noEditPoints="1"/>
          </p:cNvSpPr>
          <p:nvPr/>
        </p:nvSpPr>
        <p:spPr bwMode="auto">
          <a:xfrm>
            <a:off x="7338958" y="153991"/>
            <a:ext cx="600075" cy="600075"/>
          </a:xfrm>
          <a:custGeom>
            <a:avLst/>
            <a:gdLst>
              <a:gd name="T0" fmla="*/ 132 w 176"/>
              <a:gd name="T1" fmla="*/ 84 h 176"/>
              <a:gd name="T2" fmla="*/ 44 w 176"/>
              <a:gd name="T3" fmla="*/ 84 h 176"/>
              <a:gd name="T4" fmla="*/ 40 w 176"/>
              <a:gd name="T5" fmla="*/ 88 h 176"/>
              <a:gd name="T6" fmla="*/ 44 w 176"/>
              <a:gd name="T7" fmla="*/ 92 h 176"/>
              <a:gd name="T8" fmla="*/ 132 w 176"/>
              <a:gd name="T9" fmla="*/ 92 h 176"/>
              <a:gd name="T10" fmla="*/ 136 w 176"/>
              <a:gd name="T11" fmla="*/ 88 h 176"/>
              <a:gd name="T12" fmla="*/ 132 w 176"/>
              <a:gd name="T13" fmla="*/ 84 h 176"/>
              <a:gd name="T14" fmla="*/ 88 w 176"/>
              <a:gd name="T15" fmla="*/ 0 h 176"/>
              <a:gd name="T16" fmla="*/ 0 w 176"/>
              <a:gd name="T17" fmla="*/ 88 h 176"/>
              <a:gd name="T18" fmla="*/ 88 w 176"/>
              <a:gd name="T19" fmla="*/ 176 h 176"/>
              <a:gd name="T20" fmla="*/ 176 w 176"/>
              <a:gd name="T21" fmla="*/ 88 h 176"/>
              <a:gd name="T22" fmla="*/ 88 w 176"/>
              <a:gd name="T23" fmla="*/ 0 h 176"/>
              <a:gd name="T24" fmla="*/ 88 w 176"/>
              <a:gd name="T25" fmla="*/ 168 h 176"/>
              <a:gd name="T26" fmla="*/ 8 w 176"/>
              <a:gd name="T27" fmla="*/ 88 h 176"/>
              <a:gd name="T28" fmla="*/ 88 w 176"/>
              <a:gd name="T29" fmla="*/ 8 h 176"/>
              <a:gd name="T30" fmla="*/ 168 w 176"/>
              <a:gd name="T31" fmla="*/ 88 h 176"/>
              <a:gd name="T32" fmla="*/ 88 w 176"/>
              <a:gd name="T33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6" h="176">
                <a:moveTo>
                  <a:pt x="132" y="84"/>
                </a:moveTo>
                <a:cubicBezTo>
                  <a:pt x="44" y="84"/>
                  <a:pt x="44" y="84"/>
                  <a:pt x="44" y="84"/>
                </a:cubicBezTo>
                <a:cubicBezTo>
                  <a:pt x="42" y="84"/>
                  <a:pt x="40" y="86"/>
                  <a:pt x="40" y="88"/>
                </a:cubicBezTo>
                <a:cubicBezTo>
                  <a:pt x="40" y="90"/>
                  <a:pt x="42" y="92"/>
                  <a:pt x="44" y="92"/>
                </a:cubicBezTo>
                <a:cubicBezTo>
                  <a:pt x="132" y="92"/>
                  <a:pt x="132" y="92"/>
                  <a:pt x="132" y="92"/>
                </a:cubicBezTo>
                <a:cubicBezTo>
                  <a:pt x="134" y="92"/>
                  <a:pt x="136" y="90"/>
                  <a:pt x="136" y="88"/>
                </a:cubicBezTo>
                <a:cubicBezTo>
                  <a:pt x="136" y="86"/>
                  <a:pt x="134" y="84"/>
                  <a:pt x="132" y="84"/>
                </a:cubicBezTo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99" name="Freeform 83">
            <a:extLst>
              <a:ext uri="{FF2B5EF4-FFF2-40B4-BE49-F238E27FC236}">
                <a16:creationId xmlns:a16="http://schemas.microsoft.com/office/drawing/2014/main" id="{85D7BA5A-3192-4FC8-923A-A52AC11A38A9}"/>
              </a:ext>
            </a:extLst>
          </p:cNvPr>
          <p:cNvSpPr>
            <a:spLocks noEditPoints="1"/>
          </p:cNvSpPr>
          <p:nvPr/>
        </p:nvSpPr>
        <p:spPr bwMode="auto">
          <a:xfrm>
            <a:off x="8485133" y="209553"/>
            <a:ext cx="600075" cy="490538"/>
          </a:xfrm>
          <a:custGeom>
            <a:avLst/>
            <a:gdLst>
              <a:gd name="T0" fmla="*/ 168 w 176"/>
              <a:gd name="T1" fmla="*/ 16 h 144"/>
              <a:gd name="T2" fmla="*/ 120 w 176"/>
              <a:gd name="T3" fmla="*/ 16 h 144"/>
              <a:gd name="T4" fmla="*/ 104 w 176"/>
              <a:gd name="T5" fmla="*/ 0 h 144"/>
              <a:gd name="T6" fmla="*/ 72 w 176"/>
              <a:gd name="T7" fmla="*/ 0 h 144"/>
              <a:gd name="T8" fmla="*/ 56 w 176"/>
              <a:gd name="T9" fmla="*/ 16 h 144"/>
              <a:gd name="T10" fmla="*/ 8 w 176"/>
              <a:gd name="T11" fmla="*/ 16 h 144"/>
              <a:gd name="T12" fmla="*/ 0 w 176"/>
              <a:gd name="T13" fmla="*/ 24 h 144"/>
              <a:gd name="T14" fmla="*/ 0 w 176"/>
              <a:gd name="T15" fmla="*/ 136 h 144"/>
              <a:gd name="T16" fmla="*/ 8 w 176"/>
              <a:gd name="T17" fmla="*/ 144 h 144"/>
              <a:gd name="T18" fmla="*/ 168 w 176"/>
              <a:gd name="T19" fmla="*/ 144 h 144"/>
              <a:gd name="T20" fmla="*/ 176 w 176"/>
              <a:gd name="T21" fmla="*/ 136 h 144"/>
              <a:gd name="T22" fmla="*/ 176 w 176"/>
              <a:gd name="T23" fmla="*/ 24 h 144"/>
              <a:gd name="T24" fmla="*/ 168 w 176"/>
              <a:gd name="T25" fmla="*/ 16 h 144"/>
              <a:gd name="T26" fmla="*/ 72 w 176"/>
              <a:gd name="T27" fmla="*/ 8 h 144"/>
              <a:gd name="T28" fmla="*/ 104 w 176"/>
              <a:gd name="T29" fmla="*/ 8 h 144"/>
              <a:gd name="T30" fmla="*/ 112 w 176"/>
              <a:gd name="T31" fmla="*/ 16 h 144"/>
              <a:gd name="T32" fmla="*/ 64 w 176"/>
              <a:gd name="T33" fmla="*/ 16 h 144"/>
              <a:gd name="T34" fmla="*/ 72 w 176"/>
              <a:gd name="T35" fmla="*/ 8 h 144"/>
              <a:gd name="T36" fmla="*/ 24 w 176"/>
              <a:gd name="T37" fmla="*/ 112 h 144"/>
              <a:gd name="T38" fmla="*/ 20 w 176"/>
              <a:gd name="T39" fmla="*/ 116 h 144"/>
              <a:gd name="T40" fmla="*/ 24 w 176"/>
              <a:gd name="T41" fmla="*/ 120 h 144"/>
              <a:gd name="T42" fmla="*/ 24 w 176"/>
              <a:gd name="T43" fmla="*/ 136 h 144"/>
              <a:gd name="T44" fmla="*/ 8 w 176"/>
              <a:gd name="T45" fmla="*/ 136 h 144"/>
              <a:gd name="T46" fmla="*/ 8 w 176"/>
              <a:gd name="T47" fmla="*/ 24 h 144"/>
              <a:gd name="T48" fmla="*/ 24 w 176"/>
              <a:gd name="T49" fmla="*/ 24 h 144"/>
              <a:gd name="T50" fmla="*/ 24 w 176"/>
              <a:gd name="T51" fmla="*/ 112 h 144"/>
              <a:gd name="T52" fmla="*/ 144 w 176"/>
              <a:gd name="T53" fmla="*/ 112 h 144"/>
              <a:gd name="T54" fmla="*/ 140 w 176"/>
              <a:gd name="T55" fmla="*/ 116 h 144"/>
              <a:gd name="T56" fmla="*/ 144 w 176"/>
              <a:gd name="T57" fmla="*/ 120 h 144"/>
              <a:gd name="T58" fmla="*/ 144 w 176"/>
              <a:gd name="T59" fmla="*/ 136 h 144"/>
              <a:gd name="T60" fmla="*/ 32 w 176"/>
              <a:gd name="T61" fmla="*/ 136 h 144"/>
              <a:gd name="T62" fmla="*/ 32 w 176"/>
              <a:gd name="T63" fmla="*/ 120 h 144"/>
              <a:gd name="T64" fmla="*/ 36 w 176"/>
              <a:gd name="T65" fmla="*/ 116 h 144"/>
              <a:gd name="T66" fmla="*/ 32 w 176"/>
              <a:gd name="T67" fmla="*/ 112 h 144"/>
              <a:gd name="T68" fmla="*/ 32 w 176"/>
              <a:gd name="T69" fmla="*/ 24 h 144"/>
              <a:gd name="T70" fmla="*/ 144 w 176"/>
              <a:gd name="T71" fmla="*/ 24 h 144"/>
              <a:gd name="T72" fmla="*/ 144 w 176"/>
              <a:gd name="T73" fmla="*/ 112 h 144"/>
              <a:gd name="T74" fmla="*/ 168 w 176"/>
              <a:gd name="T75" fmla="*/ 136 h 144"/>
              <a:gd name="T76" fmla="*/ 152 w 176"/>
              <a:gd name="T77" fmla="*/ 136 h 144"/>
              <a:gd name="T78" fmla="*/ 152 w 176"/>
              <a:gd name="T79" fmla="*/ 120 h 144"/>
              <a:gd name="T80" fmla="*/ 156 w 176"/>
              <a:gd name="T81" fmla="*/ 116 h 144"/>
              <a:gd name="T82" fmla="*/ 152 w 176"/>
              <a:gd name="T83" fmla="*/ 112 h 144"/>
              <a:gd name="T84" fmla="*/ 152 w 176"/>
              <a:gd name="T85" fmla="*/ 24 h 144"/>
              <a:gd name="T86" fmla="*/ 168 w 176"/>
              <a:gd name="T87" fmla="*/ 24 h 144"/>
              <a:gd name="T88" fmla="*/ 168 w 176"/>
              <a:gd name="T89" fmla="*/ 136 h 144"/>
              <a:gd name="T90" fmla="*/ 44 w 176"/>
              <a:gd name="T91" fmla="*/ 40 h 144"/>
              <a:gd name="T92" fmla="*/ 68 w 176"/>
              <a:gd name="T93" fmla="*/ 40 h 144"/>
              <a:gd name="T94" fmla="*/ 72 w 176"/>
              <a:gd name="T95" fmla="*/ 36 h 144"/>
              <a:gd name="T96" fmla="*/ 68 w 176"/>
              <a:gd name="T97" fmla="*/ 32 h 144"/>
              <a:gd name="T98" fmla="*/ 44 w 176"/>
              <a:gd name="T99" fmla="*/ 32 h 144"/>
              <a:gd name="T100" fmla="*/ 40 w 176"/>
              <a:gd name="T101" fmla="*/ 36 h 144"/>
              <a:gd name="T102" fmla="*/ 44 w 176"/>
              <a:gd name="T103" fmla="*/ 40 h 144"/>
              <a:gd name="T104" fmla="*/ 44 w 176"/>
              <a:gd name="T105" fmla="*/ 56 h 144"/>
              <a:gd name="T106" fmla="*/ 52 w 176"/>
              <a:gd name="T107" fmla="*/ 56 h 144"/>
              <a:gd name="T108" fmla="*/ 56 w 176"/>
              <a:gd name="T109" fmla="*/ 52 h 144"/>
              <a:gd name="T110" fmla="*/ 52 w 176"/>
              <a:gd name="T111" fmla="*/ 48 h 144"/>
              <a:gd name="T112" fmla="*/ 44 w 176"/>
              <a:gd name="T113" fmla="*/ 48 h 144"/>
              <a:gd name="T114" fmla="*/ 40 w 176"/>
              <a:gd name="T115" fmla="*/ 52 h 144"/>
              <a:gd name="T116" fmla="*/ 44 w 176"/>
              <a:gd name="T117" fmla="*/ 5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6" h="144">
                <a:moveTo>
                  <a:pt x="168" y="16"/>
                </a:moveTo>
                <a:cubicBezTo>
                  <a:pt x="120" y="16"/>
                  <a:pt x="120" y="16"/>
                  <a:pt x="120" y="16"/>
                </a:cubicBezTo>
                <a:cubicBezTo>
                  <a:pt x="120" y="7"/>
                  <a:pt x="113" y="0"/>
                  <a:pt x="104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3" y="0"/>
                  <a:pt x="56" y="7"/>
                  <a:pt x="56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4" y="16"/>
                  <a:pt x="0" y="20"/>
                  <a:pt x="0" y="24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0"/>
                  <a:pt x="4" y="144"/>
                  <a:pt x="8" y="144"/>
                </a:cubicBezTo>
                <a:cubicBezTo>
                  <a:pt x="168" y="144"/>
                  <a:pt x="168" y="144"/>
                  <a:pt x="168" y="144"/>
                </a:cubicBezTo>
                <a:cubicBezTo>
                  <a:pt x="172" y="144"/>
                  <a:pt x="176" y="140"/>
                  <a:pt x="176" y="136"/>
                </a:cubicBezTo>
                <a:cubicBezTo>
                  <a:pt x="176" y="24"/>
                  <a:pt x="176" y="24"/>
                  <a:pt x="176" y="24"/>
                </a:cubicBezTo>
                <a:cubicBezTo>
                  <a:pt x="176" y="20"/>
                  <a:pt x="172" y="16"/>
                  <a:pt x="168" y="16"/>
                </a:cubicBezTo>
                <a:moveTo>
                  <a:pt x="72" y="8"/>
                </a:moveTo>
                <a:cubicBezTo>
                  <a:pt x="104" y="8"/>
                  <a:pt x="104" y="8"/>
                  <a:pt x="104" y="8"/>
                </a:cubicBezTo>
                <a:cubicBezTo>
                  <a:pt x="108" y="8"/>
                  <a:pt x="112" y="12"/>
                  <a:pt x="112" y="16"/>
                </a:cubicBezTo>
                <a:cubicBezTo>
                  <a:pt x="64" y="16"/>
                  <a:pt x="64" y="16"/>
                  <a:pt x="64" y="16"/>
                </a:cubicBezTo>
                <a:cubicBezTo>
                  <a:pt x="64" y="12"/>
                  <a:pt x="68" y="8"/>
                  <a:pt x="72" y="8"/>
                </a:cubicBezTo>
                <a:moveTo>
                  <a:pt x="24" y="112"/>
                </a:moveTo>
                <a:cubicBezTo>
                  <a:pt x="22" y="112"/>
                  <a:pt x="20" y="114"/>
                  <a:pt x="20" y="116"/>
                </a:cubicBezTo>
                <a:cubicBezTo>
                  <a:pt x="20" y="118"/>
                  <a:pt x="22" y="120"/>
                  <a:pt x="24" y="120"/>
                </a:cubicBezTo>
                <a:cubicBezTo>
                  <a:pt x="24" y="136"/>
                  <a:pt x="24" y="136"/>
                  <a:pt x="24" y="136"/>
                </a:cubicBezTo>
                <a:cubicBezTo>
                  <a:pt x="8" y="136"/>
                  <a:pt x="8" y="136"/>
                  <a:pt x="8" y="136"/>
                </a:cubicBezTo>
                <a:cubicBezTo>
                  <a:pt x="8" y="24"/>
                  <a:pt x="8" y="24"/>
                  <a:pt x="8" y="24"/>
                </a:cubicBezTo>
                <a:cubicBezTo>
                  <a:pt x="24" y="24"/>
                  <a:pt x="24" y="24"/>
                  <a:pt x="24" y="24"/>
                </a:cubicBezTo>
                <a:lnTo>
                  <a:pt x="24" y="112"/>
                </a:lnTo>
                <a:close/>
                <a:moveTo>
                  <a:pt x="144" y="112"/>
                </a:moveTo>
                <a:cubicBezTo>
                  <a:pt x="142" y="112"/>
                  <a:pt x="140" y="114"/>
                  <a:pt x="140" y="116"/>
                </a:cubicBezTo>
                <a:cubicBezTo>
                  <a:pt x="140" y="118"/>
                  <a:pt x="142" y="120"/>
                  <a:pt x="144" y="120"/>
                </a:cubicBezTo>
                <a:cubicBezTo>
                  <a:pt x="144" y="136"/>
                  <a:pt x="144" y="136"/>
                  <a:pt x="144" y="136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34" y="120"/>
                  <a:pt x="36" y="118"/>
                  <a:pt x="36" y="116"/>
                </a:cubicBezTo>
                <a:cubicBezTo>
                  <a:pt x="36" y="114"/>
                  <a:pt x="34" y="112"/>
                  <a:pt x="32" y="112"/>
                </a:cubicBezTo>
                <a:cubicBezTo>
                  <a:pt x="32" y="24"/>
                  <a:pt x="32" y="24"/>
                  <a:pt x="32" y="24"/>
                </a:cubicBezTo>
                <a:cubicBezTo>
                  <a:pt x="144" y="24"/>
                  <a:pt x="144" y="24"/>
                  <a:pt x="144" y="24"/>
                </a:cubicBezTo>
                <a:lnTo>
                  <a:pt x="144" y="112"/>
                </a:lnTo>
                <a:close/>
                <a:moveTo>
                  <a:pt x="168" y="136"/>
                </a:moveTo>
                <a:cubicBezTo>
                  <a:pt x="152" y="136"/>
                  <a:pt x="152" y="136"/>
                  <a:pt x="152" y="136"/>
                </a:cubicBezTo>
                <a:cubicBezTo>
                  <a:pt x="152" y="120"/>
                  <a:pt x="152" y="120"/>
                  <a:pt x="152" y="120"/>
                </a:cubicBezTo>
                <a:cubicBezTo>
                  <a:pt x="154" y="120"/>
                  <a:pt x="156" y="118"/>
                  <a:pt x="156" y="116"/>
                </a:cubicBezTo>
                <a:cubicBezTo>
                  <a:pt x="156" y="114"/>
                  <a:pt x="154" y="112"/>
                  <a:pt x="152" y="112"/>
                </a:cubicBezTo>
                <a:cubicBezTo>
                  <a:pt x="152" y="24"/>
                  <a:pt x="152" y="24"/>
                  <a:pt x="152" y="24"/>
                </a:cubicBezTo>
                <a:cubicBezTo>
                  <a:pt x="168" y="24"/>
                  <a:pt x="168" y="24"/>
                  <a:pt x="168" y="24"/>
                </a:cubicBezTo>
                <a:lnTo>
                  <a:pt x="168" y="136"/>
                </a:lnTo>
                <a:close/>
                <a:moveTo>
                  <a:pt x="44" y="40"/>
                </a:moveTo>
                <a:cubicBezTo>
                  <a:pt x="68" y="40"/>
                  <a:pt x="68" y="40"/>
                  <a:pt x="68" y="40"/>
                </a:cubicBezTo>
                <a:cubicBezTo>
                  <a:pt x="70" y="40"/>
                  <a:pt x="72" y="38"/>
                  <a:pt x="72" y="36"/>
                </a:cubicBezTo>
                <a:cubicBezTo>
                  <a:pt x="72" y="34"/>
                  <a:pt x="70" y="32"/>
                  <a:pt x="68" y="32"/>
                </a:cubicBezTo>
                <a:cubicBezTo>
                  <a:pt x="44" y="32"/>
                  <a:pt x="44" y="32"/>
                  <a:pt x="44" y="32"/>
                </a:cubicBezTo>
                <a:cubicBezTo>
                  <a:pt x="42" y="32"/>
                  <a:pt x="40" y="34"/>
                  <a:pt x="40" y="36"/>
                </a:cubicBezTo>
                <a:cubicBezTo>
                  <a:pt x="40" y="38"/>
                  <a:pt x="42" y="40"/>
                  <a:pt x="44" y="40"/>
                </a:cubicBezTo>
                <a:moveTo>
                  <a:pt x="44" y="56"/>
                </a:moveTo>
                <a:cubicBezTo>
                  <a:pt x="52" y="56"/>
                  <a:pt x="52" y="56"/>
                  <a:pt x="52" y="56"/>
                </a:cubicBezTo>
                <a:cubicBezTo>
                  <a:pt x="54" y="56"/>
                  <a:pt x="56" y="54"/>
                  <a:pt x="56" y="52"/>
                </a:cubicBezTo>
                <a:cubicBezTo>
                  <a:pt x="56" y="50"/>
                  <a:pt x="54" y="48"/>
                  <a:pt x="52" y="48"/>
                </a:cubicBezTo>
                <a:cubicBezTo>
                  <a:pt x="44" y="48"/>
                  <a:pt x="44" y="48"/>
                  <a:pt x="44" y="48"/>
                </a:cubicBezTo>
                <a:cubicBezTo>
                  <a:pt x="42" y="48"/>
                  <a:pt x="40" y="50"/>
                  <a:pt x="40" y="52"/>
                </a:cubicBezTo>
                <a:cubicBezTo>
                  <a:pt x="40" y="54"/>
                  <a:pt x="42" y="56"/>
                  <a:pt x="44" y="5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00" name="Freeform 84">
            <a:extLst>
              <a:ext uri="{FF2B5EF4-FFF2-40B4-BE49-F238E27FC236}">
                <a16:creationId xmlns:a16="http://schemas.microsoft.com/office/drawing/2014/main" id="{24E3EE49-E59F-4D5C-BED2-A1D1E8A12CB3}"/>
              </a:ext>
            </a:extLst>
          </p:cNvPr>
          <p:cNvSpPr>
            <a:spLocks noEditPoints="1"/>
          </p:cNvSpPr>
          <p:nvPr/>
        </p:nvSpPr>
        <p:spPr bwMode="auto">
          <a:xfrm>
            <a:off x="9631308" y="182566"/>
            <a:ext cx="600075" cy="544513"/>
          </a:xfrm>
          <a:custGeom>
            <a:avLst/>
            <a:gdLst>
              <a:gd name="T0" fmla="*/ 128 w 176"/>
              <a:gd name="T1" fmla="*/ 16 h 160"/>
              <a:gd name="T2" fmla="*/ 96 w 176"/>
              <a:gd name="T3" fmla="*/ 0 h 160"/>
              <a:gd name="T4" fmla="*/ 40 w 176"/>
              <a:gd name="T5" fmla="*/ 16 h 160"/>
              <a:gd name="T6" fmla="*/ 32 w 176"/>
              <a:gd name="T7" fmla="*/ 36 h 160"/>
              <a:gd name="T8" fmla="*/ 40 w 176"/>
              <a:gd name="T9" fmla="*/ 36 h 160"/>
              <a:gd name="T10" fmla="*/ 168 w 176"/>
              <a:gd name="T11" fmla="*/ 24 h 160"/>
              <a:gd name="T12" fmla="*/ 156 w 176"/>
              <a:gd name="T13" fmla="*/ 120 h 160"/>
              <a:gd name="T14" fmla="*/ 156 w 176"/>
              <a:gd name="T15" fmla="*/ 128 h 160"/>
              <a:gd name="T16" fmla="*/ 176 w 176"/>
              <a:gd name="T17" fmla="*/ 120 h 160"/>
              <a:gd name="T18" fmla="*/ 168 w 176"/>
              <a:gd name="T19" fmla="*/ 16 h 160"/>
              <a:gd name="T20" fmla="*/ 96 w 176"/>
              <a:gd name="T21" fmla="*/ 8 h 160"/>
              <a:gd name="T22" fmla="*/ 120 w 176"/>
              <a:gd name="T23" fmla="*/ 16 h 160"/>
              <a:gd name="T24" fmla="*/ 136 w 176"/>
              <a:gd name="T25" fmla="*/ 48 h 160"/>
              <a:gd name="T26" fmla="*/ 80 w 176"/>
              <a:gd name="T27" fmla="*/ 32 h 160"/>
              <a:gd name="T28" fmla="*/ 48 w 176"/>
              <a:gd name="T29" fmla="*/ 48 h 160"/>
              <a:gd name="T30" fmla="*/ 0 w 176"/>
              <a:gd name="T31" fmla="*/ 56 h 160"/>
              <a:gd name="T32" fmla="*/ 8 w 176"/>
              <a:gd name="T33" fmla="*/ 160 h 160"/>
              <a:gd name="T34" fmla="*/ 144 w 176"/>
              <a:gd name="T35" fmla="*/ 152 h 160"/>
              <a:gd name="T36" fmla="*/ 136 w 176"/>
              <a:gd name="T37" fmla="*/ 48 h 160"/>
              <a:gd name="T38" fmla="*/ 80 w 176"/>
              <a:gd name="T39" fmla="*/ 40 h 160"/>
              <a:gd name="T40" fmla="*/ 56 w 176"/>
              <a:gd name="T41" fmla="*/ 48 h 160"/>
              <a:gd name="T42" fmla="*/ 24 w 176"/>
              <a:gd name="T43" fmla="*/ 128 h 160"/>
              <a:gd name="T44" fmla="*/ 24 w 176"/>
              <a:gd name="T45" fmla="*/ 136 h 160"/>
              <a:gd name="T46" fmla="*/ 8 w 176"/>
              <a:gd name="T47" fmla="*/ 152 h 160"/>
              <a:gd name="T48" fmla="*/ 24 w 176"/>
              <a:gd name="T49" fmla="*/ 56 h 160"/>
              <a:gd name="T50" fmla="*/ 112 w 176"/>
              <a:gd name="T51" fmla="*/ 128 h 160"/>
              <a:gd name="T52" fmla="*/ 112 w 176"/>
              <a:gd name="T53" fmla="*/ 136 h 160"/>
              <a:gd name="T54" fmla="*/ 32 w 176"/>
              <a:gd name="T55" fmla="*/ 152 h 160"/>
              <a:gd name="T56" fmla="*/ 36 w 176"/>
              <a:gd name="T57" fmla="*/ 132 h 160"/>
              <a:gd name="T58" fmla="*/ 32 w 176"/>
              <a:gd name="T59" fmla="*/ 56 h 160"/>
              <a:gd name="T60" fmla="*/ 112 w 176"/>
              <a:gd name="T61" fmla="*/ 128 h 160"/>
              <a:gd name="T62" fmla="*/ 120 w 176"/>
              <a:gd name="T63" fmla="*/ 152 h 160"/>
              <a:gd name="T64" fmla="*/ 124 w 176"/>
              <a:gd name="T65" fmla="*/ 132 h 160"/>
              <a:gd name="T66" fmla="*/ 120 w 176"/>
              <a:gd name="T67" fmla="*/ 56 h 160"/>
              <a:gd name="T68" fmla="*/ 136 w 176"/>
              <a:gd name="T69" fmla="*/ 152 h 160"/>
              <a:gd name="T70" fmla="*/ 68 w 176"/>
              <a:gd name="T71" fmla="*/ 72 h 160"/>
              <a:gd name="T72" fmla="*/ 68 w 176"/>
              <a:gd name="T73" fmla="*/ 64 h 160"/>
              <a:gd name="T74" fmla="*/ 40 w 176"/>
              <a:gd name="T75" fmla="*/ 68 h 160"/>
              <a:gd name="T76" fmla="*/ 44 w 176"/>
              <a:gd name="T77" fmla="*/ 88 h 160"/>
              <a:gd name="T78" fmla="*/ 56 w 176"/>
              <a:gd name="T79" fmla="*/ 84 h 160"/>
              <a:gd name="T80" fmla="*/ 44 w 176"/>
              <a:gd name="T81" fmla="*/ 80 h 160"/>
              <a:gd name="T82" fmla="*/ 44 w 176"/>
              <a:gd name="T83" fmla="*/ 8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6" h="160">
                <a:moveTo>
                  <a:pt x="168" y="16"/>
                </a:move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87" y="0"/>
                  <a:pt x="80" y="7"/>
                  <a:pt x="80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36" y="16"/>
                  <a:pt x="32" y="20"/>
                  <a:pt x="32" y="24"/>
                </a:cubicBezTo>
                <a:cubicBezTo>
                  <a:pt x="32" y="36"/>
                  <a:pt x="32" y="36"/>
                  <a:pt x="32" y="36"/>
                </a:cubicBezTo>
                <a:cubicBezTo>
                  <a:pt x="32" y="38"/>
                  <a:pt x="34" y="40"/>
                  <a:pt x="36" y="40"/>
                </a:cubicBezTo>
                <a:cubicBezTo>
                  <a:pt x="38" y="40"/>
                  <a:pt x="40" y="38"/>
                  <a:pt x="40" y="36"/>
                </a:cubicBezTo>
                <a:cubicBezTo>
                  <a:pt x="40" y="24"/>
                  <a:pt x="40" y="24"/>
                  <a:pt x="40" y="24"/>
                </a:cubicBezTo>
                <a:cubicBezTo>
                  <a:pt x="168" y="24"/>
                  <a:pt x="168" y="24"/>
                  <a:pt x="168" y="24"/>
                </a:cubicBezTo>
                <a:cubicBezTo>
                  <a:pt x="168" y="120"/>
                  <a:pt x="168" y="120"/>
                  <a:pt x="168" y="120"/>
                </a:cubicBezTo>
                <a:cubicBezTo>
                  <a:pt x="156" y="120"/>
                  <a:pt x="156" y="120"/>
                  <a:pt x="156" y="120"/>
                </a:cubicBezTo>
                <a:cubicBezTo>
                  <a:pt x="154" y="120"/>
                  <a:pt x="152" y="122"/>
                  <a:pt x="152" y="124"/>
                </a:cubicBezTo>
                <a:cubicBezTo>
                  <a:pt x="152" y="126"/>
                  <a:pt x="154" y="128"/>
                  <a:pt x="156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72" y="128"/>
                  <a:pt x="176" y="124"/>
                  <a:pt x="176" y="120"/>
                </a:cubicBezTo>
                <a:cubicBezTo>
                  <a:pt x="176" y="24"/>
                  <a:pt x="176" y="24"/>
                  <a:pt x="176" y="24"/>
                </a:cubicBezTo>
                <a:cubicBezTo>
                  <a:pt x="176" y="20"/>
                  <a:pt x="172" y="16"/>
                  <a:pt x="168" y="16"/>
                </a:cubicBezTo>
                <a:moveTo>
                  <a:pt x="88" y="16"/>
                </a:moveTo>
                <a:cubicBezTo>
                  <a:pt x="88" y="12"/>
                  <a:pt x="92" y="8"/>
                  <a:pt x="9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88" y="16"/>
                </a:lnTo>
                <a:close/>
                <a:moveTo>
                  <a:pt x="136" y="48"/>
                </a:moveTo>
                <a:cubicBezTo>
                  <a:pt x="96" y="48"/>
                  <a:pt x="96" y="48"/>
                  <a:pt x="96" y="48"/>
                </a:cubicBezTo>
                <a:cubicBezTo>
                  <a:pt x="96" y="39"/>
                  <a:pt x="89" y="32"/>
                  <a:pt x="80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55" y="32"/>
                  <a:pt x="48" y="39"/>
                  <a:pt x="48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4" y="48"/>
                  <a:pt x="0" y="52"/>
                  <a:pt x="0" y="56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6"/>
                  <a:pt x="4" y="160"/>
                  <a:pt x="8" y="160"/>
                </a:cubicBezTo>
                <a:cubicBezTo>
                  <a:pt x="136" y="160"/>
                  <a:pt x="136" y="160"/>
                  <a:pt x="136" y="160"/>
                </a:cubicBezTo>
                <a:cubicBezTo>
                  <a:pt x="140" y="160"/>
                  <a:pt x="144" y="156"/>
                  <a:pt x="144" y="152"/>
                </a:cubicBezTo>
                <a:cubicBezTo>
                  <a:pt x="144" y="56"/>
                  <a:pt x="144" y="56"/>
                  <a:pt x="144" y="56"/>
                </a:cubicBezTo>
                <a:cubicBezTo>
                  <a:pt x="144" y="52"/>
                  <a:pt x="140" y="48"/>
                  <a:pt x="136" y="48"/>
                </a:cubicBezTo>
                <a:moveTo>
                  <a:pt x="64" y="40"/>
                </a:moveTo>
                <a:cubicBezTo>
                  <a:pt x="80" y="40"/>
                  <a:pt x="80" y="40"/>
                  <a:pt x="80" y="40"/>
                </a:cubicBezTo>
                <a:cubicBezTo>
                  <a:pt x="84" y="40"/>
                  <a:pt x="88" y="44"/>
                  <a:pt x="88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6" y="44"/>
                  <a:pt x="60" y="40"/>
                  <a:pt x="64" y="40"/>
                </a:cubicBezTo>
                <a:moveTo>
                  <a:pt x="24" y="128"/>
                </a:moveTo>
                <a:cubicBezTo>
                  <a:pt x="22" y="128"/>
                  <a:pt x="20" y="130"/>
                  <a:pt x="20" y="132"/>
                </a:cubicBezTo>
                <a:cubicBezTo>
                  <a:pt x="20" y="134"/>
                  <a:pt x="22" y="136"/>
                  <a:pt x="24" y="136"/>
                </a:cubicBezTo>
                <a:cubicBezTo>
                  <a:pt x="24" y="152"/>
                  <a:pt x="24" y="152"/>
                  <a:pt x="24" y="152"/>
                </a:cubicBezTo>
                <a:cubicBezTo>
                  <a:pt x="8" y="152"/>
                  <a:pt x="8" y="152"/>
                  <a:pt x="8" y="152"/>
                </a:cubicBezTo>
                <a:cubicBezTo>
                  <a:pt x="8" y="56"/>
                  <a:pt x="8" y="56"/>
                  <a:pt x="8" y="56"/>
                </a:cubicBezTo>
                <a:cubicBezTo>
                  <a:pt x="24" y="56"/>
                  <a:pt x="24" y="56"/>
                  <a:pt x="24" y="56"/>
                </a:cubicBezTo>
                <a:lnTo>
                  <a:pt x="24" y="128"/>
                </a:lnTo>
                <a:close/>
                <a:moveTo>
                  <a:pt x="112" y="128"/>
                </a:moveTo>
                <a:cubicBezTo>
                  <a:pt x="110" y="128"/>
                  <a:pt x="108" y="130"/>
                  <a:pt x="108" y="132"/>
                </a:cubicBezTo>
                <a:cubicBezTo>
                  <a:pt x="108" y="134"/>
                  <a:pt x="110" y="136"/>
                  <a:pt x="112" y="136"/>
                </a:cubicBezTo>
                <a:cubicBezTo>
                  <a:pt x="112" y="152"/>
                  <a:pt x="112" y="152"/>
                  <a:pt x="112" y="152"/>
                </a:cubicBezTo>
                <a:cubicBezTo>
                  <a:pt x="32" y="152"/>
                  <a:pt x="32" y="152"/>
                  <a:pt x="32" y="152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4" y="136"/>
                  <a:pt x="36" y="134"/>
                  <a:pt x="36" y="132"/>
                </a:cubicBezTo>
                <a:cubicBezTo>
                  <a:pt x="36" y="130"/>
                  <a:pt x="34" y="128"/>
                  <a:pt x="32" y="128"/>
                </a:cubicBezTo>
                <a:cubicBezTo>
                  <a:pt x="32" y="56"/>
                  <a:pt x="32" y="56"/>
                  <a:pt x="32" y="56"/>
                </a:cubicBezTo>
                <a:cubicBezTo>
                  <a:pt x="112" y="56"/>
                  <a:pt x="112" y="56"/>
                  <a:pt x="112" y="56"/>
                </a:cubicBezTo>
                <a:lnTo>
                  <a:pt x="112" y="128"/>
                </a:lnTo>
                <a:close/>
                <a:moveTo>
                  <a:pt x="136" y="152"/>
                </a:moveTo>
                <a:cubicBezTo>
                  <a:pt x="120" y="152"/>
                  <a:pt x="120" y="152"/>
                  <a:pt x="120" y="152"/>
                </a:cubicBezTo>
                <a:cubicBezTo>
                  <a:pt x="120" y="136"/>
                  <a:pt x="120" y="136"/>
                  <a:pt x="120" y="136"/>
                </a:cubicBezTo>
                <a:cubicBezTo>
                  <a:pt x="122" y="136"/>
                  <a:pt x="124" y="134"/>
                  <a:pt x="124" y="132"/>
                </a:cubicBezTo>
                <a:cubicBezTo>
                  <a:pt x="124" y="130"/>
                  <a:pt x="122" y="128"/>
                  <a:pt x="120" y="128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36" y="56"/>
                  <a:pt x="136" y="56"/>
                  <a:pt x="136" y="56"/>
                </a:cubicBezTo>
                <a:lnTo>
                  <a:pt x="136" y="152"/>
                </a:lnTo>
                <a:close/>
                <a:moveTo>
                  <a:pt x="44" y="72"/>
                </a:moveTo>
                <a:cubicBezTo>
                  <a:pt x="68" y="72"/>
                  <a:pt x="68" y="72"/>
                  <a:pt x="68" y="72"/>
                </a:cubicBezTo>
                <a:cubicBezTo>
                  <a:pt x="70" y="72"/>
                  <a:pt x="72" y="70"/>
                  <a:pt x="72" y="68"/>
                </a:cubicBezTo>
                <a:cubicBezTo>
                  <a:pt x="72" y="66"/>
                  <a:pt x="70" y="64"/>
                  <a:pt x="68" y="64"/>
                </a:cubicBezTo>
                <a:cubicBezTo>
                  <a:pt x="44" y="64"/>
                  <a:pt x="44" y="64"/>
                  <a:pt x="44" y="64"/>
                </a:cubicBezTo>
                <a:cubicBezTo>
                  <a:pt x="42" y="64"/>
                  <a:pt x="40" y="66"/>
                  <a:pt x="40" y="68"/>
                </a:cubicBezTo>
                <a:cubicBezTo>
                  <a:pt x="40" y="70"/>
                  <a:pt x="42" y="72"/>
                  <a:pt x="44" y="72"/>
                </a:cubicBezTo>
                <a:moveTo>
                  <a:pt x="44" y="88"/>
                </a:moveTo>
                <a:cubicBezTo>
                  <a:pt x="52" y="88"/>
                  <a:pt x="52" y="88"/>
                  <a:pt x="52" y="88"/>
                </a:cubicBezTo>
                <a:cubicBezTo>
                  <a:pt x="54" y="88"/>
                  <a:pt x="56" y="86"/>
                  <a:pt x="56" y="84"/>
                </a:cubicBezTo>
                <a:cubicBezTo>
                  <a:pt x="56" y="82"/>
                  <a:pt x="54" y="80"/>
                  <a:pt x="52" y="80"/>
                </a:cubicBezTo>
                <a:cubicBezTo>
                  <a:pt x="44" y="80"/>
                  <a:pt x="44" y="80"/>
                  <a:pt x="44" y="80"/>
                </a:cubicBezTo>
                <a:cubicBezTo>
                  <a:pt x="42" y="80"/>
                  <a:pt x="40" y="82"/>
                  <a:pt x="40" y="84"/>
                </a:cubicBezTo>
                <a:cubicBezTo>
                  <a:pt x="40" y="86"/>
                  <a:pt x="42" y="88"/>
                  <a:pt x="44" y="8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01" name="Freeform 85">
            <a:extLst>
              <a:ext uri="{FF2B5EF4-FFF2-40B4-BE49-F238E27FC236}">
                <a16:creationId xmlns:a16="http://schemas.microsoft.com/office/drawing/2014/main" id="{3ACCED2A-F884-46D3-86D1-9E39DFBD05A7}"/>
              </a:ext>
            </a:extLst>
          </p:cNvPr>
          <p:cNvSpPr>
            <a:spLocks noEditPoints="1"/>
          </p:cNvSpPr>
          <p:nvPr/>
        </p:nvSpPr>
        <p:spPr bwMode="auto">
          <a:xfrm>
            <a:off x="10775896" y="209553"/>
            <a:ext cx="600075" cy="490538"/>
          </a:xfrm>
          <a:custGeom>
            <a:avLst/>
            <a:gdLst>
              <a:gd name="T0" fmla="*/ 120 w 176"/>
              <a:gd name="T1" fmla="*/ 16 h 144"/>
              <a:gd name="T2" fmla="*/ 72 w 176"/>
              <a:gd name="T3" fmla="*/ 0 h 144"/>
              <a:gd name="T4" fmla="*/ 8 w 176"/>
              <a:gd name="T5" fmla="*/ 16 h 144"/>
              <a:gd name="T6" fmla="*/ 0 w 176"/>
              <a:gd name="T7" fmla="*/ 64 h 144"/>
              <a:gd name="T8" fmla="*/ 8 w 176"/>
              <a:gd name="T9" fmla="*/ 136 h 144"/>
              <a:gd name="T10" fmla="*/ 160 w 176"/>
              <a:gd name="T11" fmla="*/ 144 h 144"/>
              <a:gd name="T12" fmla="*/ 168 w 176"/>
              <a:gd name="T13" fmla="*/ 72 h 144"/>
              <a:gd name="T14" fmla="*/ 176 w 176"/>
              <a:gd name="T15" fmla="*/ 24 h 144"/>
              <a:gd name="T16" fmla="*/ 72 w 176"/>
              <a:gd name="T17" fmla="*/ 8 h 144"/>
              <a:gd name="T18" fmla="*/ 112 w 176"/>
              <a:gd name="T19" fmla="*/ 16 h 144"/>
              <a:gd name="T20" fmla="*/ 72 w 176"/>
              <a:gd name="T21" fmla="*/ 8 h 144"/>
              <a:gd name="T22" fmla="*/ 16 w 176"/>
              <a:gd name="T23" fmla="*/ 136 h 144"/>
              <a:gd name="T24" fmla="*/ 32 w 176"/>
              <a:gd name="T25" fmla="*/ 72 h 144"/>
              <a:gd name="T26" fmla="*/ 40 w 176"/>
              <a:gd name="T27" fmla="*/ 88 h 144"/>
              <a:gd name="T28" fmla="*/ 64 w 176"/>
              <a:gd name="T29" fmla="*/ 80 h 144"/>
              <a:gd name="T30" fmla="*/ 112 w 176"/>
              <a:gd name="T31" fmla="*/ 72 h 144"/>
              <a:gd name="T32" fmla="*/ 120 w 176"/>
              <a:gd name="T33" fmla="*/ 88 h 144"/>
              <a:gd name="T34" fmla="*/ 144 w 176"/>
              <a:gd name="T35" fmla="*/ 80 h 144"/>
              <a:gd name="T36" fmla="*/ 160 w 176"/>
              <a:gd name="T37" fmla="*/ 72 h 144"/>
              <a:gd name="T38" fmla="*/ 40 w 176"/>
              <a:gd name="T39" fmla="*/ 56 h 144"/>
              <a:gd name="T40" fmla="*/ 56 w 176"/>
              <a:gd name="T41" fmla="*/ 80 h 144"/>
              <a:gd name="T42" fmla="*/ 40 w 176"/>
              <a:gd name="T43" fmla="*/ 56 h 144"/>
              <a:gd name="T44" fmla="*/ 136 w 176"/>
              <a:gd name="T45" fmla="*/ 56 h 144"/>
              <a:gd name="T46" fmla="*/ 120 w 176"/>
              <a:gd name="T47" fmla="*/ 80 h 144"/>
              <a:gd name="T48" fmla="*/ 168 w 176"/>
              <a:gd name="T49" fmla="*/ 64 h 144"/>
              <a:gd name="T50" fmla="*/ 144 w 176"/>
              <a:gd name="T51" fmla="*/ 56 h 144"/>
              <a:gd name="T52" fmla="*/ 120 w 176"/>
              <a:gd name="T53" fmla="*/ 48 h 144"/>
              <a:gd name="T54" fmla="*/ 112 w 176"/>
              <a:gd name="T55" fmla="*/ 64 h 144"/>
              <a:gd name="T56" fmla="*/ 64 w 176"/>
              <a:gd name="T57" fmla="*/ 56 h 144"/>
              <a:gd name="T58" fmla="*/ 40 w 176"/>
              <a:gd name="T59" fmla="*/ 48 h 144"/>
              <a:gd name="T60" fmla="*/ 32 w 176"/>
              <a:gd name="T61" fmla="*/ 64 h 144"/>
              <a:gd name="T62" fmla="*/ 8 w 176"/>
              <a:gd name="T63" fmla="*/ 24 h 144"/>
              <a:gd name="T64" fmla="*/ 168 w 176"/>
              <a:gd name="T65" fmla="*/ 6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6" h="144">
                <a:moveTo>
                  <a:pt x="168" y="16"/>
                </a:moveTo>
                <a:cubicBezTo>
                  <a:pt x="120" y="16"/>
                  <a:pt x="120" y="16"/>
                  <a:pt x="120" y="16"/>
                </a:cubicBezTo>
                <a:cubicBezTo>
                  <a:pt x="120" y="7"/>
                  <a:pt x="113" y="0"/>
                  <a:pt x="104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3" y="0"/>
                  <a:pt x="56" y="7"/>
                  <a:pt x="56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4" y="16"/>
                  <a:pt x="0" y="20"/>
                  <a:pt x="0" y="2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8"/>
                  <a:pt x="4" y="72"/>
                  <a:pt x="8" y="72"/>
                </a:cubicBezTo>
                <a:cubicBezTo>
                  <a:pt x="8" y="136"/>
                  <a:pt x="8" y="136"/>
                  <a:pt x="8" y="136"/>
                </a:cubicBezTo>
                <a:cubicBezTo>
                  <a:pt x="8" y="140"/>
                  <a:pt x="12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4" y="144"/>
                  <a:pt x="168" y="140"/>
                  <a:pt x="168" y="136"/>
                </a:cubicBezTo>
                <a:cubicBezTo>
                  <a:pt x="168" y="72"/>
                  <a:pt x="168" y="72"/>
                  <a:pt x="168" y="72"/>
                </a:cubicBezTo>
                <a:cubicBezTo>
                  <a:pt x="172" y="72"/>
                  <a:pt x="176" y="68"/>
                  <a:pt x="176" y="64"/>
                </a:cubicBezTo>
                <a:cubicBezTo>
                  <a:pt x="176" y="24"/>
                  <a:pt x="176" y="24"/>
                  <a:pt x="176" y="24"/>
                </a:cubicBezTo>
                <a:cubicBezTo>
                  <a:pt x="176" y="20"/>
                  <a:pt x="172" y="16"/>
                  <a:pt x="168" y="16"/>
                </a:cubicBezTo>
                <a:moveTo>
                  <a:pt x="72" y="8"/>
                </a:moveTo>
                <a:cubicBezTo>
                  <a:pt x="104" y="8"/>
                  <a:pt x="104" y="8"/>
                  <a:pt x="104" y="8"/>
                </a:cubicBezTo>
                <a:cubicBezTo>
                  <a:pt x="108" y="8"/>
                  <a:pt x="112" y="12"/>
                  <a:pt x="112" y="16"/>
                </a:cubicBezTo>
                <a:cubicBezTo>
                  <a:pt x="64" y="16"/>
                  <a:pt x="64" y="16"/>
                  <a:pt x="64" y="16"/>
                </a:cubicBezTo>
                <a:cubicBezTo>
                  <a:pt x="64" y="12"/>
                  <a:pt x="68" y="8"/>
                  <a:pt x="72" y="8"/>
                </a:cubicBezTo>
                <a:moveTo>
                  <a:pt x="160" y="136"/>
                </a:moveTo>
                <a:cubicBezTo>
                  <a:pt x="16" y="136"/>
                  <a:pt x="16" y="136"/>
                  <a:pt x="16" y="136"/>
                </a:cubicBezTo>
                <a:cubicBezTo>
                  <a:pt x="16" y="72"/>
                  <a:pt x="16" y="72"/>
                  <a:pt x="16" y="72"/>
                </a:cubicBezTo>
                <a:cubicBezTo>
                  <a:pt x="32" y="72"/>
                  <a:pt x="32" y="72"/>
                  <a:pt x="32" y="72"/>
                </a:cubicBezTo>
                <a:cubicBezTo>
                  <a:pt x="32" y="80"/>
                  <a:pt x="32" y="80"/>
                  <a:pt x="32" y="80"/>
                </a:cubicBezTo>
                <a:cubicBezTo>
                  <a:pt x="32" y="84"/>
                  <a:pt x="36" y="88"/>
                  <a:pt x="40" y="88"/>
                </a:cubicBezTo>
                <a:cubicBezTo>
                  <a:pt x="56" y="88"/>
                  <a:pt x="56" y="88"/>
                  <a:pt x="56" y="88"/>
                </a:cubicBezTo>
                <a:cubicBezTo>
                  <a:pt x="60" y="88"/>
                  <a:pt x="64" y="84"/>
                  <a:pt x="64" y="80"/>
                </a:cubicBezTo>
                <a:cubicBezTo>
                  <a:pt x="64" y="72"/>
                  <a:pt x="64" y="72"/>
                  <a:pt x="64" y="72"/>
                </a:cubicBezTo>
                <a:cubicBezTo>
                  <a:pt x="112" y="72"/>
                  <a:pt x="112" y="72"/>
                  <a:pt x="112" y="72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12" y="84"/>
                  <a:pt x="116" y="88"/>
                  <a:pt x="120" y="88"/>
                </a:cubicBezTo>
                <a:cubicBezTo>
                  <a:pt x="136" y="88"/>
                  <a:pt x="136" y="88"/>
                  <a:pt x="136" y="88"/>
                </a:cubicBezTo>
                <a:cubicBezTo>
                  <a:pt x="140" y="88"/>
                  <a:pt x="144" y="84"/>
                  <a:pt x="144" y="80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60" y="72"/>
                  <a:pt x="160" y="72"/>
                  <a:pt x="160" y="72"/>
                </a:cubicBezTo>
                <a:lnTo>
                  <a:pt x="160" y="136"/>
                </a:lnTo>
                <a:close/>
                <a:moveTo>
                  <a:pt x="40" y="56"/>
                </a:moveTo>
                <a:cubicBezTo>
                  <a:pt x="56" y="56"/>
                  <a:pt x="56" y="56"/>
                  <a:pt x="56" y="56"/>
                </a:cubicBezTo>
                <a:cubicBezTo>
                  <a:pt x="56" y="80"/>
                  <a:pt x="56" y="80"/>
                  <a:pt x="56" y="80"/>
                </a:cubicBezTo>
                <a:cubicBezTo>
                  <a:pt x="40" y="80"/>
                  <a:pt x="40" y="80"/>
                  <a:pt x="40" y="80"/>
                </a:cubicBezTo>
                <a:lnTo>
                  <a:pt x="40" y="56"/>
                </a:lnTo>
                <a:close/>
                <a:moveTo>
                  <a:pt x="120" y="56"/>
                </a:moveTo>
                <a:cubicBezTo>
                  <a:pt x="136" y="56"/>
                  <a:pt x="136" y="56"/>
                  <a:pt x="136" y="56"/>
                </a:cubicBezTo>
                <a:cubicBezTo>
                  <a:pt x="136" y="80"/>
                  <a:pt x="136" y="80"/>
                  <a:pt x="136" y="80"/>
                </a:cubicBezTo>
                <a:cubicBezTo>
                  <a:pt x="120" y="80"/>
                  <a:pt x="120" y="80"/>
                  <a:pt x="120" y="80"/>
                </a:cubicBezTo>
                <a:lnTo>
                  <a:pt x="120" y="56"/>
                </a:lnTo>
                <a:close/>
                <a:moveTo>
                  <a:pt x="168" y="64"/>
                </a:moveTo>
                <a:cubicBezTo>
                  <a:pt x="144" y="64"/>
                  <a:pt x="144" y="64"/>
                  <a:pt x="144" y="64"/>
                </a:cubicBezTo>
                <a:cubicBezTo>
                  <a:pt x="144" y="56"/>
                  <a:pt x="144" y="56"/>
                  <a:pt x="144" y="56"/>
                </a:cubicBezTo>
                <a:cubicBezTo>
                  <a:pt x="144" y="52"/>
                  <a:pt x="140" y="48"/>
                  <a:pt x="136" y="48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16" y="48"/>
                  <a:pt x="112" y="52"/>
                  <a:pt x="112" y="56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64" y="64"/>
                  <a:pt x="64" y="64"/>
                  <a:pt x="64" y="64"/>
                </a:cubicBezTo>
                <a:cubicBezTo>
                  <a:pt x="64" y="56"/>
                  <a:pt x="64" y="56"/>
                  <a:pt x="64" y="56"/>
                </a:cubicBezTo>
                <a:cubicBezTo>
                  <a:pt x="64" y="52"/>
                  <a:pt x="60" y="48"/>
                  <a:pt x="56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36" y="48"/>
                  <a:pt x="32" y="52"/>
                  <a:pt x="32" y="56"/>
                </a:cubicBezTo>
                <a:cubicBezTo>
                  <a:pt x="32" y="64"/>
                  <a:pt x="32" y="64"/>
                  <a:pt x="32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24"/>
                  <a:pt x="8" y="24"/>
                  <a:pt x="8" y="24"/>
                </a:cubicBezTo>
                <a:cubicBezTo>
                  <a:pt x="168" y="24"/>
                  <a:pt x="168" y="24"/>
                  <a:pt x="168" y="24"/>
                </a:cubicBezTo>
                <a:lnTo>
                  <a:pt x="168" y="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02" name="Freeform 86">
            <a:extLst>
              <a:ext uri="{FF2B5EF4-FFF2-40B4-BE49-F238E27FC236}">
                <a16:creationId xmlns:a16="http://schemas.microsoft.com/office/drawing/2014/main" id="{B8E8616A-93A7-4D7F-ACF6-B9E8E627A107}"/>
              </a:ext>
            </a:extLst>
          </p:cNvPr>
          <p:cNvSpPr>
            <a:spLocks noEditPoints="1"/>
          </p:cNvSpPr>
          <p:nvPr/>
        </p:nvSpPr>
        <p:spPr bwMode="auto">
          <a:xfrm>
            <a:off x="460321" y="1292228"/>
            <a:ext cx="606425" cy="606425"/>
          </a:xfrm>
          <a:custGeom>
            <a:avLst/>
            <a:gdLst>
              <a:gd name="T0" fmla="*/ 177 w 178"/>
              <a:gd name="T1" fmla="*/ 139 h 178"/>
              <a:gd name="T2" fmla="*/ 122 w 178"/>
              <a:gd name="T3" fmla="*/ 84 h 178"/>
              <a:gd name="T4" fmla="*/ 125 w 178"/>
              <a:gd name="T5" fmla="*/ 80 h 178"/>
              <a:gd name="T6" fmla="*/ 125 w 178"/>
              <a:gd name="T7" fmla="*/ 57 h 178"/>
              <a:gd name="T8" fmla="*/ 74 w 178"/>
              <a:gd name="T9" fmla="*/ 7 h 178"/>
              <a:gd name="T10" fmla="*/ 52 w 178"/>
              <a:gd name="T11" fmla="*/ 7 h 178"/>
              <a:gd name="T12" fmla="*/ 7 w 178"/>
              <a:gd name="T13" fmla="*/ 52 h 178"/>
              <a:gd name="T14" fmla="*/ 7 w 178"/>
              <a:gd name="T15" fmla="*/ 74 h 178"/>
              <a:gd name="T16" fmla="*/ 57 w 178"/>
              <a:gd name="T17" fmla="*/ 125 h 178"/>
              <a:gd name="T18" fmla="*/ 80 w 178"/>
              <a:gd name="T19" fmla="*/ 125 h 178"/>
              <a:gd name="T20" fmla="*/ 84 w 178"/>
              <a:gd name="T21" fmla="*/ 121 h 178"/>
              <a:gd name="T22" fmla="*/ 107 w 178"/>
              <a:gd name="T23" fmla="*/ 145 h 178"/>
              <a:gd name="T24" fmla="*/ 110 w 178"/>
              <a:gd name="T25" fmla="*/ 146 h 178"/>
              <a:gd name="T26" fmla="*/ 122 w 178"/>
              <a:gd name="T27" fmla="*/ 146 h 178"/>
              <a:gd name="T28" fmla="*/ 122 w 178"/>
              <a:gd name="T29" fmla="*/ 158 h 178"/>
              <a:gd name="T30" fmla="*/ 126 w 178"/>
              <a:gd name="T31" fmla="*/ 162 h 178"/>
              <a:gd name="T32" fmla="*/ 138 w 178"/>
              <a:gd name="T33" fmla="*/ 162 h 178"/>
              <a:gd name="T34" fmla="*/ 138 w 178"/>
              <a:gd name="T35" fmla="*/ 174 h 178"/>
              <a:gd name="T36" fmla="*/ 142 w 178"/>
              <a:gd name="T37" fmla="*/ 178 h 178"/>
              <a:gd name="T38" fmla="*/ 174 w 178"/>
              <a:gd name="T39" fmla="*/ 178 h 178"/>
              <a:gd name="T40" fmla="*/ 178 w 178"/>
              <a:gd name="T41" fmla="*/ 174 h 178"/>
              <a:gd name="T42" fmla="*/ 178 w 178"/>
              <a:gd name="T43" fmla="*/ 142 h 178"/>
              <a:gd name="T44" fmla="*/ 177 w 178"/>
              <a:gd name="T45" fmla="*/ 139 h 178"/>
              <a:gd name="T46" fmla="*/ 170 w 178"/>
              <a:gd name="T47" fmla="*/ 170 h 178"/>
              <a:gd name="T48" fmla="*/ 146 w 178"/>
              <a:gd name="T49" fmla="*/ 170 h 178"/>
              <a:gd name="T50" fmla="*/ 146 w 178"/>
              <a:gd name="T51" fmla="*/ 158 h 178"/>
              <a:gd name="T52" fmla="*/ 142 w 178"/>
              <a:gd name="T53" fmla="*/ 154 h 178"/>
              <a:gd name="T54" fmla="*/ 130 w 178"/>
              <a:gd name="T55" fmla="*/ 154 h 178"/>
              <a:gd name="T56" fmla="*/ 130 w 178"/>
              <a:gd name="T57" fmla="*/ 142 h 178"/>
              <a:gd name="T58" fmla="*/ 126 w 178"/>
              <a:gd name="T59" fmla="*/ 138 h 178"/>
              <a:gd name="T60" fmla="*/ 112 w 178"/>
              <a:gd name="T61" fmla="*/ 138 h 178"/>
              <a:gd name="T62" fmla="*/ 87 w 178"/>
              <a:gd name="T63" fmla="*/ 113 h 178"/>
              <a:gd name="T64" fmla="*/ 84 w 178"/>
              <a:gd name="T65" fmla="*/ 112 h 178"/>
              <a:gd name="T66" fmla="*/ 81 w 178"/>
              <a:gd name="T67" fmla="*/ 113 h 178"/>
              <a:gd name="T68" fmla="*/ 74 w 178"/>
              <a:gd name="T69" fmla="*/ 120 h 178"/>
              <a:gd name="T70" fmla="*/ 63 w 178"/>
              <a:gd name="T71" fmla="*/ 120 h 178"/>
              <a:gd name="T72" fmla="*/ 12 w 178"/>
              <a:gd name="T73" fmla="*/ 69 h 178"/>
              <a:gd name="T74" fmla="*/ 12 w 178"/>
              <a:gd name="T75" fmla="*/ 57 h 178"/>
              <a:gd name="T76" fmla="*/ 57 w 178"/>
              <a:gd name="T77" fmla="*/ 12 h 178"/>
              <a:gd name="T78" fmla="*/ 69 w 178"/>
              <a:gd name="T79" fmla="*/ 12 h 178"/>
              <a:gd name="T80" fmla="*/ 120 w 178"/>
              <a:gd name="T81" fmla="*/ 63 h 178"/>
              <a:gd name="T82" fmla="*/ 120 w 178"/>
              <a:gd name="T83" fmla="*/ 74 h 178"/>
              <a:gd name="T84" fmla="*/ 113 w 178"/>
              <a:gd name="T85" fmla="*/ 81 h 178"/>
              <a:gd name="T86" fmla="*/ 112 w 178"/>
              <a:gd name="T87" fmla="*/ 84 h 178"/>
              <a:gd name="T88" fmla="*/ 113 w 178"/>
              <a:gd name="T89" fmla="*/ 87 h 178"/>
              <a:gd name="T90" fmla="*/ 170 w 178"/>
              <a:gd name="T91" fmla="*/ 144 h 178"/>
              <a:gd name="T92" fmla="*/ 170 w 178"/>
              <a:gd name="T93" fmla="*/ 170 h 178"/>
              <a:gd name="T94" fmla="*/ 58 w 178"/>
              <a:gd name="T95" fmla="*/ 42 h 178"/>
              <a:gd name="T96" fmla="*/ 42 w 178"/>
              <a:gd name="T97" fmla="*/ 58 h 178"/>
              <a:gd name="T98" fmla="*/ 58 w 178"/>
              <a:gd name="T99" fmla="*/ 74 h 178"/>
              <a:gd name="T100" fmla="*/ 74 w 178"/>
              <a:gd name="T101" fmla="*/ 58 h 178"/>
              <a:gd name="T102" fmla="*/ 58 w 178"/>
              <a:gd name="T103" fmla="*/ 42 h 178"/>
              <a:gd name="T104" fmla="*/ 58 w 178"/>
              <a:gd name="T105" fmla="*/ 66 h 178"/>
              <a:gd name="T106" fmla="*/ 50 w 178"/>
              <a:gd name="T107" fmla="*/ 58 h 178"/>
              <a:gd name="T108" fmla="*/ 58 w 178"/>
              <a:gd name="T109" fmla="*/ 50 h 178"/>
              <a:gd name="T110" fmla="*/ 66 w 178"/>
              <a:gd name="T111" fmla="*/ 58 h 178"/>
              <a:gd name="T112" fmla="*/ 58 w 178"/>
              <a:gd name="T113" fmla="*/ 66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8" h="178">
                <a:moveTo>
                  <a:pt x="177" y="139"/>
                </a:moveTo>
                <a:cubicBezTo>
                  <a:pt x="122" y="84"/>
                  <a:pt x="122" y="84"/>
                  <a:pt x="122" y="84"/>
                </a:cubicBezTo>
                <a:cubicBezTo>
                  <a:pt x="125" y="80"/>
                  <a:pt x="125" y="80"/>
                  <a:pt x="125" y="80"/>
                </a:cubicBezTo>
                <a:cubicBezTo>
                  <a:pt x="132" y="74"/>
                  <a:pt x="132" y="64"/>
                  <a:pt x="125" y="57"/>
                </a:cubicBezTo>
                <a:cubicBezTo>
                  <a:pt x="74" y="7"/>
                  <a:pt x="74" y="7"/>
                  <a:pt x="74" y="7"/>
                </a:cubicBezTo>
                <a:cubicBezTo>
                  <a:pt x="68" y="0"/>
                  <a:pt x="58" y="0"/>
                  <a:pt x="52" y="7"/>
                </a:cubicBezTo>
                <a:cubicBezTo>
                  <a:pt x="7" y="52"/>
                  <a:pt x="7" y="52"/>
                  <a:pt x="7" y="52"/>
                </a:cubicBezTo>
                <a:cubicBezTo>
                  <a:pt x="0" y="58"/>
                  <a:pt x="0" y="68"/>
                  <a:pt x="7" y="74"/>
                </a:cubicBezTo>
                <a:cubicBezTo>
                  <a:pt x="57" y="125"/>
                  <a:pt x="57" y="125"/>
                  <a:pt x="57" y="125"/>
                </a:cubicBezTo>
                <a:cubicBezTo>
                  <a:pt x="64" y="132"/>
                  <a:pt x="74" y="132"/>
                  <a:pt x="80" y="125"/>
                </a:cubicBezTo>
                <a:cubicBezTo>
                  <a:pt x="84" y="121"/>
                  <a:pt x="84" y="121"/>
                  <a:pt x="84" y="121"/>
                </a:cubicBezTo>
                <a:cubicBezTo>
                  <a:pt x="107" y="145"/>
                  <a:pt x="107" y="145"/>
                  <a:pt x="107" y="145"/>
                </a:cubicBezTo>
                <a:cubicBezTo>
                  <a:pt x="108" y="146"/>
                  <a:pt x="109" y="146"/>
                  <a:pt x="110" y="146"/>
                </a:cubicBezTo>
                <a:cubicBezTo>
                  <a:pt x="122" y="146"/>
                  <a:pt x="122" y="146"/>
                  <a:pt x="122" y="146"/>
                </a:cubicBezTo>
                <a:cubicBezTo>
                  <a:pt x="122" y="158"/>
                  <a:pt x="122" y="158"/>
                  <a:pt x="122" y="158"/>
                </a:cubicBezTo>
                <a:cubicBezTo>
                  <a:pt x="122" y="160"/>
                  <a:pt x="124" y="162"/>
                  <a:pt x="126" y="162"/>
                </a:cubicBezTo>
                <a:cubicBezTo>
                  <a:pt x="138" y="162"/>
                  <a:pt x="138" y="162"/>
                  <a:pt x="138" y="162"/>
                </a:cubicBezTo>
                <a:cubicBezTo>
                  <a:pt x="138" y="174"/>
                  <a:pt x="138" y="174"/>
                  <a:pt x="138" y="174"/>
                </a:cubicBezTo>
                <a:cubicBezTo>
                  <a:pt x="138" y="176"/>
                  <a:pt x="140" y="178"/>
                  <a:pt x="142" y="178"/>
                </a:cubicBezTo>
                <a:cubicBezTo>
                  <a:pt x="174" y="178"/>
                  <a:pt x="174" y="178"/>
                  <a:pt x="174" y="178"/>
                </a:cubicBezTo>
                <a:cubicBezTo>
                  <a:pt x="176" y="178"/>
                  <a:pt x="178" y="176"/>
                  <a:pt x="178" y="174"/>
                </a:cubicBezTo>
                <a:cubicBezTo>
                  <a:pt x="178" y="142"/>
                  <a:pt x="178" y="142"/>
                  <a:pt x="178" y="142"/>
                </a:cubicBezTo>
                <a:cubicBezTo>
                  <a:pt x="178" y="141"/>
                  <a:pt x="178" y="140"/>
                  <a:pt x="177" y="139"/>
                </a:cubicBezTo>
                <a:moveTo>
                  <a:pt x="170" y="170"/>
                </a:moveTo>
                <a:cubicBezTo>
                  <a:pt x="146" y="170"/>
                  <a:pt x="146" y="170"/>
                  <a:pt x="146" y="170"/>
                </a:cubicBezTo>
                <a:cubicBezTo>
                  <a:pt x="146" y="158"/>
                  <a:pt x="146" y="158"/>
                  <a:pt x="146" y="158"/>
                </a:cubicBezTo>
                <a:cubicBezTo>
                  <a:pt x="146" y="156"/>
                  <a:pt x="144" y="154"/>
                  <a:pt x="142" y="154"/>
                </a:cubicBezTo>
                <a:cubicBezTo>
                  <a:pt x="130" y="154"/>
                  <a:pt x="130" y="154"/>
                  <a:pt x="130" y="154"/>
                </a:cubicBezTo>
                <a:cubicBezTo>
                  <a:pt x="130" y="142"/>
                  <a:pt x="130" y="142"/>
                  <a:pt x="130" y="142"/>
                </a:cubicBezTo>
                <a:cubicBezTo>
                  <a:pt x="130" y="140"/>
                  <a:pt x="128" y="138"/>
                  <a:pt x="126" y="138"/>
                </a:cubicBezTo>
                <a:cubicBezTo>
                  <a:pt x="112" y="138"/>
                  <a:pt x="112" y="138"/>
                  <a:pt x="112" y="138"/>
                </a:cubicBezTo>
                <a:cubicBezTo>
                  <a:pt x="87" y="113"/>
                  <a:pt x="87" y="113"/>
                  <a:pt x="87" y="113"/>
                </a:cubicBezTo>
                <a:cubicBezTo>
                  <a:pt x="86" y="112"/>
                  <a:pt x="85" y="112"/>
                  <a:pt x="84" y="112"/>
                </a:cubicBezTo>
                <a:cubicBezTo>
                  <a:pt x="83" y="112"/>
                  <a:pt x="82" y="112"/>
                  <a:pt x="81" y="113"/>
                </a:cubicBezTo>
                <a:cubicBezTo>
                  <a:pt x="74" y="120"/>
                  <a:pt x="74" y="120"/>
                  <a:pt x="74" y="120"/>
                </a:cubicBezTo>
                <a:cubicBezTo>
                  <a:pt x="71" y="123"/>
                  <a:pt x="66" y="123"/>
                  <a:pt x="63" y="120"/>
                </a:cubicBezTo>
                <a:cubicBezTo>
                  <a:pt x="12" y="69"/>
                  <a:pt x="12" y="69"/>
                  <a:pt x="12" y="69"/>
                </a:cubicBezTo>
                <a:cubicBezTo>
                  <a:pt x="9" y="66"/>
                  <a:pt x="9" y="61"/>
                  <a:pt x="12" y="57"/>
                </a:cubicBezTo>
                <a:cubicBezTo>
                  <a:pt x="57" y="12"/>
                  <a:pt x="57" y="12"/>
                  <a:pt x="57" y="12"/>
                </a:cubicBezTo>
                <a:cubicBezTo>
                  <a:pt x="61" y="9"/>
                  <a:pt x="66" y="9"/>
                  <a:pt x="69" y="12"/>
                </a:cubicBezTo>
                <a:cubicBezTo>
                  <a:pt x="120" y="63"/>
                  <a:pt x="120" y="63"/>
                  <a:pt x="120" y="63"/>
                </a:cubicBezTo>
                <a:cubicBezTo>
                  <a:pt x="123" y="66"/>
                  <a:pt x="123" y="71"/>
                  <a:pt x="120" y="74"/>
                </a:cubicBezTo>
                <a:cubicBezTo>
                  <a:pt x="113" y="81"/>
                  <a:pt x="113" y="81"/>
                  <a:pt x="113" y="81"/>
                </a:cubicBezTo>
                <a:cubicBezTo>
                  <a:pt x="112" y="82"/>
                  <a:pt x="112" y="83"/>
                  <a:pt x="112" y="84"/>
                </a:cubicBezTo>
                <a:cubicBezTo>
                  <a:pt x="112" y="85"/>
                  <a:pt x="112" y="86"/>
                  <a:pt x="113" y="87"/>
                </a:cubicBezTo>
                <a:cubicBezTo>
                  <a:pt x="170" y="144"/>
                  <a:pt x="170" y="144"/>
                  <a:pt x="170" y="144"/>
                </a:cubicBezTo>
                <a:lnTo>
                  <a:pt x="170" y="170"/>
                </a:lnTo>
                <a:close/>
                <a:moveTo>
                  <a:pt x="58" y="42"/>
                </a:moveTo>
                <a:cubicBezTo>
                  <a:pt x="49" y="42"/>
                  <a:pt x="42" y="49"/>
                  <a:pt x="42" y="58"/>
                </a:cubicBezTo>
                <a:cubicBezTo>
                  <a:pt x="42" y="67"/>
                  <a:pt x="49" y="74"/>
                  <a:pt x="58" y="74"/>
                </a:cubicBezTo>
                <a:cubicBezTo>
                  <a:pt x="67" y="74"/>
                  <a:pt x="74" y="67"/>
                  <a:pt x="74" y="58"/>
                </a:cubicBezTo>
                <a:cubicBezTo>
                  <a:pt x="74" y="49"/>
                  <a:pt x="67" y="42"/>
                  <a:pt x="58" y="42"/>
                </a:cubicBezTo>
                <a:moveTo>
                  <a:pt x="58" y="66"/>
                </a:moveTo>
                <a:cubicBezTo>
                  <a:pt x="54" y="66"/>
                  <a:pt x="50" y="62"/>
                  <a:pt x="50" y="58"/>
                </a:cubicBezTo>
                <a:cubicBezTo>
                  <a:pt x="50" y="54"/>
                  <a:pt x="54" y="50"/>
                  <a:pt x="58" y="50"/>
                </a:cubicBezTo>
                <a:cubicBezTo>
                  <a:pt x="62" y="50"/>
                  <a:pt x="66" y="54"/>
                  <a:pt x="66" y="58"/>
                </a:cubicBezTo>
                <a:cubicBezTo>
                  <a:pt x="66" y="62"/>
                  <a:pt x="62" y="66"/>
                  <a:pt x="58" y="6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03" name="Freeform 87">
            <a:extLst>
              <a:ext uri="{FF2B5EF4-FFF2-40B4-BE49-F238E27FC236}">
                <a16:creationId xmlns:a16="http://schemas.microsoft.com/office/drawing/2014/main" id="{67A41C3A-A922-4AA6-8865-20E5BF4B7455}"/>
              </a:ext>
            </a:extLst>
          </p:cNvPr>
          <p:cNvSpPr>
            <a:spLocks noEditPoints="1"/>
          </p:cNvSpPr>
          <p:nvPr/>
        </p:nvSpPr>
        <p:spPr bwMode="auto">
          <a:xfrm>
            <a:off x="1612846" y="1298578"/>
            <a:ext cx="600075" cy="600075"/>
          </a:xfrm>
          <a:custGeom>
            <a:avLst/>
            <a:gdLst>
              <a:gd name="T0" fmla="*/ 132 w 176"/>
              <a:gd name="T1" fmla="*/ 102 h 176"/>
              <a:gd name="T2" fmla="*/ 104 w 176"/>
              <a:gd name="T3" fmla="*/ 52 h 176"/>
              <a:gd name="T4" fmla="*/ 52 w 176"/>
              <a:gd name="T5" fmla="*/ 0 h 176"/>
              <a:gd name="T6" fmla="*/ 52 w 176"/>
              <a:gd name="T7" fmla="*/ 104 h 176"/>
              <a:gd name="T8" fmla="*/ 79 w 176"/>
              <a:gd name="T9" fmla="*/ 131 h 176"/>
              <a:gd name="T10" fmla="*/ 113 w 176"/>
              <a:gd name="T11" fmla="*/ 143 h 176"/>
              <a:gd name="T12" fmla="*/ 128 w 176"/>
              <a:gd name="T13" fmla="*/ 144 h 176"/>
              <a:gd name="T14" fmla="*/ 132 w 176"/>
              <a:gd name="T15" fmla="*/ 160 h 176"/>
              <a:gd name="T16" fmla="*/ 144 w 176"/>
              <a:gd name="T17" fmla="*/ 172 h 176"/>
              <a:gd name="T18" fmla="*/ 172 w 176"/>
              <a:gd name="T19" fmla="*/ 176 h 176"/>
              <a:gd name="T20" fmla="*/ 176 w 176"/>
              <a:gd name="T21" fmla="*/ 148 h 176"/>
              <a:gd name="T22" fmla="*/ 44 w 176"/>
              <a:gd name="T23" fmla="*/ 95 h 176"/>
              <a:gd name="T24" fmla="*/ 52 w 176"/>
              <a:gd name="T25" fmla="*/ 8 h 176"/>
              <a:gd name="T26" fmla="*/ 74 w 176"/>
              <a:gd name="T27" fmla="*/ 45 h 176"/>
              <a:gd name="T28" fmla="*/ 44 w 176"/>
              <a:gd name="T29" fmla="*/ 95 h 176"/>
              <a:gd name="T30" fmla="*/ 152 w 176"/>
              <a:gd name="T31" fmla="*/ 168 h 176"/>
              <a:gd name="T32" fmla="*/ 148 w 176"/>
              <a:gd name="T33" fmla="*/ 152 h 176"/>
              <a:gd name="T34" fmla="*/ 136 w 176"/>
              <a:gd name="T35" fmla="*/ 140 h 176"/>
              <a:gd name="T36" fmla="*/ 118 w 176"/>
              <a:gd name="T37" fmla="*/ 136 h 176"/>
              <a:gd name="T38" fmla="*/ 102 w 176"/>
              <a:gd name="T39" fmla="*/ 122 h 176"/>
              <a:gd name="T40" fmla="*/ 96 w 176"/>
              <a:gd name="T41" fmla="*/ 126 h 176"/>
              <a:gd name="T42" fmla="*/ 50 w 176"/>
              <a:gd name="T43" fmla="*/ 91 h 176"/>
              <a:gd name="T44" fmla="*/ 79 w 176"/>
              <a:gd name="T45" fmla="*/ 50 h 176"/>
              <a:gd name="T46" fmla="*/ 96 w 176"/>
              <a:gd name="T47" fmla="*/ 55 h 176"/>
              <a:gd name="T48" fmla="*/ 84 w 176"/>
              <a:gd name="T49" fmla="*/ 72 h 176"/>
              <a:gd name="T50" fmla="*/ 84 w 176"/>
              <a:gd name="T51" fmla="*/ 96 h 176"/>
              <a:gd name="T52" fmla="*/ 95 w 176"/>
              <a:gd name="T53" fmla="*/ 80 h 176"/>
              <a:gd name="T54" fmla="*/ 126 w 176"/>
              <a:gd name="T55" fmla="*/ 85 h 176"/>
              <a:gd name="T56" fmla="*/ 123 w 176"/>
              <a:gd name="T57" fmla="*/ 99 h 176"/>
              <a:gd name="T58" fmla="*/ 123 w 176"/>
              <a:gd name="T59" fmla="*/ 105 h 176"/>
              <a:gd name="T60" fmla="*/ 168 w 176"/>
              <a:gd name="T61" fmla="*/ 168 h 176"/>
              <a:gd name="T62" fmla="*/ 84 w 176"/>
              <a:gd name="T63" fmla="*/ 88 h 176"/>
              <a:gd name="T64" fmla="*/ 84 w 176"/>
              <a:gd name="T65" fmla="*/ 8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6" h="176">
                <a:moveTo>
                  <a:pt x="175" y="145"/>
                </a:moveTo>
                <a:cubicBezTo>
                  <a:pt x="132" y="102"/>
                  <a:pt x="132" y="102"/>
                  <a:pt x="132" y="102"/>
                </a:cubicBezTo>
                <a:cubicBezTo>
                  <a:pt x="137" y="95"/>
                  <a:pt x="137" y="86"/>
                  <a:pt x="131" y="79"/>
                </a:cubicBezTo>
                <a:cubicBezTo>
                  <a:pt x="104" y="52"/>
                  <a:pt x="104" y="52"/>
                  <a:pt x="104" y="52"/>
                </a:cubicBezTo>
                <a:cubicBezTo>
                  <a:pt x="104" y="52"/>
                  <a:pt x="104" y="52"/>
                  <a:pt x="104" y="52"/>
                </a:cubicBezTo>
                <a:cubicBezTo>
                  <a:pt x="104" y="23"/>
                  <a:pt x="81" y="0"/>
                  <a:pt x="52" y="0"/>
                </a:cubicBezTo>
                <a:cubicBezTo>
                  <a:pt x="23" y="0"/>
                  <a:pt x="0" y="23"/>
                  <a:pt x="0" y="52"/>
                </a:cubicBezTo>
                <a:cubicBezTo>
                  <a:pt x="0" y="81"/>
                  <a:pt x="23" y="104"/>
                  <a:pt x="52" y="104"/>
                </a:cubicBezTo>
                <a:cubicBezTo>
                  <a:pt x="52" y="104"/>
                  <a:pt x="52" y="104"/>
                  <a:pt x="52" y="104"/>
                </a:cubicBezTo>
                <a:cubicBezTo>
                  <a:pt x="79" y="131"/>
                  <a:pt x="79" y="131"/>
                  <a:pt x="79" y="131"/>
                </a:cubicBezTo>
                <a:cubicBezTo>
                  <a:pt x="86" y="137"/>
                  <a:pt x="96" y="137"/>
                  <a:pt x="102" y="131"/>
                </a:cubicBezTo>
                <a:cubicBezTo>
                  <a:pt x="113" y="143"/>
                  <a:pt x="113" y="143"/>
                  <a:pt x="113" y="143"/>
                </a:cubicBezTo>
                <a:cubicBezTo>
                  <a:pt x="114" y="144"/>
                  <a:pt x="115" y="144"/>
                  <a:pt x="1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28" y="156"/>
                  <a:pt x="128" y="156"/>
                  <a:pt x="128" y="156"/>
                </a:cubicBezTo>
                <a:cubicBezTo>
                  <a:pt x="128" y="158"/>
                  <a:pt x="130" y="160"/>
                  <a:pt x="132" y="160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44" y="172"/>
                  <a:pt x="144" y="172"/>
                  <a:pt x="144" y="172"/>
                </a:cubicBezTo>
                <a:cubicBezTo>
                  <a:pt x="144" y="174"/>
                  <a:pt x="146" y="176"/>
                  <a:pt x="148" y="176"/>
                </a:cubicBezTo>
                <a:cubicBezTo>
                  <a:pt x="172" y="176"/>
                  <a:pt x="172" y="176"/>
                  <a:pt x="172" y="176"/>
                </a:cubicBezTo>
                <a:cubicBezTo>
                  <a:pt x="174" y="176"/>
                  <a:pt x="176" y="174"/>
                  <a:pt x="176" y="172"/>
                </a:cubicBezTo>
                <a:cubicBezTo>
                  <a:pt x="176" y="148"/>
                  <a:pt x="176" y="148"/>
                  <a:pt x="176" y="148"/>
                </a:cubicBezTo>
                <a:cubicBezTo>
                  <a:pt x="176" y="147"/>
                  <a:pt x="176" y="146"/>
                  <a:pt x="175" y="145"/>
                </a:cubicBezTo>
                <a:moveTo>
                  <a:pt x="44" y="95"/>
                </a:moveTo>
                <a:cubicBezTo>
                  <a:pt x="23" y="91"/>
                  <a:pt x="8" y="73"/>
                  <a:pt x="8" y="52"/>
                </a:cubicBezTo>
                <a:cubicBezTo>
                  <a:pt x="8" y="28"/>
                  <a:pt x="28" y="8"/>
                  <a:pt x="52" y="8"/>
                </a:cubicBezTo>
                <a:cubicBezTo>
                  <a:pt x="73" y="8"/>
                  <a:pt x="91" y="23"/>
                  <a:pt x="95" y="44"/>
                </a:cubicBezTo>
                <a:cubicBezTo>
                  <a:pt x="89" y="38"/>
                  <a:pt x="80" y="39"/>
                  <a:pt x="74" y="45"/>
                </a:cubicBezTo>
                <a:cubicBezTo>
                  <a:pt x="45" y="74"/>
                  <a:pt x="45" y="74"/>
                  <a:pt x="45" y="74"/>
                </a:cubicBezTo>
                <a:cubicBezTo>
                  <a:pt x="39" y="80"/>
                  <a:pt x="38" y="89"/>
                  <a:pt x="44" y="95"/>
                </a:cubicBezTo>
                <a:moveTo>
                  <a:pt x="168" y="168"/>
                </a:moveTo>
                <a:cubicBezTo>
                  <a:pt x="152" y="168"/>
                  <a:pt x="152" y="168"/>
                  <a:pt x="152" y="168"/>
                </a:cubicBezTo>
                <a:cubicBezTo>
                  <a:pt x="152" y="156"/>
                  <a:pt x="152" y="156"/>
                  <a:pt x="152" y="156"/>
                </a:cubicBezTo>
                <a:cubicBezTo>
                  <a:pt x="152" y="154"/>
                  <a:pt x="150" y="152"/>
                  <a:pt x="148" y="152"/>
                </a:cubicBezTo>
                <a:cubicBezTo>
                  <a:pt x="136" y="152"/>
                  <a:pt x="136" y="152"/>
                  <a:pt x="136" y="152"/>
                </a:cubicBezTo>
                <a:cubicBezTo>
                  <a:pt x="136" y="140"/>
                  <a:pt x="136" y="140"/>
                  <a:pt x="136" y="140"/>
                </a:cubicBezTo>
                <a:cubicBezTo>
                  <a:pt x="136" y="138"/>
                  <a:pt x="134" y="136"/>
                  <a:pt x="132" y="136"/>
                </a:cubicBezTo>
                <a:cubicBezTo>
                  <a:pt x="118" y="136"/>
                  <a:pt x="118" y="136"/>
                  <a:pt x="118" y="136"/>
                </a:cubicBezTo>
                <a:cubicBezTo>
                  <a:pt x="105" y="123"/>
                  <a:pt x="105" y="123"/>
                  <a:pt x="105" y="123"/>
                </a:cubicBezTo>
                <a:cubicBezTo>
                  <a:pt x="104" y="122"/>
                  <a:pt x="103" y="122"/>
                  <a:pt x="102" y="122"/>
                </a:cubicBezTo>
                <a:cubicBezTo>
                  <a:pt x="101" y="122"/>
                  <a:pt x="100" y="122"/>
                  <a:pt x="99" y="123"/>
                </a:cubicBezTo>
                <a:cubicBezTo>
                  <a:pt x="96" y="126"/>
                  <a:pt x="96" y="126"/>
                  <a:pt x="96" y="126"/>
                </a:cubicBezTo>
                <a:cubicBezTo>
                  <a:pt x="93" y="129"/>
                  <a:pt x="88" y="129"/>
                  <a:pt x="85" y="126"/>
                </a:cubicBezTo>
                <a:cubicBezTo>
                  <a:pt x="50" y="91"/>
                  <a:pt x="50" y="91"/>
                  <a:pt x="50" y="91"/>
                </a:cubicBezTo>
                <a:cubicBezTo>
                  <a:pt x="47" y="88"/>
                  <a:pt x="47" y="83"/>
                  <a:pt x="50" y="79"/>
                </a:cubicBezTo>
                <a:cubicBezTo>
                  <a:pt x="79" y="50"/>
                  <a:pt x="79" y="50"/>
                  <a:pt x="79" y="50"/>
                </a:cubicBezTo>
                <a:cubicBezTo>
                  <a:pt x="83" y="47"/>
                  <a:pt x="88" y="47"/>
                  <a:pt x="91" y="50"/>
                </a:cubicBezTo>
                <a:cubicBezTo>
                  <a:pt x="96" y="55"/>
                  <a:pt x="96" y="55"/>
                  <a:pt x="96" y="55"/>
                </a:cubicBezTo>
                <a:cubicBezTo>
                  <a:pt x="95" y="62"/>
                  <a:pt x="93" y="68"/>
                  <a:pt x="90" y="74"/>
                </a:cubicBezTo>
                <a:cubicBezTo>
                  <a:pt x="88" y="73"/>
                  <a:pt x="86" y="72"/>
                  <a:pt x="84" y="72"/>
                </a:cubicBezTo>
                <a:cubicBezTo>
                  <a:pt x="77" y="72"/>
                  <a:pt x="72" y="77"/>
                  <a:pt x="72" y="84"/>
                </a:cubicBezTo>
                <a:cubicBezTo>
                  <a:pt x="72" y="91"/>
                  <a:pt x="77" y="96"/>
                  <a:pt x="84" y="96"/>
                </a:cubicBezTo>
                <a:cubicBezTo>
                  <a:pt x="91" y="96"/>
                  <a:pt x="96" y="91"/>
                  <a:pt x="96" y="84"/>
                </a:cubicBezTo>
                <a:cubicBezTo>
                  <a:pt x="96" y="83"/>
                  <a:pt x="96" y="82"/>
                  <a:pt x="95" y="80"/>
                </a:cubicBezTo>
                <a:cubicBezTo>
                  <a:pt x="99" y="75"/>
                  <a:pt x="102" y="69"/>
                  <a:pt x="103" y="62"/>
                </a:cubicBezTo>
                <a:cubicBezTo>
                  <a:pt x="126" y="85"/>
                  <a:pt x="126" y="85"/>
                  <a:pt x="126" y="85"/>
                </a:cubicBezTo>
                <a:cubicBezTo>
                  <a:pt x="129" y="88"/>
                  <a:pt x="129" y="93"/>
                  <a:pt x="126" y="96"/>
                </a:cubicBezTo>
                <a:cubicBezTo>
                  <a:pt x="123" y="99"/>
                  <a:pt x="123" y="99"/>
                  <a:pt x="123" y="99"/>
                </a:cubicBezTo>
                <a:cubicBezTo>
                  <a:pt x="122" y="100"/>
                  <a:pt x="122" y="101"/>
                  <a:pt x="122" y="102"/>
                </a:cubicBezTo>
                <a:cubicBezTo>
                  <a:pt x="122" y="103"/>
                  <a:pt x="122" y="104"/>
                  <a:pt x="123" y="105"/>
                </a:cubicBezTo>
                <a:cubicBezTo>
                  <a:pt x="168" y="150"/>
                  <a:pt x="168" y="150"/>
                  <a:pt x="168" y="150"/>
                </a:cubicBezTo>
                <a:lnTo>
                  <a:pt x="168" y="168"/>
                </a:lnTo>
                <a:close/>
                <a:moveTo>
                  <a:pt x="88" y="84"/>
                </a:moveTo>
                <a:cubicBezTo>
                  <a:pt x="88" y="86"/>
                  <a:pt x="86" y="88"/>
                  <a:pt x="84" y="88"/>
                </a:cubicBezTo>
                <a:cubicBezTo>
                  <a:pt x="82" y="88"/>
                  <a:pt x="80" y="86"/>
                  <a:pt x="80" y="84"/>
                </a:cubicBezTo>
                <a:cubicBezTo>
                  <a:pt x="80" y="82"/>
                  <a:pt x="82" y="80"/>
                  <a:pt x="84" y="80"/>
                </a:cubicBezTo>
                <a:cubicBezTo>
                  <a:pt x="86" y="80"/>
                  <a:pt x="88" y="82"/>
                  <a:pt x="88" y="8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04" name="Freeform 88">
            <a:extLst>
              <a:ext uri="{FF2B5EF4-FFF2-40B4-BE49-F238E27FC236}">
                <a16:creationId xmlns:a16="http://schemas.microsoft.com/office/drawing/2014/main" id="{2E0C7CEB-E2B8-4FCD-9F07-4AF2EF214835}"/>
              </a:ext>
            </a:extLst>
          </p:cNvPr>
          <p:cNvSpPr>
            <a:spLocks noEditPoints="1"/>
          </p:cNvSpPr>
          <p:nvPr/>
        </p:nvSpPr>
        <p:spPr bwMode="auto">
          <a:xfrm>
            <a:off x="2757433" y="1354141"/>
            <a:ext cx="600075" cy="490538"/>
          </a:xfrm>
          <a:custGeom>
            <a:avLst/>
            <a:gdLst>
              <a:gd name="T0" fmla="*/ 160 w 176"/>
              <a:gd name="T1" fmla="*/ 56 h 144"/>
              <a:gd name="T2" fmla="*/ 16 w 176"/>
              <a:gd name="T3" fmla="*/ 56 h 144"/>
              <a:gd name="T4" fmla="*/ 0 w 176"/>
              <a:gd name="T5" fmla="*/ 72 h 144"/>
              <a:gd name="T6" fmla="*/ 16 w 176"/>
              <a:gd name="T7" fmla="*/ 88 h 144"/>
              <a:gd name="T8" fmla="*/ 160 w 176"/>
              <a:gd name="T9" fmla="*/ 88 h 144"/>
              <a:gd name="T10" fmla="*/ 176 w 176"/>
              <a:gd name="T11" fmla="*/ 72 h 144"/>
              <a:gd name="T12" fmla="*/ 160 w 176"/>
              <a:gd name="T13" fmla="*/ 56 h 144"/>
              <a:gd name="T14" fmla="*/ 160 w 176"/>
              <a:gd name="T15" fmla="*/ 80 h 144"/>
              <a:gd name="T16" fmla="*/ 16 w 176"/>
              <a:gd name="T17" fmla="*/ 80 h 144"/>
              <a:gd name="T18" fmla="*/ 8 w 176"/>
              <a:gd name="T19" fmla="*/ 72 h 144"/>
              <a:gd name="T20" fmla="*/ 16 w 176"/>
              <a:gd name="T21" fmla="*/ 64 h 144"/>
              <a:gd name="T22" fmla="*/ 160 w 176"/>
              <a:gd name="T23" fmla="*/ 64 h 144"/>
              <a:gd name="T24" fmla="*/ 168 w 176"/>
              <a:gd name="T25" fmla="*/ 72 h 144"/>
              <a:gd name="T26" fmla="*/ 160 w 176"/>
              <a:gd name="T27" fmla="*/ 80 h 144"/>
              <a:gd name="T28" fmla="*/ 160 w 176"/>
              <a:gd name="T29" fmla="*/ 112 h 144"/>
              <a:gd name="T30" fmla="*/ 16 w 176"/>
              <a:gd name="T31" fmla="*/ 112 h 144"/>
              <a:gd name="T32" fmla="*/ 0 w 176"/>
              <a:gd name="T33" fmla="*/ 128 h 144"/>
              <a:gd name="T34" fmla="*/ 16 w 176"/>
              <a:gd name="T35" fmla="*/ 144 h 144"/>
              <a:gd name="T36" fmla="*/ 160 w 176"/>
              <a:gd name="T37" fmla="*/ 144 h 144"/>
              <a:gd name="T38" fmla="*/ 176 w 176"/>
              <a:gd name="T39" fmla="*/ 128 h 144"/>
              <a:gd name="T40" fmla="*/ 160 w 176"/>
              <a:gd name="T41" fmla="*/ 112 h 144"/>
              <a:gd name="T42" fmla="*/ 160 w 176"/>
              <a:gd name="T43" fmla="*/ 136 h 144"/>
              <a:gd name="T44" fmla="*/ 16 w 176"/>
              <a:gd name="T45" fmla="*/ 136 h 144"/>
              <a:gd name="T46" fmla="*/ 8 w 176"/>
              <a:gd name="T47" fmla="*/ 128 h 144"/>
              <a:gd name="T48" fmla="*/ 16 w 176"/>
              <a:gd name="T49" fmla="*/ 120 h 144"/>
              <a:gd name="T50" fmla="*/ 160 w 176"/>
              <a:gd name="T51" fmla="*/ 120 h 144"/>
              <a:gd name="T52" fmla="*/ 168 w 176"/>
              <a:gd name="T53" fmla="*/ 128 h 144"/>
              <a:gd name="T54" fmla="*/ 160 w 176"/>
              <a:gd name="T55" fmla="*/ 136 h 144"/>
              <a:gd name="T56" fmla="*/ 16 w 176"/>
              <a:gd name="T57" fmla="*/ 32 h 144"/>
              <a:gd name="T58" fmla="*/ 160 w 176"/>
              <a:gd name="T59" fmla="*/ 32 h 144"/>
              <a:gd name="T60" fmla="*/ 176 w 176"/>
              <a:gd name="T61" fmla="*/ 16 h 144"/>
              <a:gd name="T62" fmla="*/ 160 w 176"/>
              <a:gd name="T63" fmla="*/ 0 h 144"/>
              <a:gd name="T64" fmla="*/ 16 w 176"/>
              <a:gd name="T65" fmla="*/ 0 h 144"/>
              <a:gd name="T66" fmla="*/ 0 w 176"/>
              <a:gd name="T67" fmla="*/ 16 h 144"/>
              <a:gd name="T68" fmla="*/ 16 w 176"/>
              <a:gd name="T69" fmla="*/ 32 h 144"/>
              <a:gd name="T70" fmla="*/ 16 w 176"/>
              <a:gd name="T71" fmla="*/ 8 h 144"/>
              <a:gd name="T72" fmla="*/ 160 w 176"/>
              <a:gd name="T73" fmla="*/ 8 h 144"/>
              <a:gd name="T74" fmla="*/ 168 w 176"/>
              <a:gd name="T75" fmla="*/ 16 h 144"/>
              <a:gd name="T76" fmla="*/ 160 w 176"/>
              <a:gd name="T77" fmla="*/ 24 h 144"/>
              <a:gd name="T78" fmla="*/ 16 w 176"/>
              <a:gd name="T79" fmla="*/ 24 h 144"/>
              <a:gd name="T80" fmla="*/ 8 w 176"/>
              <a:gd name="T81" fmla="*/ 16 h 144"/>
              <a:gd name="T82" fmla="*/ 16 w 176"/>
              <a:gd name="T83" fmla="*/ 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6" h="144">
                <a:moveTo>
                  <a:pt x="160" y="56"/>
                </a:moveTo>
                <a:cubicBezTo>
                  <a:pt x="16" y="56"/>
                  <a:pt x="16" y="56"/>
                  <a:pt x="16" y="56"/>
                </a:cubicBezTo>
                <a:cubicBezTo>
                  <a:pt x="7" y="56"/>
                  <a:pt x="0" y="63"/>
                  <a:pt x="0" y="72"/>
                </a:cubicBezTo>
                <a:cubicBezTo>
                  <a:pt x="0" y="81"/>
                  <a:pt x="7" y="88"/>
                  <a:pt x="16" y="88"/>
                </a:cubicBezTo>
                <a:cubicBezTo>
                  <a:pt x="160" y="88"/>
                  <a:pt x="160" y="88"/>
                  <a:pt x="160" y="88"/>
                </a:cubicBezTo>
                <a:cubicBezTo>
                  <a:pt x="169" y="88"/>
                  <a:pt x="176" y="81"/>
                  <a:pt x="176" y="72"/>
                </a:cubicBezTo>
                <a:cubicBezTo>
                  <a:pt x="176" y="63"/>
                  <a:pt x="169" y="56"/>
                  <a:pt x="160" y="56"/>
                </a:cubicBezTo>
                <a:moveTo>
                  <a:pt x="160" y="80"/>
                </a:moveTo>
                <a:cubicBezTo>
                  <a:pt x="16" y="80"/>
                  <a:pt x="16" y="80"/>
                  <a:pt x="16" y="80"/>
                </a:cubicBezTo>
                <a:cubicBezTo>
                  <a:pt x="12" y="80"/>
                  <a:pt x="8" y="76"/>
                  <a:pt x="8" y="72"/>
                </a:cubicBezTo>
                <a:cubicBezTo>
                  <a:pt x="8" y="68"/>
                  <a:pt x="12" y="64"/>
                  <a:pt x="16" y="64"/>
                </a:cubicBezTo>
                <a:cubicBezTo>
                  <a:pt x="160" y="64"/>
                  <a:pt x="160" y="64"/>
                  <a:pt x="160" y="64"/>
                </a:cubicBezTo>
                <a:cubicBezTo>
                  <a:pt x="164" y="64"/>
                  <a:pt x="168" y="68"/>
                  <a:pt x="168" y="72"/>
                </a:cubicBezTo>
                <a:cubicBezTo>
                  <a:pt x="168" y="76"/>
                  <a:pt x="164" y="80"/>
                  <a:pt x="160" y="80"/>
                </a:cubicBezTo>
                <a:moveTo>
                  <a:pt x="160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7" y="112"/>
                  <a:pt x="0" y="119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19"/>
                  <a:pt x="169" y="112"/>
                  <a:pt x="160" y="112"/>
                </a:cubicBezTo>
                <a:moveTo>
                  <a:pt x="160" y="136"/>
                </a:moveTo>
                <a:cubicBezTo>
                  <a:pt x="16" y="136"/>
                  <a:pt x="16" y="136"/>
                  <a:pt x="16" y="136"/>
                </a:cubicBezTo>
                <a:cubicBezTo>
                  <a:pt x="12" y="136"/>
                  <a:pt x="8" y="132"/>
                  <a:pt x="8" y="128"/>
                </a:cubicBezTo>
                <a:cubicBezTo>
                  <a:pt x="8" y="124"/>
                  <a:pt x="12" y="120"/>
                  <a:pt x="16" y="120"/>
                </a:cubicBezTo>
                <a:cubicBezTo>
                  <a:pt x="160" y="120"/>
                  <a:pt x="160" y="120"/>
                  <a:pt x="160" y="120"/>
                </a:cubicBezTo>
                <a:cubicBezTo>
                  <a:pt x="164" y="120"/>
                  <a:pt x="168" y="124"/>
                  <a:pt x="168" y="128"/>
                </a:cubicBezTo>
                <a:cubicBezTo>
                  <a:pt x="168" y="132"/>
                  <a:pt x="164" y="136"/>
                  <a:pt x="160" y="136"/>
                </a:cubicBezTo>
                <a:moveTo>
                  <a:pt x="16" y="32"/>
                </a:moveTo>
                <a:cubicBezTo>
                  <a:pt x="160" y="32"/>
                  <a:pt x="160" y="32"/>
                  <a:pt x="160" y="32"/>
                </a:cubicBezTo>
                <a:cubicBezTo>
                  <a:pt x="169" y="32"/>
                  <a:pt x="176" y="25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25"/>
                  <a:pt x="7" y="32"/>
                  <a:pt x="16" y="32"/>
                </a:cubicBezTo>
                <a:moveTo>
                  <a:pt x="16" y="8"/>
                </a:move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cubicBezTo>
                  <a:pt x="168" y="20"/>
                  <a:pt x="164" y="24"/>
                  <a:pt x="160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2" y="24"/>
                  <a:pt x="8" y="20"/>
                  <a:pt x="8" y="16"/>
                </a:cubicBezTo>
                <a:cubicBezTo>
                  <a:pt x="8" y="12"/>
                  <a:pt x="12" y="8"/>
                  <a:pt x="16" y="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05" name="Freeform 89">
            <a:extLst>
              <a:ext uri="{FF2B5EF4-FFF2-40B4-BE49-F238E27FC236}">
                <a16:creationId xmlns:a16="http://schemas.microsoft.com/office/drawing/2014/main" id="{B06CF992-AC45-48C0-A625-BC37E6CED585}"/>
              </a:ext>
            </a:extLst>
          </p:cNvPr>
          <p:cNvSpPr>
            <a:spLocks noEditPoints="1"/>
          </p:cNvSpPr>
          <p:nvPr/>
        </p:nvSpPr>
        <p:spPr bwMode="auto">
          <a:xfrm>
            <a:off x="3903608" y="1354141"/>
            <a:ext cx="600075" cy="490538"/>
          </a:xfrm>
          <a:custGeom>
            <a:avLst/>
            <a:gdLst>
              <a:gd name="T0" fmla="*/ 0 w 176"/>
              <a:gd name="T1" fmla="*/ 128 h 144"/>
              <a:gd name="T2" fmla="*/ 32 w 176"/>
              <a:gd name="T3" fmla="*/ 128 h 144"/>
              <a:gd name="T4" fmla="*/ 16 w 176"/>
              <a:gd name="T5" fmla="*/ 136 h 144"/>
              <a:gd name="T6" fmla="*/ 16 w 176"/>
              <a:gd name="T7" fmla="*/ 120 h 144"/>
              <a:gd name="T8" fmla="*/ 16 w 176"/>
              <a:gd name="T9" fmla="*/ 136 h 144"/>
              <a:gd name="T10" fmla="*/ 160 w 176"/>
              <a:gd name="T11" fmla="*/ 32 h 144"/>
              <a:gd name="T12" fmla="*/ 160 w 176"/>
              <a:gd name="T13" fmla="*/ 0 h 144"/>
              <a:gd name="T14" fmla="*/ 48 w 176"/>
              <a:gd name="T15" fmla="*/ 16 h 144"/>
              <a:gd name="T16" fmla="*/ 64 w 176"/>
              <a:gd name="T17" fmla="*/ 8 h 144"/>
              <a:gd name="T18" fmla="*/ 168 w 176"/>
              <a:gd name="T19" fmla="*/ 16 h 144"/>
              <a:gd name="T20" fmla="*/ 64 w 176"/>
              <a:gd name="T21" fmla="*/ 24 h 144"/>
              <a:gd name="T22" fmla="*/ 64 w 176"/>
              <a:gd name="T23" fmla="*/ 8 h 144"/>
              <a:gd name="T24" fmla="*/ 64 w 176"/>
              <a:gd name="T25" fmla="*/ 56 h 144"/>
              <a:gd name="T26" fmla="*/ 64 w 176"/>
              <a:gd name="T27" fmla="*/ 88 h 144"/>
              <a:gd name="T28" fmla="*/ 176 w 176"/>
              <a:gd name="T29" fmla="*/ 72 h 144"/>
              <a:gd name="T30" fmla="*/ 160 w 176"/>
              <a:gd name="T31" fmla="*/ 80 h 144"/>
              <a:gd name="T32" fmla="*/ 56 w 176"/>
              <a:gd name="T33" fmla="*/ 72 h 144"/>
              <a:gd name="T34" fmla="*/ 160 w 176"/>
              <a:gd name="T35" fmla="*/ 64 h 144"/>
              <a:gd name="T36" fmla="*/ 160 w 176"/>
              <a:gd name="T37" fmla="*/ 80 h 144"/>
              <a:gd name="T38" fmla="*/ 0 w 176"/>
              <a:gd name="T39" fmla="*/ 72 h 144"/>
              <a:gd name="T40" fmla="*/ 32 w 176"/>
              <a:gd name="T41" fmla="*/ 72 h 144"/>
              <a:gd name="T42" fmla="*/ 16 w 176"/>
              <a:gd name="T43" fmla="*/ 80 h 144"/>
              <a:gd name="T44" fmla="*/ 16 w 176"/>
              <a:gd name="T45" fmla="*/ 64 h 144"/>
              <a:gd name="T46" fmla="*/ 16 w 176"/>
              <a:gd name="T47" fmla="*/ 80 h 144"/>
              <a:gd name="T48" fmla="*/ 64 w 176"/>
              <a:gd name="T49" fmla="*/ 112 h 144"/>
              <a:gd name="T50" fmla="*/ 64 w 176"/>
              <a:gd name="T51" fmla="*/ 144 h 144"/>
              <a:gd name="T52" fmla="*/ 176 w 176"/>
              <a:gd name="T53" fmla="*/ 128 h 144"/>
              <a:gd name="T54" fmla="*/ 160 w 176"/>
              <a:gd name="T55" fmla="*/ 136 h 144"/>
              <a:gd name="T56" fmla="*/ 56 w 176"/>
              <a:gd name="T57" fmla="*/ 128 h 144"/>
              <a:gd name="T58" fmla="*/ 160 w 176"/>
              <a:gd name="T59" fmla="*/ 120 h 144"/>
              <a:gd name="T60" fmla="*/ 160 w 176"/>
              <a:gd name="T61" fmla="*/ 136 h 144"/>
              <a:gd name="T62" fmla="*/ 0 w 176"/>
              <a:gd name="T63" fmla="*/ 16 h 144"/>
              <a:gd name="T64" fmla="*/ 32 w 176"/>
              <a:gd name="T65" fmla="*/ 16 h 144"/>
              <a:gd name="T66" fmla="*/ 16 w 176"/>
              <a:gd name="T67" fmla="*/ 24 h 144"/>
              <a:gd name="T68" fmla="*/ 16 w 176"/>
              <a:gd name="T69" fmla="*/ 8 h 144"/>
              <a:gd name="T70" fmla="*/ 16 w 176"/>
              <a:gd name="T71" fmla="*/ 2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44">
                <a:moveTo>
                  <a:pt x="16" y="112"/>
                </a:moveTo>
                <a:cubicBezTo>
                  <a:pt x="7" y="112"/>
                  <a:pt x="0" y="119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25" y="144"/>
                  <a:pt x="32" y="137"/>
                  <a:pt x="32" y="128"/>
                </a:cubicBezTo>
                <a:cubicBezTo>
                  <a:pt x="32" y="119"/>
                  <a:pt x="25" y="112"/>
                  <a:pt x="16" y="112"/>
                </a:cubicBezTo>
                <a:moveTo>
                  <a:pt x="16" y="136"/>
                </a:moveTo>
                <a:cubicBezTo>
                  <a:pt x="12" y="136"/>
                  <a:pt x="8" y="132"/>
                  <a:pt x="8" y="128"/>
                </a:cubicBezTo>
                <a:cubicBezTo>
                  <a:pt x="8" y="124"/>
                  <a:pt x="12" y="120"/>
                  <a:pt x="16" y="120"/>
                </a:cubicBezTo>
                <a:cubicBezTo>
                  <a:pt x="20" y="120"/>
                  <a:pt x="24" y="124"/>
                  <a:pt x="24" y="128"/>
                </a:cubicBezTo>
                <a:cubicBezTo>
                  <a:pt x="24" y="132"/>
                  <a:pt x="20" y="136"/>
                  <a:pt x="16" y="136"/>
                </a:cubicBezTo>
                <a:moveTo>
                  <a:pt x="64" y="32"/>
                </a:moveTo>
                <a:cubicBezTo>
                  <a:pt x="160" y="32"/>
                  <a:pt x="160" y="32"/>
                  <a:pt x="160" y="32"/>
                </a:cubicBezTo>
                <a:cubicBezTo>
                  <a:pt x="169" y="32"/>
                  <a:pt x="176" y="25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55" y="0"/>
                  <a:pt x="48" y="7"/>
                  <a:pt x="48" y="16"/>
                </a:cubicBezTo>
                <a:cubicBezTo>
                  <a:pt x="48" y="25"/>
                  <a:pt x="55" y="32"/>
                  <a:pt x="64" y="32"/>
                </a:cubicBezTo>
                <a:moveTo>
                  <a:pt x="64" y="8"/>
                </a:move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cubicBezTo>
                  <a:pt x="168" y="20"/>
                  <a:pt x="164" y="24"/>
                  <a:pt x="160" y="24"/>
                </a:cubicBezTo>
                <a:cubicBezTo>
                  <a:pt x="64" y="24"/>
                  <a:pt x="64" y="24"/>
                  <a:pt x="64" y="24"/>
                </a:cubicBezTo>
                <a:cubicBezTo>
                  <a:pt x="60" y="24"/>
                  <a:pt x="56" y="20"/>
                  <a:pt x="56" y="16"/>
                </a:cubicBezTo>
                <a:cubicBezTo>
                  <a:pt x="56" y="12"/>
                  <a:pt x="60" y="8"/>
                  <a:pt x="64" y="8"/>
                </a:cubicBezTo>
                <a:moveTo>
                  <a:pt x="160" y="56"/>
                </a:moveTo>
                <a:cubicBezTo>
                  <a:pt x="64" y="56"/>
                  <a:pt x="64" y="56"/>
                  <a:pt x="64" y="56"/>
                </a:cubicBezTo>
                <a:cubicBezTo>
                  <a:pt x="55" y="56"/>
                  <a:pt x="48" y="63"/>
                  <a:pt x="48" y="72"/>
                </a:cubicBezTo>
                <a:cubicBezTo>
                  <a:pt x="48" y="81"/>
                  <a:pt x="55" y="88"/>
                  <a:pt x="64" y="88"/>
                </a:cubicBezTo>
                <a:cubicBezTo>
                  <a:pt x="160" y="88"/>
                  <a:pt x="160" y="88"/>
                  <a:pt x="160" y="88"/>
                </a:cubicBezTo>
                <a:cubicBezTo>
                  <a:pt x="169" y="88"/>
                  <a:pt x="176" y="81"/>
                  <a:pt x="176" y="72"/>
                </a:cubicBezTo>
                <a:cubicBezTo>
                  <a:pt x="176" y="63"/>
                  <a:pt x="169" y="56"/>
                  <a:pt x="160" y="56"/>
                </a:cubicBezTo>
                <a:moveTo>
                  <a:pt x="160" y="80"/>
                </a:moveTo>
                <a:cubicBezTo>
                  <a:pt x="64" y="80"/>
                  <a:pt x="64" y="80"/>
                  <a:pt x="64" y="80"/>
                </a:cubicBezTo>
                <a:cubicBezTo>
                  <a:pt x="60" y="80"/>
                  <a:pt x="56" y="76"/>
                  <a:pt x="56" y="72"/>
                </a:cubicBezTo>
                <a:cubicBezTo>
                  <a:pt x="56" y="68"/>
                  <a:pt x="60" y="64"/>
                  <a:pt x="64" y="64"/>
                </a:cubicBezTo>
                <a:cubicBezTo>
                  <a:pt x="160" y="64"/>
                  <a:pt x="160" y="64"/>
                  <a:pt x="160" y="64"/>
                </a:cubicBezTo>
                <a:cubicBezTo>
                  <a:pt x="164" y="64"/>
                  <a:pt x="168" y="68"/>
                  <a:pt x="168" y="72"/>
                </a:cubicBezTo>
                <a:cubicBezTo>
                  <a:pt x="168" y="76"/>
                  <a:pt x="164" y="80"/>
                  <a:pt x="160" y="80"/>
                </a:cubicBezTo>
                <a:moveTo>
                  <a:pt x="16" y="56"/>
                </a:moveTo>
                <a:cubicBezTo>
                  <a:pt x="7" y="56"/>
                  <a:pt x="0" y="63"/>
                  <a:pt x="0" y="72"/>
                </a:cubicBezTo>
                <a:cubicBezTo>
                  <a:pt x="0" y="81"/>
                  <a:pt x="7" y="88"/>
                  <a:pt x="16" y="88"/>
                </a:cubicBezTo>
                <a:cubicBezTo>
                  <a:pt x="25" y="88"/>
                  <a:pt x="32" y="81"/>
                  <a:pt x="32" y="72"/>
                </a:cubicBezTo>
                <a:cubicBezTo>
                  <a:pt x="32" y="63"/>
                  <a:pt x="25" y="56"/>
                  <a:pt x="16" y="56"/>
                </a:cubicBezTo>
                <a:moveTo>
                  <a:pt x="16" y="80"/>
                </a:moveTo>
                <a:cubicBezTo>
                  <a:pt x="12" y="80"/>
                  <a:pt x="8" y="76"/>
                  <a:pt x="8" y="72"/>
                </a:cubicBezTo>
                <a:cubicBezTo>
                  <a:pt x="8" y="68"/>
                  <a:pt x="12" y="64"/>
                  <a:pt x="16" y="64"/>
                </a:cubicBezTo>
                <a:cubicBezTo>
                  <a:pt x="20" y="64"/>
                  <a:pt x="24" y="68"/>
                  <a:pt x="24" y="72"/>
                </a:cubicBezTo>
                <a:cubicBezTo>
                  <a:pt x="24" y="76"/>
                  <a:pt x="20" y="80"/>
                  <a:pt x="16" y="80"/>
                </a:cubicBezTo>
                <a:moveTo>
                  <a:pt x="160" y="112"/>
                </a:moveTo>
                <a:cubicBezTo>
                  <a:pt x="64" y="112"/>
                  <a:pt x="64" y="112"/>
                  <a:pt x="64" y="112"/>
                </a:cubicBezTo>
                <a:cubicBezTo>
                  <a:pt x="55" y="112"/>
                  <a:pt x="48" y="119"/>
                  <a:pt x="48" y="128"/>
                </a:cubicBezTo>
                <a:cubicBezTo>
                  <a:pt x="48" y="137"/>
                  <a:pt x="55" y="144"/>
                  <a:pt x="64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19"/>
                  <a:pt x="169" y="112"/>
                  <a:pt x="160" y="112"/>
                </a:cubicBezTo>
                <a:moveTo>
                  <a:pt x="160" y="136"/>
                </a:moveTo>
                <a:cubicBezTo>
                  <a:pt x="64" y="136"/>
                  <a:pt x="64" y="136"/>
                  <a:pt x="64" y="136"/>
                </a:cubicBezTo>
                <a:cubicBezTo>
                  <a:pt x="60" y="136"/>
                  <a:pt x="56" y="132"/>
                  <a:pt x="56" y="128"/>
                </a:cubicBezTo>
                <a:cubicBezTo>
                  <a:pt x="56" y="124"/>
                  <a:pt x="60" y="120"/>
                  <a:pt x="64" y="120"/>
                </a:cubicBezTo>
                <a:cubicBezTo>
                  <a:pt x="160" y="120"/>
                  <a:pt x="160" y="120"/>
                  <a:pt x="160" y="120"/>
                </a:cubicBezTo>
                <a:cubicBezTo>
                  <a:pt x="164" y="120"/>
                  <a:pt x="168" y="124"/>
                  <a:pt x="168" y="128"/>
                </a:cubicBezTo>
                <a:cubicBezTo>
                  <a:pt x="168" y="132"/>
                  <a:pt x="164" y="136"/>
                  <a:pt x="160" y="136"/>
                </a:cubicBezTo>
                <a:moveTo>
                  <a:pt x="16" y="0"/>
                </a:moveTo>
                <a:cubicBezTo>
                  <a:pt x="7" y="0"/>
                  <a:pt x="0" y="7"/>
                  <a:pt x="0" y="16"/>
                </a:cubicBezTo>
                <a:cubicBezTo>
                  <a:pt x="0" y="25"/>
                  <a:pt x="7" y="32"/>
                  <a:pt x="16" y="32"/>
                </a:cubicBezTo>
                <a:cubicBezTo>
                  <a:pt x="25" y="32"/>
                  <a:pt x="32" y="25"/>
                  <a:pt x="32" y="16"/>
                </a:cubicBezTo>
                <a:cubicBezTo>
                  <a:pt x="32" y="7"/>
                  <a:pt x="25" y="0"/>
                  <a:pt x="16" y="0"/>
                </a:cubicBezTo>
                <a:moveTo>
                  <a:pt x="16" y="24"/>
                </a:moveTo>
                <a:cubicBezTo>
                  <a:pt x="12" y="24"/>
                  <a:pt x="8" y="20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20" y="8"/>
                  <a:pt x="24" y="12"/>
                  <a:pt x="24" y="16"/>
                </a:cubicBezTo>
                <a:cubicBezTo>
                  <a:pt x="24" y="20"/>
                  <a:pt x="20" y="24"/>
                  <a:pt x="16" y="2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06" name="Freeform 90">
            <a:extLst>
              <a:ext uri="{FF2B5EF4-FFF2-40B4-BE49-F238E27FC236}">
                <a16:creationId xmlns:a16="http://schemas.microsoft.com/office/drawing/2014/main" id="{1E3FD2F6-01CA-4941-9F36-0A82A6F76E77}"/>
              </a:ext>
            </a:extLst>
          </p:cNvPr>
          <p:cNvSpPr>
            <a:spLocks noEditPoints="1"/>
          </p:cNvSpPr>
          <p:nvPr/>
        </p:nvSpPr>
        <p:spPr bwMode="auto">
          <a:xfrm>
            <a:off x="5048196" y="1354141"/>
            <a:ext cx="600075" cy="490538"/>
          </a:xfrm>
          <a:custGeom>
            <a:avLst/>
            <a:gdLst>
              <a:gd name="T0" fmla="*/ 12 w 176"/>
              <a:gd name="T1" fmla="*/ 40 h 144"/>
              <a:gd name="T2" fmla="*/ 0 w 176"/>
              <a:gd name="T3" fmla="*/ 52 h 144"/>
              <a:gd name="T4" fmla="*/ 12 w 176"/>
              <a:gd name="T5" fmla="*/ 64 h 144"/>
              <a:gd name="T6" fmla="*/ 24 w 176"/>
              <a:gd name="T7" fmla="*/ 52 h 144"/>
              <a:gd name="T8" fmla="*/ 12 w 176"/>
              <a:gd name="T9" fmla="*/ 40 h 144"/>
              <a:gd name="T10" fmla="*/ 12 w 176"/>
              <a:gd name="T11" fmla="*/ 120 h 144"/>
              <a:gd name="T12" fmla="*/ 0 w 176"/>
              <a:gd name="T13" fmla="*/ 132 h 144"/>
              <a:gd name="T14" fmla="*/ 12 w 176"/>
              <a:gd name="T15" fmla="*/ 144 h 144"/>
              <a:gd name="T16" fmla="*/ 24 w 176"/>
              <a:gd name="T17" fmla="*/ 132 h 144"/>
              <a:gd name="T18" fmla="*/ 12 w 176"/>
              <a:gd name="T19" fmla="*/ 120 h 144"/>
              <a:gd name="T20" fmla="*/ 12 w 176"/>
              <a:gd name="T21" fmla="*/ 80 h 144"/>
              <a:gd name="T22" fmla="*/ 0 w 176"/>
              <a:gd name="T23" fmla="*/ 92 h 144"/>
              <a:gd name="T24" fmla="*/ 12 w 176"/>
              <a:gd name="T25" fmla="*/ 104 h 144"/>
              <a:gd name="T26" fmla="*/ 24 w 176"/>
              <a:gd name="T27" fmla="*/ 92 h 144"/>
              <a:gd name="T28" fmla="*/ 12 w 176"/>
              <a:gd name="T29" fmla="*/ 80 h 144"/>
              <a:gd name="T30" fmla="*/ 44 w 176"/>
              <a:gd name="T31" fmla="*/ 16 h 144"/>
              <a:gd name="T32" fmla="*/ 172 w 176"/>
              <a:gd name="T33" fmla="*/ 16 h 144"/>
              <a:gd name="T34" fmla="*/ 176 w 176"/>
              <a:gd name="T35" fmla="*/ 12 h 144"/>
              <a:gd name="T36" fmla="*/ 172 w 176"/>
              <a:gd name="T37" fmla="*/ 8 h 144"/>
              <a:gd name="T38" fmla="*/ 44 w 176"/>
              <a:gd name="T39" fmla="*/ 8 h 144"/>
              <a:gd name="T40" fmla="*/ 40 w 176"/>
              <a:gd name="T41" fmla="*/ 12 h 144"/>
              <a:gd name="T42" fmla="*/ 44 w 176"/>
              <a:gd name="T43" fmla="*/ 16 h 144"/>
              <a:gd name="T44" fmla="*/ 172 w 176"/>
              <a:gd name="T45" fmla="*/ 48 h 144"/>
              <a:gd name="T46" fmla="*/ 44 w 176"/>
              <a:gd name="T47" fmla="*/ 48 h 144"/>
              <a:gd name="T48" fmla="*/ 40 w 176"/>
              <a:gd name="T49" fmla="*/ 52 h 144"/>
              <a:gd name="T50" fmla="*/ 44 w 176"/>
              <a:gd name="T51" fmla="*/ 56 h 144"/>
              <a:gd name="T52" fmla="*/ 172 w 176"/>
              <a:gd name="T53" fmla="*/ 56 h 144"/>
              <a:gd name="T54" fmla="*/ 176 w 176"/>
              <a:gd name="T55" fmla="*/ 52 h 144"/>
              <a:gd name="T56" fmla="*/ 172 w 176"/>
              <a:gd name="T57" fmla="*/ 48 h 144"/>
              <a:gd name="T58" fmla="*/ 12 w 176"/>
              <a:gd name="T59" fmla="*/ 0 h 144"/>
              <a:gd name="T60" fmla="*/ 0 w 176"/>
              <a:gd name="T61" fmla="*/ 12 h 144"/>
              <a:gd name="T62" fmla="*/ 12 w 176"/>
              <a:gd name="T63" fmla="*/ 24 h 144"/>
              <a:gd name="T64" fmla="*/ 24 w 176"/>
              <a:gd name="T65" fmla="*/ 12 h 144"/>
              <a:gd name="T66" fmla="*/ 12 w 176"/>
              <a:gd name="T67" fmla="*/ 0 h 144"/>
              <a:gd name="T68" fmla="*/ 172 w 176"/>
              <a:gd name="T69" fmla="*/ 88 h 144"/>
              <a:gd name="T70" fmla="*/ 44 w 176"/>
              <a:gd name="T71" fmla="*/ 88 h 144"/>
              <a:gd name="T72" fmla="*/ 40 w 176"/>
              <a:gd name="T73" fmla="*/ 92 h 144"/>
              <a:gd name="T74" fmla="*/ 44 w 176"/>
              <a:gd name="T75" fmla="*/ 96 h 144"/>
              <a:gd name="T76" fmla="*/ 172 w 176"/>
              <a:gd name="T77" fmla="*/ 96 h 144"/>
              <a:gd name="T78" fmla="*/ 176 w 176"/>
              <a:gd name="T79" fmla="*/ 92 h 144"/>
              <a:gd name="T80" fmla="*/ 172 w 176"/>
              <a:gd name="T81" fmla="*/ 88 h 144"/>
              <a:gd name="T82" fmla="*/ 172 w 176"/>
              <a:gd name="T83" fmla="*/ 128 h 144"/>
              <a:gd name="T84" fmla="*/ 44 w 176"/>
              <a:gd name="T85" fmla="*/ 128 h 144"/>
              <a:gd name="T86" fmla="*/ 40 w 176"/>
              <a:gd name="T87" fmla="*/ 132 h 144"/>
              <a:gd name="T88" fmla="*/ 44 w 176"/>
              <a:gd name="T89" fmla="*/ 136 h 144"/>
              <a:gd name="T90" fmla="*/ 172 w 176"/>
              <a:gd name="T91" fmla="*/ 136 h 144"/>
              <a:gd name="T92" fmla="*/ 176 w 176"/>
              <a:gd name="T93" fmla="*/ 132 h 144"/>
              <a:gd name="T94" fmla="*/ 172 w 176"/>
              <a:gd name="T95" fmla="*/ 12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6" h="144">
                <a:moveTo>
                  <a:pt x="12" y="40"/>
                </a:moveTo>
                <a:cubicBezTo>
                  <a:pt x="5" y="40"/>
                  <a:pt x="0" y="45"/>
                  <a:pt x="0" y="52"/>
                </a:cubicBezTo>
                <a:cubicBezTo>
                  <a:pt x="0" y="59"/>
                  <a:pt x="5" y="64"/>
                  <a:pt x="12" y="64"/>
                </a:cubicBezTo>
                <a:cubicBezTo>
                  <a:pt x="19" y="64"/>
                  <a:pt x="24" y="59"/>
                  <a:pt x="24" y="52"/>
                </a:cubicBezTo>
                <a:cubicBezTo>
                  <a:pt x="24" y="45"/>
                  <a:pt x="19" y="40"/>
                  <a:pt x="12" y="40"/>
                </a:cubicBezTo>
                <a:moveTo>
                  <a:pt x="12" y="120"/>
                </a:moveTo>
                <a:cubicBezTo>
                  <a:pt x="5" y="120"/>
                  <a:pt x="0" y="125"/>
                  <a:pt x="0" y="132"/>
                </a:cubicBezTo>
                <a:cubicBezTo>
                  <a:pt x="0" y="139"/>
                  <a:pt x="5" y="144"/>
                  <a:pt x="12" y="144"/>
                </a:cubicBezTo>
                <a:cubicBezTo>
                  <a:pt x="19" y="144"/>
                  <a:pt x="24" y="139"/>
                  <a:pt x="24" y="132"/>
                </a:cubicBezTo>
                <a:cubicBezTo>
                  <a:pt x="24" y="125"/>
                  <a:pt x="19" y="120"/>
                  <a:pt x="12" y="120"/>
                </a:cubicBezTo>
                <a:moveTo>
                  <a:pt x="12" y="80"/>
                </a:moveTo>
                <a:cubicBezTo>
                  <a:pt x="5" y="80"/>
                  <a:pt x="0" y="85"/>
                  <a:pt x="0" y="92"/>
                </a:cubicBezTo>
                <a:cubicBezTo>
                  <a:pt x="0" y="99"/>
                  <a:pt x="5" y="104"/>
                  <a:pt x="12" y="104"/>
                </a:cubicBezTo>
                <a:cubicBezTo>
                  <a:pt x="19" y="104"/>
                  <a:pt x="24" y="99"/>
                  <a:pt x="24" y="92"/>
                </a:cubicBezTo>
                <a:cubicBezTo>
                  <a:pt x="24" y="85"/>
                  <a:pt x="19" y="80"/>
                  <a:pt x="12" y="80"/>
                </a:cubicBezTo>
                <a:moveTo>
                  <a:pt x="44" y="16"/>
                </a:moveTo>
                <a:cubicBezTo>
                  <a:pt x="172" y="16"/>
                  <a:pt x="172" y="16"/>
                  <a:pt x="172" y="16"/>
                </a:cubicBezTo>
                <a:cubicBezTo>
                  <a:pt x="174" y="16"/>
                  <a:pt x="176" y="14"/>
                  <a:pt x="176" y="12"/>
                </a:cubicBezTo>
                <a:cubicBezTo>
                  <a:pt x="176" y="10"/>
                  <a:pt x="174" y="8"/>
                  <a:pt x="172" y="8"/>
                </a:cubicBezTo>
                <a:cubicBezTo>
                  <a:pt x="44" y="8"/>
                  <a:pt x="44" y="8"/>
                  <a:pt x="44" y="8"/>
                </a:cubicBezTo>
                <a:cubicBezTo>
                  <a:pt x="42" y="8"/>
                  <a:pt x="40" y="10"/>
                  <a:pt x="40" y="12"/>
                </a:cubicBezTo>
                <a:cubicBezTo>
                  <a:pt x="40" y="14"/>
                  <a:pt x="42" y="16"/>
                  <a:pt x="44" y="16"/>
                </a:cubicBezTo>
                <a:moveTo>
                  <a:pt x="172" y="48"/>
                </a:moveTo>
                <a:cubicBezTo>
                  <a:pt x="44" y="48"/>
                  <a:pt x="44" y="48"/>
                  <a:pt x="44" y="48"/>
                </a:cubicBezTo>
                <a:cubicBezTo>
                  <a:pt x="42" y="48"/>
                  <a:pt x="40" y="50"/>
                  <a:pt x="40" y="52"/>
                </a:cubicBezTo>
                <a:cubicBezTo>
                  <a:pt x="40" y="54"/>
                  <a:pt x="42" y="56"/>
                  <a:pt x="44" y="56"/>
                </a:cubicBezTo>
                <a:cubicBezTo>
                  <a:pt x="172" y="56"/>
                  <a:pt x="172" y="56"/>
                  <a:pt x="172" y="56"/>
                </a:cubicBezTo>
                <a:cubicBezTo>
                  <a:pt x="174" y="56"/>
                  <a:pt x="176" y="54"/>
                  <a:pt x="176" y="52"/>
                </a:cubicBezTo>
                <a:cubicBezTo>
                  <a:pt x="176" y="50"/>
                  <a:pt x="174" y="48"/>
                  <a:pt x="172" y="48"/>
                </a:cubicBezTo>
                <a:moveTo>
                  <a:pt x="12" y="0"/>
                </a:moveTo>
                <a:cubicBezTo>
                  <a:pt x="5" y="0"/>
                  <a:pt x="0" y="5"/>
                  <a:pt x="0" y="12"/>
                </a:cubicBezTo>
                <a:cubicBezTo>
                  <a:pt x="0" y="19"/>
                  <a:pt x="5" y="24"/>
                  <a:pt x="12" y="24"/>
                </a:cubicBezTo>
                <a:cubicBezTo>
                  <a:pt x="19" y="24"/>
                  <a:pt x="24" y="19"/>
                  <a:pt x="24" y="12"/>
                </a:cubicBezTo>
                <a:cubicBezTo>
                  <a:pt x="24" y="5"/>
                  <a:pt x="19" y="0"/>
                  <a:pt x="12" y="0"/>
                </a:cubicBezTo>
                <a:moveTo>
                  <a:pt x="172" y="88"/>
                </a:moveTo>
                <a:cubicBezTo>
                  <a:pt x="44" y="88"/>
                  <a:pt x="44" y="88"/>
                  <a:pt x="44" y="88"/>
                </a:cubicBezTo>
                <a:cubicBezTo>
                  <a:pt x="42" y="88"/>
                  <a:pt x="40" y="90"/>
                  <a:pt x="40" y="92"/>
                </a:cubicBezTo>
                <a:cubicBezTo>
                  <a:pt x="40" y="94"/>
                  <a:pt x="42" y="96"/>
                  <a:pt x="44" y="96"/>
                </a:cubicBezTo>
                <a:cubicBezTo>
                  <a:pt x="172" y="96"/>
                  <a:pt x="172" y="96"/>
                  <a:pt x="172" y="96"/>
                </a:cubicBezTo>
                <a:cubicBezTo>
                  <a:pt x="174" y="96"/>
                  <a:pt x="176" y="94"/>
                  <a:pt x="176" y="92"/>
                </a:cubicBezTo>
                <a:cubicBezTo>
                  <a:pt x="176" y="90"/>
                  <a:pt x="174" y="88"/>
                  <a:pt x="172" y="88"/>
                </a:cubicBezTo>
                <a:moveTo>
                  <a:pt x="172" y="128"/>
                </a:moveTo>
                <a:cubicBezTo>
                  <a:pt x="44" y="128"/>
                  <a:pt x="44" y="128"/>
                  <a:pt x="44" y="128"/>
                </a:cubicBezTo>
                <a:cubicBezTo>
                  <a:pt x="42" y="128"/>
                  <a:pt x="40" y="130"/>
                  <a:pt x="40" y="132"/>
                </a:cubicBezTo>
                <a:cubicBezTo>
                  <a:pt x="40" y="134"/>
                  <a:pt x="42" y="136"/>
                  <a:pt x="44" y="136"/>
                </a:cubicBezTo>
                <a:cubicBezTo>
                  <a:pt x="172" y="136"/>
                  <a:pt x="172" y="136"/>
                  <a:pt x="172" y="136"/>
                </a:cubicBezTo>
                <a:cubicBezTo>
                  <a:pt x="174" y="136"/>
                  <a:pt x="176" y="134"/>
                  <a:pt x="176" y="132"/>
                </a:cubicBezTo>
                <a:cubicBezTo>
                  <a:pt x="176" y="130"/>
                  <a:pt x="174" y="128"/>
                  <a:pt x="172" y="12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07" name="Freeform 91">
            <a:extLst>
              <a:ext uri="{FF2B5EF4-FFF2-40B4-BE49-F238E27FC236}">
                <a16:creationId xmlns:a16="http://schemas.microsoft.com/office/drawing/2014/main" id="{002DE1BD-BA53-40C8-A3B4-C22B1DB81759}"/>
              </a:ext>
            </a:extLst>
          </p:cNvPr>
          <p:cNvSpPr>
            <a:spLocks noEditPoints="1"/>
          </p:cNvSpPr>
          <p:nvPr/>
        </p:nvSpPr>
        <p:spPr bwMode="auto">
          <a:xfrm>
            <a:off x="6194371" y="1354141"/>
            <a:ext cx="600075" cy="490538"/>
          </a:xfrm>
          <a:custGeom>
            <a:avLst/>
            <a:gdLst>
              <a:gd name="T0" fmla="*/ 160 w 176"/>
              <a:gd name="T1" fmla="*/ 16 h 144"/>
              <a:gd name="T2" fmla="*/ 88 w 176"/>
              <a:gd name="T3" fmla="*/ 16 h 144"/>
              <a:gd name="T4" fmla="*/ 56 w 176"/>
              <a:gd name="T5" fmla="*/ 0 h 144"/>
              <a:gd name="T6" fmla="*/ 16 w 176"/>
              <a:gd name="T7" fmla="*/ 0 h 144"/>
              <a:gd name="T8" fmla="*/ 0 w 176"/>
              <a:gd name="T9" fmla="*/ 16 h 144"/>
              <a:gd name="T10" fmla="*/ 0 w 176"/>
              <a:gd name="T11" fmla="*/ 48 h 144"/>
              <a:gd name="T12" fmla="*/ 0 w 176"/>
              <a:gd name="T13" fmla="*/ 128 h 144"/>
              <a:gd name="T14" fmla="*/ 16 w 176"/>
              <a:gd name="T15" fmla="*/ 144 h 144"/>
              <a:gd name="T16" fmla="*/ 160 w 176"/>
              <a:gd name="T17" fmla="*/ 144 h 144"/>
              <a:gd name="T18" fmla="*/ 176 w 176"/>
              <a:gd name="T19" fmla="*/ 128 h 144"/>
              <a:gd name="T20" fmla="*/ 176 w 176"/>
              <a:gd name="T21" fmla="*/ 32 h 144"/>
              <a:gd name="T22" fmla="*/ 160 w 176"/>
              <a:gd name="T23" fmla="*/ 16 h 144"/>
              <a:gd name="T24" fmla="*/ 168 w 176"/>
              <a:gd name="T25" fmla="*/ 128 h 144"/>
              <a:gd name="T26" fmla="*/ 160 w 176"/>
              <a:gd name="T27" fmla="*/ 136 h 144"/>
              <a:gd name="T28" fmla="*/ 16 w 176"/>
              <a:gd name="T29" fmla="*/ 136 h 144"/>
              <a:gd name="T30" fmla="*/ 8 w 176"/>
              <a:gd name="T31" fmla="*/ 128 h 144"/>
              <a:gd name="T32" fmla="*/ 8 w 176"/>
              <a:gd name="T33" fmla="*/ 48 h 144"/>
              <a:gd name="T34" fmla="*/ 168 w 176"/>
              <a:gd name="T35" fmla="*/ 48 h 144"/>
              <a:gd name="T36" fmla="*/ 168 w 176"/>
              <a:gd name="T37" fmla="*/ 128 h 144"/>
              <a:gd name="T38" fmla="*/ 168 w 176"/>
              <a:gd name="T39" fmla="*/ 40 h 144"/>
              <a:gd name="T40" fmla="*/ 8 w 176"/>
              <a:gd name="T41" fmla="*/ 40 h 144"/>
              <a:gd name="T42" fmla="*/ 8 w 176"/>
              <a:gd name="T43" fmla="*/ 16 h 144"/>
              <a:gd name="T44" fmla="*/ 16 w 176"/>
              <a:gd name="T45" fmla="*/ 8 h 144"/>
              <a:gd name="T46" fmla="*/ 56 w 176"/>
              <a:gd name="T47" fmla="*/ 8 h 144"/>
              <a:gd name="T48" fmla="*/ 88 w 176"/>
              <a:gd name="T49" fmla="*/ 24 h 144"/>
              <a:gd name="T50" fmla="*/ 160 w 176"/>
              <a:gd name="T51" fmla="*/ 24 h 144"/>
              <a:gd name="T52" fmla="*/ 168 w 176"/>
              <a:gd name="T53" fmla="*/ 32 h 144"/>
              <a:gd name="T54" fmla="*/ 168 w 176"/>
              <a:gd name="T55" fmla="*/ 4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76" h="144">
                <a:moveTo>
                  <a:pt x="160" y="16"/>
                </a:moveTo>
                <a:cubicBezTo>
                  <a:pt x="88" y="16"/>
                  <a:pt x="88" y="16"/>
                  <a:pt x="88" y="16"/>
                </a:cubicBezTo>
                <a:cubicBezTo>
                  <a:pt x="72" y="16"/>
                  <a:pt x="72" y="0"/>
                  <a:pt x="5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32"/>
                  <a:pt x="176" y="32"/>
                  <a:pt x="176" y="32"/>
                </a:cubicBezTo>
                <a:cubicBezTo>
                  <a:pt x="176" y="23"/>
                  <a:pt x="169" y="16"/>
                  <a:pt x="160" y="16"/>
                </a:cubicBezTo>
                <a:moveTo>
                  <a:pt x="168" y="128"/>
                </a:moveTo>
                <a:cubicBezTo>
                  <a:pt x="168" y="132"/>
                  <a:pt x="164" y="136"/>
                  <a:pt x="160" y="136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12" y="136"/>
                  <a:pt x="8" y="132"/>
                  <a:pt x="8" y="128"/>
                </a:cubicBezTo>
                <a:cubicBezTo>
                  <a:pt x="8" y="48"/>
                  <a:pt x="8" y="48"/>
                  <a:pt x="8" y="48"/>
                </a:cubicBezTo>
                <a:cubicBezTo>
                  <a:pt x="168" y="48"/>
                  <a:pt x="168" y="48"/>
                  <a:pt x="168" y="48"/>
                </a:cubicBezTo>
                <a:lnTo>
                  <a:pt x="168" y="128"/>
                </a:lnTo>
                <a:close/>
                <a:moveTo>
                  <a:pt x="168" y="40"/>
                </a:moveTo>
                <a:cubicBezTo>
                  <a:pt x="8" y="40"/>
                  <a:pt x="8" y="40"/>
                  <a:pt x="8" y="4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56" y="8"/>
                  <a:pt x="56" y="8"/>
                  <a:pt x="56" y="8"/>
                </a:cubicBezTo>
                <a:cubicBezTo>
                  <a:pt x="68" y="8"/>
                  <a:pt x="68" y="24"/>
                  <a:pt x="88" y="24"/>
                </a:cubicBezTo>
                <a:cubicBezTo>
                  <a:pt x="160" y="24"/>
                  <a:pt x="160" y="24"/>
                  <a:pt x="160" y="24"/>
                </a:cubicBezTo>
                <a:cubicBezTo>
                  <a:pt x="164" y="24"/>
                  <a:pt x="168" y="28"/>
                  <a:pt x="168" y="32"/>
                </a:cubicBezTo>
                <a:lnTo>
                  <a:pt x="168" y="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08" name="Freeform 92">
            <a:extLst>
              <a:ext uri="{FF2B5EF4-FFF2-40B4-BE49-F238E27FC236}">
                <a16:creationId xmlns:a16="http://schemas.microsoft.com/office/drawing/2014/main" id="{9289B3DD-BD79-450C-AD09-BF10FE2ECB61}"/>
              </a:ext>
            </a:extLst>
          </p:cNvPr>
          <p:cNvSpPr>
            <a:spLocks noEditPoints="1"/>
          </p:cNvSpPr>
          <p:nvPr/>
        </p:nvSpPr>
        <p:spPr bwMode="auto">
          <a:xfrm>
            <a:off x="7338958" y="1327153"/>
            <a:ext cx="600075" cy="544513"/>
          </a:xfrm>
          <a:custGeom>
            <a:avLst/>
            <a:gdLst>
              <a:gd name="T0" fmla="*/ 128 w 176"/>
              <a:gd name="T1" fmla="*/ 48 h 160"/>
              <a:gd name="T2" fmla="*/ 80 w 176"/>
              <a:gd name="T3" fmla="*/ 48 h 160"/>
              <a:gd name="T4" fmla="*/ 48 w 176"/>
              <a:gd name="T5" fmla="*/ 32 h 160"/>
              <a:gd name="T6" fmla="*/ 16 w 176"/>
              <a:gd name="T7" fmla="*/ 32 h 160"/>
              <a:gd name="T8" fmla="*/ 0 w 176"/>
              <a:gd name="T9" fmla="*/ 48 h 160"/>
              <a:gd name="T10" fmla="*/ 0 w 176"/>
              <a:gd name="T11" fmla="*/ 80 h 160"/>
              <a:gd name="T12" fmla="*/ 0 w 176"/>
              <a:gd name="T13" fmla="*/ 144 h 160"/>
              <a:gd name="T14" fmla="*/ 16 w 176"/>
              <a:gd name="T15" fmla="*/ 160 h 160"/>
              <a:gd name="T16" fmla="*/ 128 w 176"/>
              <a:gd name="T17" fmla="*/ 160 h 160"/>
              <a:gd name="T18" fmla="*/ 144 w 176"/>
              <a:gd name="T19" fmla="*/ 144 h 160"/>
              <a:gd name="T20" fmla="*/ 144 w 176"/>
              <a:gd name="T21" fmla="*/ 64 h 160"/>
              <a:gd name="T22" fmla="*/ 128 w 176"/>
              <a:gd name="T23" fmla="*/ 48 h 160"/>
              <a:gd name="T24" fmla="*/ 136 w 176"/>
              <a:gd name="T25" fmla="*/ 144 h 160"/>
              <a:gd name="T26" fmla="*/ 128 w 176"/>
              <a:gd name="T27" fmla="*/ 152 h 160"/>
              <a:gd name="T28" fmla="*/ 16 w 176"/>
              <a:gd name="T29" fmla="*/ 152 h 160"/>
              <a:gd name="T30" fmla="*/ 8 w 176"/>
              <a:gd name="T31" fmla="*/ 144 h 160"/>
              <a:gd name="T32" fmla="*/ 8 w 176"/>
              <a:gd name="T33" fmla="*/ 80 h 160"/>
              <a:gd name="T34" fmla="*/ 136 w 176"/>
              <a:gd name="T35" fmla="*/ 80 h 160"/>
              <a:gd name="T36" fmla="*/ 136 w 176"/>
              <a:gd name="T37" fmla="*/ 144 h 160"/>
              <a:gd name="T38" fmla="*/ 136 w 176"/>
              <a:gd name="T39" fmla="*/ 72 h 160"/>
              <a:gd name="T40" fmla="*/ 8 w 176"/>
              <a:gd name="T41" fmla="*/ 72 h 160"/>
              <a:gd name="T42" fmla="*/ 8 w 176"/>
              <a:gd name="T43" fmla="*/ 48 h 160"/>
              <a:gd name="T44" fmla="*/ 16 w 176"/>
              <a:gd name="T45" fmla="*/ 40 h 160"/>
              <a:gd name="T46" fmla="*/ 48 w 176"/>
              <a:gd name="T47" fmla="*/ 40 h 160"/>
              <a:gd name="T48" fmla="*/ 80 w 176"/>
              <a:gd name="T49" fmla="*/ 56 h 160"/>
              <a:gd name="T50" fmla="*/ 128 w 176"/>
              <a:gd name="T51" fmla="*/ 56 h 160"/>
              <a:gd name="T52" fmla="*/ 136 w 176"/>
              <a:gd name="T53" fmla="*/ 64 h 160"/>
              <a:gd name="T54" fmla="*/ 136 w 176"/>
              <a:gd name="T55" fmla="*/ 72 h 160"/>
              <a:gd name="T56" fmla="*/ 160 w 176"/>
              <a:gd name="T57" fmla="*/ 16 h 160"/>
              <a:gd name="T58" fmla="*/ 112 w 176"/>
              <a:gd name="T59" fmla="*/ 16 h 160"/>
              <a:gd name="T60" fmla="*/ 80 w 176"/>
              <a:gd name="T61" fmla="*/ 0 h 160"/>
              <a:gd name="T62" fmla="*/ 48 w 176"/>
              <a:gd name="T63" fmla="*/ 0 h 160"/>
              <a:gd name="T64" fmla="*/ 32 w 176"/>
              <a:gd name="T65" fmla="*/ 16 h 160"/>
              <a:gd name="T66" fmla="*/ 32 w 176"/>
              <a:gd name="T67" fmla="*/ 20 h 160"/>
              <a:gd name="T68" fmla="*/ 36 w 176"/>
              <a:gd name="T69" fmla="*/ 24 h 160"/>
              <a:gd name="T70" fmla="*/ 40 w 176"/>
              <a:gd name="T71" fmla="*/ 20 h 160"/>
              <a:gd name="T72" fmla="*/ 40 w 176"/>
              <a:gd name="T73" fmla="*/ 16 h 160"/>
              <a:gd name="T74" fmla="*/ 48 w 176"/>
              <a:gd name="T75" fmla="*/ 8 h 160"/>
              <a:gd name="T76" fmla="*/ 80 w 176"/>
              <a:gd name="T77" fmla="*/ 8 h 160"/>
              <a:gd name="T78" fmla="*/ 112 w 176"/>
              <a:gd name="T79" fmla="*/ 24 h 160"/>
              <a:gd name="T80" fmla="*/ 156 w 176"/>
              <a:gd name="T81" fmla="*/ 24 h 160"/>
              <a:gd name="T82" fmla="*/ 160 w 176"/>
              <a:gd name="T83" fmla="*/ 24 h 160"/>
              <a:gd name="T84" fmla="*/ 168 w 176"/>
              <a:gd name="T85" fmla="*/ 32 h 160"/>
              <a:gd name="T86" fmla="*/ 168 w 176"/>
              <a:gd name="T87" fmla="*/ 112 h 160"/>
              <a:gd name="T88" fmla="*/ 160 w 176"/>
              <a:gd name="T89" fmla="*/ 120 h 160"/>
              <a:gd name="T90" fmla="*/ 156 w 176"/>
              <a:gd name="T91" fmla="*/ 120 h 160"/>
              <a:gd name="T92" fmla="*/ 152 w 176"/>
              <a:gd name="T93" fmla="*/ 124 h 160"/>
              <a:gd name="T94" fmla="*/ 156 w 176"/>
              <a:gd name="T95" fmla="*/ 128 h 160"/>
              <a:gd name="T96" fmla="*/ 160 w 176"/>
              <a:gd name="T97" fmla="*/ 128 h 160"/>
              <a:gd name="T98" fmla="*/ 176 w 176"/>
              <a:gd name="T99" fmla="*/ 112 h 160"/>
              <a:gd name="T100" fmla="*/ 176 w 176"/>
              <a:gd name="T101" fmla="*/ 32 h 160"/>
              <a:gd name="T102" fmla="*/ 160 w 176"/>
              <a:gd name="T103" fmla="*/ 1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76" h="160">
                <a:moveTo>
                  <a:pt x="128" y="48"/>
                </a:moveTo>
                <a:cubicBezTo>
                  <a:pt x="80" y="48"/>
                  <a:pt x="80" y="48"/>
                  <a:pt x="80" y="48"/>
                </a:cubicBezTo>
                <a:cubicBezTo>
                  <a:pt x="64" y="48"/>
                  <a:pt x="64" y="32"/>
                  <a:pt x="48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39"/>
                  <a:pt x="0" y="48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37" y="160"/>
                  <a:pt x="144" y="153"/>
                  <a:pt x="144" y="14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44" y="55"/>
                  <a:pt x="137" y="48"/>
                  <a:pt x="128" y="48"/>
                </a:cubicBezTo>
                <a:moveTo>
                  <a:pt x="136" y="144"/>
                </a:moveTo>
                <a:cubicBezTo>
                  <a:pt x="136" y="148"/>
                  <a:pt x="132" y="152"/>
                  <a:pt x="128" y="152"/>
                </a:cubicBezTo>
                <a:cubicBezTo>
                  <a:pt x="16" y="152"/>
                  <a:pt x="16" y="152"/>
                  <a:pt x="16" y="152"/>
                </a:cubicBezTo>
                <a:cubicBezTo>
                  <a:pt x="12" y="152"/>
                  <a:pt x="8" y="148"/>
                  <a:pt x="8" y="144"/>
                </a:cubicBezTo>
                <a:cubicBezTo>
                  <a:pt x="8" y="80"/>
                  <a:pt x="8" y="80"/>
                  <a:pt x="8" y="80"/>
                </a:cubicBezTo>
                <a:cubicBezTo>
                  <a:pt x="136" y="80"/>
                  <a:pt x="136" y="80"/>
                  <a:pt x="136" y="80"/>
                </a:cubicBezTo>
                <a:lnTo>
                  <a:pt x="136" y="144"/>
                </a:lnTo>
                <a:close/>
                <a:moveTo>
                  <a:pt x="136" y="72"/>
                </a:moveTo>
                <a:cubicBezTo>
                  <a:pt x="8" y="72"/>
                  <a:pt x="8" y="72"/>
                  <a:pt x="8" y="72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4"/>
                  <a:pt x="12" y="40"/>
                  <a:pt x="16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60" y="40"/>
                  <a:pt x="60" y="56"/>
                  <a:pt x="80" y="56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32" y="56"/>
                  <a:pt x="136" y="60"/>
                  <a:pt x="136" y="64"/>
                </a:cubicBezTo>
                <a:lnTo>
                  <a:pt x="136" y="72"/>
                </a:lnTo>
                <a:close/>
                <a:moveTo>
                  <a:pt x="160" y="16"/>
                </a:moveTo>
                <a:cubicBezTo>
                  <a:pt x="112" y="16"/>
                  <a:pt x="112" y="16"/>
                  <a:pt x="112" y="16"/>
                </a:cubicBezTo>
                <a:cubicBezTo>
                  <a:pt x="96" y="16"/>
                  <a:pt x="96" y="0"/>
                  <a:pt x="80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38" y="24"/>
                  <a:pt x="40" y="22"/>
                  <a:pt x="40" y="20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12"/>
                  <a:pt x="44" y="8"/>
                  <a:pt x="48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92" y="8"/>
                  <a:pt x="92" y="24"/>
                  <a:pt x="112" y="24"/>
                </a:cubicBezTo>
                <a:cubicBezTo>
                  <a:pt x="156" y="24"/>
                  <a:pt x="156" y="24"/>
                  <a:pt x="156" y="24"/>
                </a:cubicBezTo>
                <a:cubicBezTo>
                  <a:pt x="160" y="24"/>
                  <a:pt x="160" y="24"/>
                  <a:pt x="160" y="24"/>
                </a:cubicBezTo>
                <a:cubicBezTo>
                  <a:pt x="164" y="24"/>
                  <a:pt x="168" y="28"/>
                  <a:pt x="168" y="3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8" y="116"/>
                  <a:pt x="164" y="120"/>
                  <a:pt x="160" y="120"/>
                </a:cubicBezTo>
                <a:cubicBezTo>
                  <a:pt x="156" y="120"/>
                  <a:pt x="156" y="120"/>
                  <a:pt x="156" y="120"/>
                </a:cubicBezTo>
                <a:cubicBezTo>
                  <a:pt x="154" y="120"/>
                  <a:pt x="152" y="122"/>
                  <a:pt x="152" y="124"/>
                </a:cubicBezTo>
                <a:cubicBezTo>
                  <a:pt x="152" y="126"/>
                  <a:pt x="154" y="128"/>
                  <a:pt x="156" y="128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69" y="128"/>
                  <a:pt x="176" y="121"/>
                  <a:pt x="176" y="112"/>
                </a:cubicBezTo>
                <a:cubicBezTo>
                  <a:pt x="176" y="32"/>
                  <a:pt x="176" y="32"/>
                  <a:pt x="176" y="32"/>
                </a:cubicBezTo>
                <a:cubicBezTo>
                  <a:pt x="176" y="23"/>
                  <a:pt x="169" y="16"/>
                  <a:pt x="160" y="1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09" name="Freeform 93">
            <a:extLst>
              <a:ext uri="{FF2B5EF4-FFF2-40B4-BE49-F238E27FC236}">
                <a16:creationId xmlns:a16="http://schemas.microsoft.com/office/drawing/2014/main" id="{45635190-3F0E-4398-ABAA-7CC6D1D05EDE}"/>
              </a:ext>
            </a:extLst>
          </p:cNvPr>
          <p:cNvSpPr>
            <a:spLocks noEditPoints="1"/>
          </p:cNvSpPr>
          <p:nvPr/>
        </p:nvSpPr>
        <p:spPr bwMode="auto">
          <a:xfrm>
            <a:off x="8485133" y="1354141"/>
            <a:ext cx="600075" cy="490538"/>
          </a:xfrm>
          <a:custGeom>
            <a:avLst/>
            <a:gdLst>
              <a:gd name="T0" fmla="*/ 132 w 176"/>
              <a:gd name="T1" fmla="*/ 104 h 144"/>
              <a:gd name="T2" fmla="*/ 144 w 176"/>
              <a:gd name="T3" fmla="*/ 92 h 144"/>
              <a:gd name="T4" fmla="*/ 132 w 176"/>
              <a:gd name="T5" fmla="*/ 80 h 144"/>
              <a:gd name="T6" fmla="*/ 120 w 176"/>
              <a:gd name="T7" fmla="*/ 92 h 144"/>
              <a:gd name="T8" fmla="*/ 132 w 176"/>
              <a:gd name="T9" fmla="*/ 104 h 144"/>
              <a:gd name="T10" fmla="*/ 132 w 176"/>
              <a:gd name="T11" fmla="*/ 88 h 144"/>
              <a:gd name="T12" fmla="*/ 136 w 176"/>
              <a:gd name="T13" fmla="*/ 92 h 144"/>
              <a:gd name="T14" fmla="*/ 132 w 176"/>
              <a:gd name="T15" fmla="*/ 96 h 144"/>
              <a:gd name="T16" fmla="*/ 128 w 176"/>
              <a:gd name="T17" fmla="*/ 92 h 144"/>
              <a:gd name="T18" fmla="*/ 132 w 176"/>
              <a:gd name="T19" fmla="*/ 88 h 144"/>
              <a:gd name="T20" fmla="*/ 160 w 176"/>
              <a:gd name="T21" fmla="*/ 16 h 144"/>
              <a:gd name="T22" fmla="*/ 88 w 176"/>
              <a:gd name="T23" fmla="*/ 16 h 144"/>
              <a:gd name="T24" fmla="*/ 56 w 176"/>
              <a:gd name="T25" fmla="*/ 0 h 144"/>
              <a:gd name="T26" fmla="*/ 16 w 176"/>
              <a:gd name="T27" fmla="*/ 0 h 144"/>
              <a:gd name="T28" fmla="*/ 0 w 176"/>
              <a:gd name="T29" fmla="*/ 16 h 144"/>
              <a:gd name="T30" fmla="*/ 0 w 176"/>
              <a:gd name="T31" fmla="*/ 48 h 144"/>
              <a:gd name="T32" fmla="*/ 0 w 176"/>
              <a:gd name="T33" fmla="*/ 128 h 144"/>
              <a:gd name="T34" fmla="*/ 16 w 176"/>
              <a:gd name="T35" fmla="*/ 144 h 144"/>
              <a:gd name="T36" fmla="*/ 160 w 176"/>
              <a:gd name="T37" fmla="*/ 144 h 144"/>
              <a:gd name="T38" fmla="*/ 176 w 176"/>
              <a:gd name="T39" fmla="*/ 128 h 144"/>
              <a:gd name="T40" fmla="*/ 176 w 176"/>
              <a:gd name="T41" fmla="*/ 32 h 144"/>
              <a:gd name="T42" fmla="*/ 160 w 176"/>
              <a:gd name="T43" fmla="*/ 16 h 144"/>
              <a:gd name="T44" fmla="*/ 168 w 176"/>
              <a:gd name="T45" fmla="*/ 128 h 144"/>
              <a:gd name="T46" fmla="*/ 160 w 176"/>
              <a:gd name="T47" fmla="*/ 136 h 144"/>
              <a:gd name="T48" fmla="*/ 16 w 176"/>
              <a:gd name="T49" fmla="*/ 136 h 144"/>
              <a:gd name="T50" fmla="*/ 8 w 176"/>
              <a:gd name="T51" fmla="*/ 128 h 144"/>
              <a:gd name="T52" fmla="*/ 8 w 176"/>
              <a:gd name="T53" fmla="*/ 48 h 144"/>
              <a:gd name="T54" fmla="*/ 168 w 176"/>
              <a:gd name="T55" fmla="*/ 48 h 144"/>
              <a:gd name="T56" fmla="*/ 168 w 176"/>
              <a:gd name="T57" fmla="*/ 128 h 144"/>
              <a:gd name="T58" fmla="*/ 168 w 176"/>
              <a:gd name="T59" fmla="*/ 40 h 144"/>
              <a:gd name="T60" fmla="*/ 8 w 176"/>
              <a:gd name="T61" fmla="*/ 40 h 144"/>
              <a:gd name="T62" fmla="*/ 8 w 176"/>
              <a:gd name="T63" fmla="*/ 16 h 144"/>
              <a:gd name="T64" fmla="*/ 16 w 176"/>
              <a:gd name="T65" fmla="*/ 8 h 144"/>
              <a:gd name="T66" fmla="*/ 56 w 176"/>
              <a:gd name="T67" fmla="*/ 8 h 144"/>
              <a:gd name="T68" fmla="*/ 88 w 176"/>
              <a:gd name="T69" fmla="*/ 24 h 144"/>
              <a:gd name="T70" fmla="*/ 160 w 176"/>
              <a:gd name="T71" fmla="*/ 24 h 144"/>
              <a:gd name="T72" fmla="*/ 168 w 176"/>
              <a:gd name="T73" fmla="*/ 32 h 144"/>
              <a:gd name="T74" fmla="*/ 168 w 176"/>
              <a:gd name="T75" fmla="*/ 40 h 144"/>
              <a:gd name="T76" fmla="*/ 44 w 176"/>
              <a:gd name="T77" fmla="*/ 104 h 144"/>
              <a:gd name="T78" fmla="*/ 56 w 176"/>
              <a:gd name="T79" fmla="*/ 92 h 144"/>
              <a:gd name="T80" fmla="*/ 44 w 176"/>
              <a:gd name="T81" fmla="*/ 80 h 144"/>
              <a:gd name="T82" fmla="*/ 32 w 176"/>
              <a:gd name="T83" fmla="*/ 92 h 144"/>
              <a:gd name="T84" fmla="*/ 44 w 176"/>
              <a:gd name="T85" fmla="*/ 104 h 144"/>
              <a:gd name="T86" fmla="*/ 44 w 176"/>
              <a:gd name="T87" fmla="*/ 88 h 144"/>
              <a:gd name="T88" fmla="*/ 48 w 176"/>
              <a:gd name="T89" fmla="*/ 92 h 144"/>
              <a:gd name="T90" fmla="*/ 44 w 176"/>
              <a:gd name="T91" fmla="*/ 96 h 144"/>
              <a:gd name="T92" fmla="*/ 40 w 176"/>
              <a:gd name="T93" fmla="*/ 92 h 144"/>
              <a:gd name="T94" fmla="*/ 44 w 176"/>
              <a:gd name="T95" fmla="*/ 88 h 144"/>
              <a:gd name="T96" fmla="*/ 88 w 176"/>
              <a:gd name="T97" fmla="*/ 104 h 144"/>
              <a:gd name="T98" fmla="*/ 100 w 176"/>
              <a:gd name="T99" fmla="*/ 92 h 144"/>
              <a:gd name="T100" fmla="*/ 88 w 176"/>
              <a:gd name="T101" fmla="*/ 80 h 144"/>
              <a:gd name="T102" fmla="*/ 76 w 176"/>
              <a:gd name="T103" fmla="*/ 92 h 144"/>
              <a:gd name="T104" fmla="*/ 88 w 176"/>
              <a:gd name="T105" fmla="*/ 104 h 144"/>
              <a:gd name="T106" fmla="*/ 88 w 176"/>
              <a:gd name="T107" fmla="*/ 88 h 144"/>
              <a:gd name="T108" fmla="*/ 92 w 176"/>
              <a:gd name="T109" fmla="*/ 92 h 144"/>
              <a:gd name="T110" fmla="*/ 88 w 176"/>
              <a:gd name="T111" fmla="*/ 96 h 144"/>
              <a:gd name="T112" fmla="*/ 84 w 176"/>
              <a:gd name="T113" fmla="*/ 92 h 144"/>
              <a:gd name="T114" fmla="*/ 88 w 176"/>
              <a:gd name="T115" fmla="*/ 8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6" h="144">
                <a:moveTo>
                  <a:pt x="132" y="104"/>
                </a:moveTo>
                <a:cubicBezTo>
                  <a:pt x="139" y="104"/>
                  <a:pt x="144" y="99"/>
                  <a:pt x="144" y="92"/>
                </a:cubicBezTo>
                <a:cubicBezTo>
                  <a:pt x="144" y="85"/>
                  <a:pt x="139" y="80"/>
                  <a:pt x="132" y="80"/>
                </a:cubicBezTo>
                <a:cubicBezTo>
                  <a:pt x="125" y="80"/>
                  <a:pt x="120" y="85"/>
                  <a:pt x="120" y="92"/>
                </a:cubicBezTo>
                <a:cubicBezTo>
                  <a:pt x="120" y="99"/>
                  <a:pt x="125" y="104"/>
                  <a:pt x="132" y="104"/>
                </a:cubicBezTo>
                <a:moveTo>
                  <a:pt x="132" y="88"/>
                </a:moveTo>
                <a:cubicBezTo>
                  <a:pt x="134" y="88"/>
                  <a:pt x="136" y="90"/>
                  <a:pt x="136" y="92"/>
                </a:cubicBezTo>
                <a:cubicBezTo>
                  <a:pt x="136" y="94"/>
                  <a:pt x="134" y="96"/>
                  <a:pt x="132" y="96"/>
                </a:cubicBezTo>
                <a:cubicBezTo>
                  <a:pt x="130" y="96"/>
                  <a:pt x="128" y="94"/>
                  <a:pt x="128" y="92"/>
                </a:cubicBezTo>
                <a:cubicBezTo>
                  <a:pt x="128" y="90"/>
                  <a:pt x="130" y="88"/>
                  <a:pt x="132" y="88"/>
                </a:cubicBezTo>
                <a:moveTo>
                  <a:pt x="160" y="16"/>
                </a:moveTo>
                <a:cubicBezTo>
                  <a:pt x="88" y="16"/>
                  <a:pt x="88" y="16"/>
                  <a:pt x="88" y="16"/>
                </a:cubicBezTo>
                <a:cubicBezTo>
                  <a:pt x="72" y="16"/>
                  <a:pt x="72" y="0"/>
                  <a:pt x="5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32"/>
                  <a:pt x="176" y="32"/>
                  <a:pt x="176" y="32"/>
                </a:cubicBezTo>
                <a:cubicBezTo>
                  <a:pt x="176" y="23"/>
                  <a:pt x="169" y="16"/>
                  <a:pt x="160" y="16"/>
                </a:cubicBezTo>
                <a:moveTo>
                  <a:pt x="168" y="128"/>
                </a:moveTo>
                <a:cubicBezTo>
                  <a:pt x="168" y="132"/>
                  <a:pt x="164" y="136"/>
                  <a:pt x="160" y="136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12" y="136"/>
                  <a:pt x="8" y="132"/>
                  <a:pt x="8" y="128"/>
                </a:cubicBezTo>
                <a:cubicBezTo>
                  <a:pt x="8" y="48"/>
                  <a:pt x="8" y="48"/>
                  <a:pt x="8" y="48"/>
                </a:cubicBezTo>
                <a:cubicBezTo>
                  <a:pt x="168" y="48"/>
                  <a:pt x="168" y="48"/>
                  <a:pt x="168" y="48"/>
                </a:cubicBezTo>
                <a:lnTo>
                  <a:pt x="168" y="128"/>
                </a:lnTo>
                <a:close/>
                <a:moveTo>
                  <a:pt x="168" y="40"/>
                </a:moveTo>
                <a:cubicBezTo>
                  <a:pt x="8" y="40"/>
                  <a:pt x="8" y="40"/>
                  <a:pt x="8" y="4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56" y="8"/>
                  <a:pt x="56" y="8"/>
                  <a:pt x="56" y="8"/>
                </a:cubicBezTo>
                <a:cubicBezTo>
                  <a:pt x="68" y="8"/>
                  <a:pt x="68" y="24"/>
                  <a:pt x="88" y="24"/>
                </a:cubicBezTo>
                <a:cubicBezTo>
                  <a:pt x="160" y="24"/>
                  <a:pt x="160" y="24"/>
                  <a:pt x="160" y="24"/>
                </a:cubicBezTo>
                <a:cubicBezTo>
                  <a:pt x="164" y="24"/>
                  <a:pt x="168" y="28"/>
                  <a:pt x="168" y="32"/>
                </a:cubicBezTo>
                <a:lnTo>
                  <a:pt x="168" y="40"/>
                </a:lnTo>
                <a:close/>
                <a:moveTo>
                  <a:pt x="44" y="104"/>
                </a:moveTo>
                <a:cubicBezTo>
                  <a:pt x="51" y="104"/>
                  <a:pt x="56" y="99"/>
                  <a:pt x="56" y="92"/>
                </a:cubicBezTo>
                <a:cubicBezTo>
                  <a:pt x="56" y="85"/>
                  <a:pt x="51" y="80"/>
                  <a:pt x="44" y="80"/>
                </a:cubicBezTo>
                <a:cubicBezTo>
                  <a:pt x="37" y="80"/>
                  <a:pt x="32" y="85"/>
                  <a:pt x="32" y="92"/>
                </a:cubicBezTo>
                <a:cubicBezTo>
                  <a:pt x="32" y="99"/>
                  <a:pt x="37" y="104"/>
                  <a:pt x="44" y="104"/>
                </a:cubicBezTo>
                <a:moveTo>
                  <a:pt x="44" y="88"/>
                </a:moveTo>
                <a:cubicBezTo>
                  <a:pt x="46" y="88"/>
                  <a:pt x="48" y="90"/>
                  <a:pt x="48" y="92"/>
                </a:cubicBezTo>
                <a:cubicBezTo>
                  <a:pt x="48" y="94"/>
                  <a:pt x="46" y="96"/>
                  <a:pt x="44" y="96"/>
                </a:cubicBezTo>
                <a:cubicBezTo>
                  <a:pt x="42" y="96"/>
                  <a:pt x="40" y="94"/>
                  <a:pt x="40" y="92"/>
                </a:cubicBezTo>
                <a:cubicBezTo>
                  <a:pt x="40" y="90"/>
                  <a:pt x="42" y="88"/>
                  <a:pt x="44" y="88"/>
                </a:cubicBezTo>
                <a:moveTo>
                  <a:pt x="88" y="104"/>
                </a:moveTo>
                <a:cubicBezTo>
                  <a:pt x="95" y="104"/>
                  <a:pt x="100" y="99"/>
                  <a:pt x="100" y="92"/>
                </a:cubicBezTo>
                <a:cubicBezTo>
                  <a:pt x="100" y="85"/>
                  <a:pt x="95" y="80"/>
                  <a:pt x="88" y="80"/>
                </a:cubicBezTo>
                <a:cubicBezTo>
                  <a:pt x="81" y="80"/>
                  <a:pt x="76" y="85"/>
                  <a:pt x="76" y="92"/>
                </a:cubicBezTo>
                <a:cubicBezTo>
                  <a:pt x="76" y="99"/>
                  <a:pt x="81" y="104"/>
                  <a:pt x="88" y="104"/>
                </a:cubicBezTo>
                <a:moveTo>
                  <a:pt x="88" y="88"/>
                </a:moveTo>
                <a:cubicBezTo>
                  <a:pt x="90" y="88"/>
                  <a:pt x="92" y="90"/>
                  <a:pt x="92" y="92"/>
                </a:cubicBezTo>
                <a:cubicBezTo>
                  <a:pt x="92" y="94"/>
                  <a:pt x="90" y="96"/>
                  <a:pt x="88" y="96"/>
                </a:cubicBezTo>
                <a:cubicBezTo>
                  <a:pt x="86" y="96"/>
                  <a:pt x="84" y="94"/>
                  <a:pt x="84" y="92"/>
                </a:cubicBezTo>
                <a:cubicBezTo>
                  <a:pt x="84" y="90"/>
                  <a:pt x="86" y="88"/>
                  <a:pt x="88" y="8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10" name="Freeform 94">
            <a:extLst>
              <a:ext uri="{FF2B5EF4-FFF2-40B4-BE49-F238E27FC236}">
                <a16:creationId xmlns:a16="http://schemas.microsoft.com/office/drawing/2014/main" id="{306D8B59-6E52-4CA9-9E12-3988575845B6}"/>
              </a:ext>
            </a:extLst>
          </p:cNvPr>
          <p:cNvSpPr>
            <a:spLocks noEditPoints="1"/>
          </p:cNvSpPr>
          <p:nvPr/>
        </p:nvSpPr>
        <p:spPr bwMode="auto">
          <a:xfrm>
            <a:off x="9631308" y="1298578"/>
            <a:ext cx="600075" cy="600075"/>
          </a:xfrm>
          <a:custGeom>
            <a:avLst/>
            <a:gdLst>
              <a:gd name="T0" fmla="*/ 138 w 176"/>
              <a:gd name="T1" fmla="*/ 133 h 176"/>
              <a:gd name="T2" fmla="*/ 152 w 176"/>
              <a:gd name="T3" fmla="*/ 96 h 176"/>
              <a:gd name="T4" fmla="*/ 96 w 176"/>
              <a:gd name="T5" fmla="*/ 40 h 176"/>
              <a:gd name="T6" fmla="*/ 40 w 176"/>
              <a:gd name="T7" fmla="*/ 96 h 176"/>
              <a:gd name="T8" fmla="*/ 96 w 176"/>
              <a:gd name="T9" fmla="*/ 152 h 176"/>
              <a:gd name="T10" fmla="*/ 133 w 176"/>
              <a:gd name="T11" fmla="*/ 138 h 176"/>
              <a:gd name="T12" fmla="*/ 138 w 176"/>
              <a:gd name="T13" fmla="*/ 144 h 176"/>
              <a:gd name="T14" fmla="*/ 138 w 176"/>
              <a:gd name="T15" fmla="*/ 144 h 176"/>
              <a:gd name="T16" fmla="*/ 138 w 176"/>
              <a:gd name="T17" fmla="*/ 144 h 176"/>
              <a:gd name="T18" fmla="*/ 169 w 176"/>
              <a:gd name="T19" fmla="*/ 175 h 176"/>
              <a:gd name="T20" fmla="*/ 172 w 176"/>
              <a:gd name="T21" fmla="*/ 176 h 176"/>
              <a:gd name="T22" fmla="*/ 176 w 176"/>
              <a:gd name="T23" fmla="*/ 172 h 176"/>
              <a:gd name="T24" fmla="*/ 175 w 176"/>
              <a:gd name="T25" fmla="*/ 169 h 176"/>
              <a:gd name="T26" fmla="*/ 138 w 176"/>
              <a:gd name="T27" fmla="*/ 133 h 176"/>
              <a:gd name="T28" fmla="*/ 96 w 176"/>
              <a:gd name="T29" fmla="*/ 144 h 176"/>
              <a:gd name="T30" fmla="*/ 48 w 176"/>
              <a:gd name="T31" fmla="*/ 96 h 176"/>
              <a:gd name="T32" fmla="*/ 96 w 176"/>
              <a:gd name="T33" fmla="*/ 48 h 176"/>
              <a:gd name="T34" fmla="*/ 144 w 176"/>
              <a:gd name="T35" fmla="*/ 96 h 176"/>
              <a:gd name="T36" fmla="*/ 96 w 176"/>
              <a:gd name="T37" fmla="*/ 144 h 176"/>
              <a:gd name="T38" fmla="*/ 160 w 176"/>
              <a:gd name="T39" fmla="*/ 16 h 176"/>
              <a:gd name="T40" fmla="*/ 88 w 176"/>
              <a:gd name="T41" fmla="*/ 16 h 176"/>
              <a:gd name="T42" fmla="*/ 56 w 176"/>
              <a:gd name="T43" fmla="*/ 0 h 176"/>
              <a:gd name="T44" fmla="*/ 16 w 176"/>
              <a:gd name="T45" fmla="*/ 0 h 176"/>
              <a:gd name="T46" fmla="*/ 0 w 176"/>
              <a:gd name="T47" fmla="*/ 16 h 176"/>
              <a:gd name="T48" fmla="*/ 0 w 176"/>
              <a:gd name="T49" fmla="*/ 48 h 176"/>
              <a:gd name="T50" fmla="*/ 0 w 176"/>
              <a:gd name="T51" fmla="*/ 128 h 176"/>
              <a:gd name="T52" fmla="*/ 16 w 176"/>
              <a:gd name="T53" fmla="*/ 144 h 176"/>
              <a:gd name="T54" fmla="*/ 54 w 176"/>
              <a:gd name="T55" fmla="*/ 144 h 176"/>
              <a:gd name="T56" fmla="*/ 46 w 176"/>
              <a:gd name="T57" fmla="*/ 136 h 176"/>
              <a:gd name="T58" fmla="*/ 16 w 176"/>
              <a:gd name="T59" fmla="*/ 136 h 176"/>
              <a:gd name="T60" fmla="*/ 8 w 176"/>
              <a:gd name="T61" fmla="*/ 128 h 176"/>
              <a:gd name="T62" fmla="*/ 8 w 176"/>
              <a:gd name="T63" fmla="*/ 48 h 176"/>
              <a:gd name="T64" fmla="*/ 54 w 176"/>
              <a:gd name="T65" fmla="*/ 48 h 176"/>
              <a:gd name="T66" fmla="*/ 65 w 176"/>
              <a:gd name="T67" fmla="*/ 40 h 176"/>
              <a:gd name="T68" fmla="*/ 8 w 176"/>
              <a:gd name="T69" fmla="*/ 40 h 176"/>
              <a:gd name="T70" fmla="*/ 8 w 176"/>
              <a:gd name="T71" fmla="*/ 16 h 176"/>
              <a:gd name="T72" fmla="*/ 16 w 176"/>
              <a:gd name="T73" fmla="*/ 8 h 176"/>
              <a:gd name="T74" fmla="*/ 56 w 176"/>
              <a:gd name="T75" fmla="*/ 8 h 176"/>
              <a:gd name="T76" fmla="*/ 88 w 176"/>
              <a:gd name="T77" fmla="*/ 24 h 176"/>
              <a:gd name="T78" fmla="*/ 160 w 176"/>
              <a:gd name="T79" fmla="*/ 24 h 176"/>
              <a:gd name="T80" fmla="*/ 168 w 176"/>
              <a:gd name="T81" fmla="*/ 32 h 176"/>
              <a:gd name="T82" fmla="*/ 168 w 176"/>
              <a:gd name="T83" fmla="*/ 40 h 176"/>
              <a:gd name="T84" fmla="*/ 127 w 176"/>
              <a:gd name="T85" fmla="*/ 40 h 176"/>
              <a:gd name="T86" fmla="*/ 138 w 176"/>
              <a:gd name="T87" fmla="*/ 48 h 176"/>
              <a:gd name="T88" fmla="*/ 168 w 176"/>
              <a:gd name="T89" fmla="*/ 48 h 176"/>
              <a:gd name="T90" fmla="*/ 168 w 176"/>
              <a:gd name="T91" fmla="*/ 128 h 176"/>
              <a:gd name="T92" fmla="*/ 160 w 176"/>
              <a:gd name="T93" fmla="*/ 136 h 176"/>
              <a:gd name="T94" fmla="*/ 153 w 176"/>
              <a:gd name="T95" fmla="*/ 136 h 176"/>
              <a:gd name="T96" fmla="*/ 161 w 176"/>
              <a:gd name="T97" fmla="*/ 144 h 176"/>
              <a:gd name="T98" fmla="*/ 176 w 176"/>
              <a:gd name="T99" fmla="*/ 128 h 176"/>
              <a:gd name="T100" fmla="*/ 176 w 176"/>
              <a:gd name="T101" fmla="*/ 32 h 176"/>
              <a:gd name="T102" fmla="*/ 160 w 176"/>
              <a:gd name="T103" fmla="*/ 1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76" h="176">
                <a:moveTo>
                  <a:pt x="138" y="133"/>
                </a:moveTo>
                <a:cubicBezTo>
                  <a:pt x="147" y="123"/>
                  <a:pt x="152" y="110"/>
                  <a:pt x="152" y="96"/>
                </a:cubicBezTo>
                <a:cubicBezTo>
                  <a:pt x="152" y="65"/>
                  <a:pt x="127" y="40"/>
                  <a:pt x="96" y="40"/>
                </a:cubicBezTo>
                <a:cubicBezTo>
                  <a:pt x="65" y="40"/>
                  <a:pt x="40" y="65"/>
                  <a:pt x="40" y="96"/>
                </a:cubicBezTo>
                <a:cubicBezTo>
                  <a:pt x="40" y="127"/>
                  <a:pt x="65" y="152"/>
                  <a:pt x="96" y="152"/>
                </a:cubicBezTo>
                <a:cubicBezTo>
                  <a:pt x="110" y="152"/>
                  <a:pt x="123" y="147"/>
                  <a:pt x="133" y="138"/>
                </a:cubicBezTo>
                <a:cubicBezTo>
                  <a:pt x="138" y="144"/>
                  <a:pt x="138" y="144"/>
                  <a:pt x="138" y="144"/>
                </a:cubicBezTo>
                <a:cubicBezTo>
                  <a:pt x="138" y="144"/>
                  <a:pt x="138" y="144"/>
                  <a:pt x="138" y="144"/>
                </a:cubicBezTo>
                <a:cubicBezTo>
                  <a:pt x="138" y="144"/>
                  <a:pt x="138" y="144"/>
                  <a:pt x="138" y="144"/>
                </a:cubicBezTo>
                <a:cubicBezTo>
                  <a:pt x="169" y="175"/>
                  <a:pt x="169" y="175"/>
                  <a:pt x="169" y="175"/>
                </a:cubicBezTo>
                <a:cubicBezTo>
                  <a:pt x="170" y="176"/>
                  <a:pt x="171" y="176"/>
                  <a:pt x="172" y="176"/>
                </a:cubicBezTo>
                <a:cubicBezTo>
                  <a:pt x="174" y="176"/>
                  <a:pt x="176" y="174"/>
                  <a:pt x="176" y="172"/>
                </a:cubicBezTo>
                <a:cubicBezTo>
                  <a:pt x="176" y="171"/>
                  <a:pt x="176" y="170"/>
                  <a:pt x="175" y="169"/>
                </a:cubicBezTo>
                <a:lnTo>
                  <a:pt x="138" y="133"/>
                </a:lnTo>
                <a:close/>
                <a:moveTo>
                  <a:pt x="96" y="144"/>
                </a:moveTo>
                <a:cubicBezTo>
                  <a:pt x="69" y="144"/>
                  <a:pt x="48" y="123"/>
                  <a:pt x="48" y="96"/>
                </a:cubicBezTo>
                <a:cubicBezTo>
                  <a:pt x="48" y="69"/>
                  <a:pt x="69" y="48"/>
                  <a:pt x="96" y="48"/>
                </a:cubicBezTo>
                <a:cubicBezTo>
                  <a:pt x="123" y="48"/>
                  <a:pt x="144" y="69"/>
                  <a:pt x="144" y="96"/>
                </a:cubicBezTo>
                <a:cubicBezTo>
                  <a:pt x="144" y="123"/>
                  <a:pt x="123" y="144"/>
                  <a:pt x="96" y="144"/>
                </a:cubicBezTo>
                <a:moveTo>
                  <a:pt x="160" y="16"/>
                </a:moveTo>
                <a:cubicBezTo>
                  <a:pt x="88" y="16"/>
                  <a:pt x="88" y="16"/>
                  <a:pt x="88" y="16"/>
                </a:cubicBezTo>
                <a:cubicBezTo>
                  <a:pt x="72" y="16"/>
                  <a:pt x="72" y="0"/>
                  <a:pt x="5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54" y="144"/>
                  <a:pt x="54" y="144"/>
                  <a:pt x="54" y="144"/>
                </a:cubicBezTo>
                <a:cubicBezTo>
                  <a:pt x="51" y="142"/>
                  <a:pt x="48" y="139"/>
                  <a:pt x="46" y="136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12" y="136"/>
                  <a:pt x="8" y="132"/>
                  <a:pt x="8" y="128"/>
                </a:cubicBezTo>
                <a:cubicBezTo>
                  <a:pt x="8" y="48"/>
                  <a:pt x="8" y="48"/>
                  <a:pt x="8" y="48"/>
                </a:cubicBezTo>
                <a:cubicBezTo>
                  <a:pt x="54" y="48"/>
                  <a:pt x="54" y="48"/>
                  <a:pt x="54" y="48"/>
                </a:cubicBezTo>
                <a:cubicBezTo>
                  <a:pt x="57" y="45"/>
                  <a:pt x="61" y="42"/>
                  <a:pt x="65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56" y="8"/>
                  <a:pt x="56" y="8"/>
                  <a:pt x="56" y="8"/>
                </a:cubicBezTo>
                <a:cubicBezTo>
                  <a:pt x="68" y="8"/>
                  <a:pt x="68" y="24"/>
                  <a:pt x="88" y="24"/>
                </a:cubicBezTo>
                <a:cubicBezTo>
                  <a:pt x="160" y="24"/>
                  <a:pt x="160" y="24"/>
                  <a:pt x="160" y="24"/>
                </a:cubicBezTo>
                <a:cubicBezTo>
                  <a:pt x="164" y="24"/>
                  <a:pt x="168" y="28"/>
                  <a:pt x="168" y="32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27" y="40"/>
                  <a:pt x="127" y="40"/>
                  <a:pt x="127" y="40"/>
                </a:cubicBezTo>
                <a:cubicBezTo>
                  <a:pt x="131" y="42"/>
                  <a:pt x="135" y="45"/>
                  <a:pt x="138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68" y="132"/>
                  <a:pt x="164" y="136"/>
                  <a:pt x="160" y="136"/>
                </a:cubicBezTo>
                <a:cubicBezTo>
                  <a:pt x="153" y="136"/>
                  <a:pt x="153" y="136"/>
                  <a:pt x="153" y="136"/>
                </a:cubicBezTo>
                <a:cubicBezTo>
                  <a:pt x="161" y="144"/>
                  <a:pt x="161" y="144"/>
                  <a:pt x="161" y="144"/>
                </a:cubicBezTo>
                <a:cubicBezTo>
                  <a:pt x="169" y="143"/>
                  <a:pt x="176" y="137"/>
                  <a:pt x="176" y="128"/>
                </a:cubicBezTo>
                <a:cubicBezTo>
                  <a:pt x="176" y="32"/>
                  <a:pt x="176" y="32"/>
                  <a:pt x="176" y="32"/>
                </a:cubicBezTo>
                <a:cubicBezTo>
                  <a:pt x="176" y="23"/>
                  <a:pt x="169" y="16"/>
                  <a:pt x="160" y="1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11" name="Freeform 95">
            <a:extLst>
              <a:ext uri="{FF2B5EF4-FFF2-40B4-BE49-F238E27FC236}">
                <a16:creationId xmlns:a16="http://schemas.microsoft.com/office/drawing/2014/main" id="{4BDE0838-3F39-4C2D-A3DC-88BD73DDB9FC}"/>
              </a:ext>
            </a:extLst>
          </p:cNvPr>
          <p:cNvSpPr>
            <a:spLocks noEditPoints="1"/>
          </p:cNvSpPr>
          <p:nvPr/>
        </p:nvSpPr>
        <p:spPr bwMode="auto">
          <a:xfrm>
            <a:off x="10775896" y="1298578"/>
            <a:ext cx="600075" cy="600075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68 h 176"/>
              <a:gd name="T12" fmla="*/ 36 w 176"/>
              <a:gd name="T13" fmla="*/ 149 h 176"/>
              <a:gd name="T14" fmla="*/ 64 w 176"/>
              <a:gd name="T15" fmla="*/ 131 h 176"/>
              <a:gd name="T16" fmla="*/ 77 w 176"/>
              <a:gd name="T17" fmla="*/ 102 h 176"/>
              <a:gd name="T18" fmla="*/ 73 w 176"/>
              <a:gd name="T19" fmla="*/ 95 h 176"/>
              <a:gd name="T20" fmla="*/ 64 w 176"/>
              <a:gd name="T21" fmla="*/ 59 h 176"/>
              <a:gd name="T22" fmla="*/ 84 w 176"/>
              <a:gd name="T23" fmla="*/ 35 h 176"/>
              <a:gd name="T24" fmla="*/ 96 w 176"/>
              <a:gd name="T25" fmla="*/ 33 h 176"/>
              <a:gd name="T26" fmla="*/ 100 w 176"/>
              <a:gd name="T27" fmla="*/ 32 h 176"/>
              <a:gd name="T28" fmla="*/ 116 w 176"/>
              <a:gd name="T29" fmla="*/ 60 h 176"/>
              <a:gd name="T30" fmla="*/ 108 w 176"/>
              <a:gd name="T31" fmla="*/ 94 h 176"/>
              <a:gd name="T32" fmla="*/ 104 w 176"/>
              <a:gd name="T33" fmla="*/ 102 h 176"/>
              <a:gd name="T34" fmla="*/ 102 w 176"/>
              <a:gd name="T35" fmla="*/ 117 h 176"/>
              <a:gd name="T36" fmla="*/ 120 w 176"/>
              <a:gd name="T37" fmla="*/ 133 h 176"/>
              <a:gd name="T38" fmla="*/ 141 w 176"/>
              <a:gd name="T39" fmla="*/ 148 h 176"/>
              <a:gd name="T40" fmla="*/ 88 w 176"/>
              <a:gd name="T41" fmla="*/ 168 h 176"/>
              <a:gd name="T42" fmla="*/ 146 w 176"/>
              <a:gd name="T43" fmla="*/ 143 h 176"/>
              <a:gd name="T44" fmla="*/ 123 w 176"/>
              <a:gd name="T45" fmla="*/ 126 h 176"/>
              <a:gd name="T46" fmla="*/ 110 w 176"/>
              <a:gd name="T47" fmla="*/ 115 h 176"/>
              <a:gd name="T48" fmla="*/ 111 w 176"/>
              <a:gd name="T49" fmla="*/ 105 h 176"/>
              <a:gd name="T50" fmla="*/ 115 w 176"/>
              <a:gd name="T51" fmla="*/ 98 h 176"/>
              <a:gd name="T52" fmla="*/ 124 w 176"/>
              <a:gd name="T53" fmla="*/ 60 h 176"/>
              <a:gd name="T54" fmla="*/ 100 w 176"/>
              <a:gd name="T55" fmla="*/ 24 h 176"/>
              <a:gd name="T56" fmla="*/ 93 w 176"/>
              <a:gd name="T57" fmla="*/ 25 h 176"/>
              <a:gd name="T58" fmla="*/ 84 w 176"/>
              <a:gd name="T59" fmla="*/ 27 h 176"/>
              <a:gd name="T60" fmla="*/ 56 w 176"/>
              <a:gd name="T61" fmla="*/ 59 h 176"/>
              <a:gd name="T62" fmla="*/ 66 w 176"/>
              <a:gd name="T63" fmla="*/ 99 h 176"/>
              <a:gd name="T64" fmla="*/ 69 w 176"/>
              <a:gd name="T65" fmla="*/ 105 h 176"/>
              <a:gd name="T66" fmla="*/ 61 w 176"/>
              <a:gd name="T67" fmla="*/ 124 h 176"/>
              <a:gd name="T68" fmla="*/ 30 w 176"/>
              <a:gd name="T69" fmla="*/ 143 h 176"/>
              <a:gd name="T70" fmla="*/ 8 w 176"/>
              <a:gd name="T71" fmla="*/ 88 h 176"/>
              <a:gd name="T72" fmla="*/ 88 w 176"/>
              <a:gd name="T73" fmla="*/ 8 h 176"/>
              <a:gd name="T74" fmla="*/ 168 w 176"/>
              <a:gd name="T75" fmla="*/ 88 h 176"/>
              <a:gd name="T76" fmla="*/ 146 w 176"/>
              <a:gd name="T77" fmla="*/ 14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68" y="168"/>
                  <a:pt x="50" y="161"/>
                  <a:pt x="36" y="149"/>
                </a:cubicBezTo>
                <a:cubicBezTo>
                  <a:pt x="47" y="139"/>
                  <a:pt x="52" y="137"/>
                  <a:pt x="64" y="131"/>
                </a:cubicBezTo>
                <a:cubicBezTo>
                  <a:pt x="78" y="125"/>
                  <a:pt x="82" y="114"/>
                  <a:pt x="77" y="102"/>
                </a:cubicBezTo>
                <a:cubicBezTo>
                  <a:pt x="76" y="99"/>
                  <a:pt x="74" y="97"/>
                  <a:pt x="73" y="95"/>
                </a:cubicBezTo>
                <a:cubicBezTo>
                  <a:pt x="69" y="87"/>
                  <a:pt x="64" y="79"/>
                  <a:pt x="64" y="59"/>
                </a:cubicBezTo>
                <a:cubicBezTo>
                  <a:pt x="64" y="35"/>
                  <a:pt x="75" y="35"/>
                  <a:pt x="84" y="35"/>
                </a:cubicBezTo>
                <a:cubicBezTo>
                  <a:pt x="90" y="35"/>
                  <a:pt x="93" y="34"/>
                  <a:pt x="96" y="33"/>
                </a:cubicBezTo>
                <a:cubicBezTo>
                  <a:pt x="97" y="32"/>
                  <a:pt x="98" y="32"/>
                  <a:pt x="100" y="32"/>
                </a:cubicBezTo>
                <a:cubicBezTo>
                  <a:pt x="108" y="32"/>
                  <a:pt x="116" y="39"/>
                  <a:pt x="116" y="60"/>
                </a:cubicBezTo>
                <a:cubicBezTo>
                  <a:pt x="116" y="81"/>
                  <a:pt x="113" y="86"/>
                  <a:pt x="108" y="94"/>
                </a:cubicBezTo>
                <a:cubicBezTo>
                  <a:pt x="107" y="96"/>
                  <a:pt x="105" y="99"/>
                  <a:pt x="104" y="102"/>
                </a:cubicBezTo>
                <a:cubicBezTo>
                  <a:pt x="101" y="107"/>
                  <a:pt x="101" y="112"/>
                  <a:pt x="102" y="117"/>
                </a:cubicBezTo>
                <a:cubicBezTo>
                  <a:pt x="105" y="123"/>
                  <a:pt x="110" y="128"/>
                  <a:pt x="120" y="133"/>
                </a:cubicBezTo>
                <a:cubicBezTo>
                  <a:pt x="128" y="137"/>
                  <a:pt x="136" y="144"/>
                  <a:pt x="141" y="148"/>
                </a:cubicBezTo>
                <a:cubicBezTo>
                  <a:pt x="127" y="160"/>
                  <a:pt x="108" y="168"/>
                  <a:pt x="88" y="168"/>
                </a:cubicBezTo>
                <a:moveTo>
                  <a:pt x="146" y="143"/>
                </a:moveTo>
                <a:cubicBezTo>
                  <a:pt x="142" y="138"/>
                  <a:pt x="132" y="130"/>
                  <a:pt x="123" y="126"/>
                </a:cubicBezTo>
                <a:cubicBezTo>
                  <a:pt x="116" y="122"/>
                  <a:pt x="111" y="118"/>
                  <a:pt x="110" y="115"/>
                </a:cubicBezTo>
                <a:cubicBezTo>
                  <a:pt x="109" y="112"/>
                  <a:pt x="109" y="109"/>
                  <a:pt x="111" y="105"/>
                </a:cubicBezTo>
                <a:cubicBezTo>
                  <a:pt x="113" y="102"/>
                  <a:pt x="114" y="100"/>
                  <a:pt x="115" y="98"/>
                </a:cubicBezTo>
                <a:cubicBezTo>
                  <a:pt x="120" y="89"/>
                  <a:pt x="124" y="83"/>
                  <a:pt x="124" y="60"/>
                </a:cubicBezTo>
                <a:cubicBezTo>
                  <a:pt x="124" y="26"/>
                  <a:pt x="104" y="24"/>
                  <a:pt x="100" y="24"/>
                </a:cubicBezTo>
                <a:cubicBezTo>
                  <a:pt x="97" y="24"/>
                  <a:pt x="95" y="25"/>
                  <a:pt x="93" y="25"/>
                </a:cubicBezTo>
                <a:cubicBezTo>
                  <a:pt x="91" y="26"/>
                  <a:pt x="89" y="27"/>
                  <a:pt x="84" y="27"/>
                </a:cubicBezTo>
                <a:cubicBezTo>
                  <a:pt x="75" y="27"/>
                  <a:pt x="56" y="28"/>
                  <a:pt x="56" y="59"/>
                </a:cubicBezTo>
                <a:cubicBezTo>
                  <a:pt x="56" y="81"/>
                  <a:pt x="62" y="91"/>
                  <a:pt x="66" y="99"/>
                </a:cubicBezTo>
                <a:cubicBezTo>
                  <a:pt x="67" y="101"/>
                  <a:pt x="68" y="103"/>
                  <a:pt x="69" y="105"/>
                </a:cubicBezTo>
                <a:cubicBezTo>
                  <a:pt x="73" y="114"/>
                  <a:pt x="70" y="120"/>
                  <a:pt x="61" y="124"/>
                </a:cubicBezTo>
                <a:cubicBezTo>
                  <a:pt x="48" y="130"/>
                  <a:pt x="42" y="132"/>
                  <a:pt x="30" y="143"/>
                </a:cubicBezTo>
                <a:cubicBezTo>
                  <a:pt x="16" y="129"/>
                  <a:pt x="8" y="109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09"/>
                  <a:pt x="160" y="128"/>
                  <a:pt x="146" y="143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12" name="Freeform 96">
            <a:extLst>
              <a:ext uri="{FF2B5EF4-FFF2-40B4-BE49-F238E27FC236}">
                <a16:creationId xmlns:a16="http://schemas.microsoft.com/office/drawing/2014/main" id="{50FDF1AD-57A8-4E16-954E-806334BD4987}"/>
              </a:ext>
            </a:extLst>
          </p:cNvPr>
          <p:cNvSpPr>
            <a:spLocks noEditPoints="1"/>
          </p:cNvSpPr>
          <p:nvPr/>
        </p:nvSpPr>
        <p:spPr bwMode="auto">
          <a:xfrm>
            <a:off x="466671" y="2443166"/>
            <a:ext cx="600075" cy="600075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68 h 176"/>
              <a:gd name="T12" fmla="*/ 38 w 176"/>
              <a:gd name="T13" fmla="*/ 151 h 176"/>
              <a:gd name="T14" fmla="*/ 64 w 176"/>
              <a:gd name="T15" fmla="*/ 133 h 176"/>
              <a:gd name="T16" fmla="*/ 74 w 176"/>
              <a:gd name="T17" fmla="*/ 124 h 176"/>
              <a:gd name="T18" fmla="*/ 71 w 176"/>
              <a:gd name="T19" fmla="*/ 116 h 176"/>
              <a:gd name="T20" fmla="*/ 67 w 176"/>
              <a:gd name="T21" fmla="*/ 115 h 176"/>
              <a:gd name="T22" fmla="*/ 50 w 176"/>
              <a:gd name="T23" fmla="*/ 112 h 176"/>
              <a:gd name="T24" fmla="*/ 56 w 176"/>
              <a:gd name="T25" fmla="*/ 72 h 176"/>
              <a:gd name="T26" fmla="*/ 90 w 176"/>
              <a:gd name="T27" fmla="*/ 32 h 176"/>
              <a:gd name="T28" fmla="*/ 120 w 176"/>
              <a:gd name="T29" fmla="*/ 74 h 176"/>
              <a:gd name="T30" fmla="*/ 126 w 176"/>
              <a:gd name="T31" fmla="*/ 111 h 176"/>
              <a:gd name="T32" fmla="*/ 107 w 176"/>
              <a:gd name="T33" fmla="*/ 114 h 176"/>
              <a:gd name="T34" fmla="*/ 103 w 176"/>
              <a:gd name="T35" fmla="*/ 116 h 176"/>
              <a:gd name="T36" fmla="*/ 111 w 176"/>
              <a:gd name="T37" fmla="*/ 132 h 176"/>
              <a:gd name="T38" fmla="*/ 137 w 176"/>
              <a:gd name="T39" fmla="*/ 151 h 176"/>
              <a:gd name="T40" fmla="*/ 88 w 176"/>
              <a:gd name="T41" fmla="*/ 168 h 176"/>
              <a:gd name="T42" fmla="*/ 143 w 176"/>
              <a:gd name="T43" fmla="*/ 146 h 176"/>
              <a:gd name="T44" fmla="*/ 115 w 176"/>
              <a:gd name="T45" fmla="*/ 125 h 176"/>
              <a:gd name="T46" fmla="*/ 111 w 176"/>
              <a:gd name="T47" fmla="*/ 122 h 176"/>
              <a:gd name="T48" fmla="*/ 135 w 176"/>
              <a:gd name="T49" fmla="*/ 116 h 176"/>
              <a:gd name="T50" fmla="*/ 137 w 176"/>
              <a:gd name="T51" fmla="*/ 112 h 176"/>
              <a:gd name="T52" fmla="*/ 135 w 176"/>
              <a:gd name="T53" fmla="*/ 109 h 176"/>
              <a:gd name="T54" fmla="*/ 128 w 176"/>
              <a:gd name="T55" fmla="*/ 74 h 176"/>
              <a:gd name="T56" fmla="*/ 90 w 176"/>
              <a:gd name="T57" fmla="*/ 24 h 176"/>
              <a:gd name="T58" fmla="*/ 48 w 176"/>
              <a:gd name="T59" fmla="*/ 72 h 176"/>
              <a:gd name="T60" fmla="*/ 42 w 176"/>
              <a:gd name="T61" fmla="*/ 109 h 176"/>
              <a:gd name="T62" fmla="*/ 39 w 176"/>
              <a:gd name="T63" fmla="*/ 112 h 176"/>
              <a:gd name="T64" fmla="*/ 41 w 176"/>
              <a:gd name="T65" fmla="*/ 116 h 176"/>
              <a:gd name="T66" fmla="*/ 66 w 176"/>
              <a:gd name="T67" fmla="*/ 123 h 176"/>
              <a:gd name="T68" fmla="*/ 62 w 176"/>
              <a:gd name="T69" fmla="*/ 125 h 176"/>
              <a:gd name="T70" fmla="*/ 32 w 176"/>
              <a:gd name="T71" fmla="*/ 145 h 176"/>
              <a:gd name="T72" fmla="*/ 8 w 176"/>
              <a:gd name="T73" fmla="*/ 88 h 176"/>
              <a:gd name="T74" fmla="*/ 88 w 176"/>
              <a:gd name="T75" fmla="*/ 8 h 176"/>
              <a:gd name="T76" fmla="*/ 168 w 176"/>
              <a:gd name="T77" fmla="*/ 88 h 176"/>
              <a:gd name="T78" fmla="*/ 143 w 176"/>
              <a:gd name="T79" fmla="*/ 14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69" y="168"/>
                  <a:pt x="52" y="161"/>
                  <a:pt x="38" y="151"/>
                </a:cubicBezTo>
                <a:cubicBezTo>
                  <a:pt x="44" y="143"/>
                  <a:pt x="55" y="136"/>
                  <a:pt x="64" y="133"/>
                </a:cubicBezTo>
                <a:cubicBezTo>
                  <a:pt x="70" y="131"/>
                  <a:pt x="73" y="128"/>
                  <a:pt x="74" y="124"/>
                </a:cubicBezTo>
                <a:cubicBezTo>
                  <a:pt x="75" y="119"/>
                  <a:pt x="72" y="116"/>
                  <a:pt x="71" y="116"/>
                </a:cubicBezTo>
                <a:cubicBezTo>
                  <a:pt x="70" y="115"/>
                  <a:pt x="69" y="114"/>
                  <a:pt x="67" y="115"/>
                </a:cubicBezTo>
                <a:cubicBezTo>
                  <a:pt x="67" y="115"/>
                  <a:pt x="60" y="117"/>
                  <a:pt x="50" y="112"/>
                </a:cubicBezTo>
                <a:cubicBezTo>
                  <a:pt x="53" y="106"/>
                  <a:pt x="56" y="95"/>
                  <a:pt x="56" y="72"/>
                </a:cubicBezTo>
                <a:cubicBezTo>
                  <a:pt x="56" y="35"/>
                  <a:pt x="72" y="32"/>
                  <a:pt x="90" y="32"/>
                </a:cubicBezTo>
                <a:cubicBezTo>
                  <a:pt x="103" y="32"/>
                  <a:pt x="120" y="36"/>
                  <a:pt x="120" y="74"/>
                </a:cubicBezTo>
                <a:cubicBezTo>
                  <a:pt x="120" y="95"/>
                  <a:pt x="123" y="106"/>
                  <a:pt x="126" y="111"/>
                </a:cubicBezTo>
                <a:cubicBezTo>
                  <a:pt x="122" y="113"/>
                  <a:pt x="115" y="115"/>
                  <a:pt x="107" y="114"/>
                </a:cubicBezTo>
                <a:cubicBezTo>
                  <a:pt x="105" y="114"/>
                  <a:pt x="103" y="115"/>
                  <a:pt x="103" y="116"/>
                </a:cubicBezTo>
                <a:cubicBezTo>
                  <a:pt x="101" y="120"/>
                  <a:pt x="101" y="128"/>
                  <a:pt x="111" y="132"/>
                </a:cubicBezTo>
                <a:cubicBezTo>
                  <a:pt x="120" y="136"/>
                  <a:pt x="129" y="141"/>
                  <a:pt x="137" y="151"/>
                </a:cubicBezTo>
                <a:cubicBezTo>
                  <a:pt x="124" y="162"/>
                  <a:pt x="107" y="168"/>
                  <a:pt x="88" y="168"/>
                </a:cubicBezTo>
                <a:moveTo>
                  <a:pt x="143" y="146"/>
                </a:moveTo>
                <a:cubicBezTo>
                  <a:pt x="135" y="135"/>
                  <a:pt x="124" y="129"/>
                  <a:pt x="115" y="125"/>
                </a:cubicBezTo>
                <a:cubicBezTo>
                  <a:pt x="113" y="124"/>
                  <a:pt x="112" y="123"/>
                  <a:pt x="111" y="122"/>
                </a:cubicBezTo>
                <a:cubicBezTo>
                  <a:pt x="124" y="122"/>
                  <a:pt x="135" y="116"/>
                  <a:pt x="135" y="116"/>
                </a:cubicBezTo>
                <a:cubicBezTo>
                  <a:pt x="136" y="115"/>
                  <a:pt x="137" y="113"/>
                  <a:pt x="137" y="112"/>
                </a:cubicBezTo>
                <a:cubicBezTo>
                  <a:pt x="137" y="110"/>
                  <a:pt x="136" y="109"/>
                  <a:pt x="135" y="109"/>
                </a:cubicBezTo>
                <a:cubicBezTo>
                  <a:pt x="134" y="108"/>
                  <a:pt x="128" y="103"/>
                  <a:pt x="128" y="74"/>
                </a:cubicBezTo>
                <a:cubicBezTo>
                  <a:pt x="128" y="41"/>
                  <a:pt x="115" y="24"/>
                  <a:pt x="90" y="24"/>
                </a:cubicBezTo>
                <a:cubicBezTo>
                  <a:pt x="69" y="24"/>
                  <a:pt x="48" y="30"/>
                  <a:pt x="48" y="72"/>
                </a:cubicBezTo>
                <a:cubicBezTo>
                  <a:pt x="48" y="102"/>
                  <a:pt x="43" y="108"/>
                  <a:pt x="42" y="109"/>
                </a:cubicBezTo>
                <a:cubicBezTo>
                  <a:pt x="40" y="109"/>
                  <a:pt x="39" y="110"/>
                  <a:pt x="39" y="112"/>
                </a:cubicBezTo>
                <a:cubicBezTo>
                  <a:pt x="39" y="114"/>
                  <a:pt x="39" y="115"/>
                  <a:pt x="41" y="116"/>
                </a:cubicBezTo>
                <a:cubicBezTo>
                  <a:pt x="52" y="123"/>
                  <a:pt x="61" y="123"/>
                  <a:pt x="66" y="123"/>
                </a:cubicBezTo>
                <a:cubicBezTo>
                  <a:pt x="65" y="123"/>
                  <a:pt x="64" y="124"/>
                  <a:pt x="62" y="125"/>
                </a:cubicBezTo>
                <a:cubicBezTo>
                  <a:pt x="51" y="129"/>
                  <a:pt x="39" y="137"/>
                  <a:pt x="32" y="145"/>
                </a:cubicBezTo>
                <a:cubicBezTo>
                  <a:pt x="17" y="131"/>
                  <a:pt x="8" y="110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11"/>
                  <a:pt x="159" y="131"/>
                  <a:pt x="143" y="14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13" name="Freeform 97">
            <a:extLst>
              <a:ext uri="{FF2B5EF4-FFF2-40B4-BE49-F238E27FC236}">
                <a16:creationId xmlns:a16="http://schemas.microsoft.com/office/drawing/2014/main" id="{9187E37E-1C3C-4893-A6A1-126A87D4B882}"/>
              </a:ext>
            </a:extLst>
          </p:cNvPr>
          <p:cNvSpPr>
            <a:spLocks noEditPoints="1"/>
          </p:cNvSpPr>
          <p:nvPr/>
        </p:nvSpPr>
        <p:spPr bwMode="auto">
          <a:xfrm>
            <a:off x="1612846" y="2471741"/>
            <a:ext cx="600075" cy="544513"/>
          </a:xfrm>
          <a:custGeom>
            <a:avLst/>
            <a:gdLst>
              <a:gd name="T0" fmla="*/ 132 w 176"/>
              <a:gd name="T1" fmla="*/ 98 h 160"/>
              <a:gd name="T2" fmla="*/ 143 w 176"/>
              <a:gd name="T3" fmla="*/ 60 h 160"/>
              <a:gd name="T4" fmla="*/ 131 w 176"/>
              <a:gd name="T5" fmla="*/ 11 h 160"/>
              <a:gd name="T6" fmla="*/ 104 w 176"/>
              <a:gd name="T7" fmla="*/ 11 h 160"/>
              <a:gd name="T8" fmla="*/ 107 w 176"/>
              <a:gd name="T9" fmla="*/ 18 h 160"/>
              <a:gd name="T10" fmla="*/ 127 w 176"/>
              <a:gd name="T11" fmla="*/ 18 h 160"/>
              <a:gd name="T12" fmla="*/ 137 w 176"/>
              <a:gd name="T13" fmla="*/ 55 h 160"/>
              <a:gd name="T14" fmla="*/ 136 w 176"/>
              <a:gd name="T15" fmla="*/ 72 h 160"/>
              <a:gd name="T16" fmla="*/ 134 w 176"/>
              <a:gd name="T17" fmla="*/ 74 h 160"/>
              <a:gd name="T18" fmla="*/ 145 w 176"/>
              <a:gd name="T19" fmla="*/ 125 h 160"/>
              <a:gd name="T20" fmla="*/ 142 w 176"/>
              <a:gd name="T21" fmla="*/ 144 h 160"/>
              <a:gd name="T22" fmla="*/ 172 w 176"/>
              <a:gd name="T23" fmla="*/ 152 h 160"/>
              <a:gd name="T24" fmla="*/ 147 w 176"/>
              <a:gd name="T25" fmla="*/ 117 h 160"/>
              <a:gd name="T26" fmla="*/ 88 w 176"/>
              <a:gd name="T27" fmla="*/ 101 h 160"/>
              <a:gd name="T28" fmla="*/ 99 w 176"/>
              <a:gd name="T29" fmla="*/ 58 h 160"/>
              <a:gd name="T30" fmla="*/ 86 w 176"/>
              <a:gd name="T31" fmla="*/ 3 h 160"/>
              <a:gd name="T32" fmla="*/ 55 w 176"/>
              <a:gd name="T33" fmla="*/ 5 h 160"/>
              <a:gd name="T34" fmla="*/ 37 w 176"/>
              <a:gd name="T35" fmla="*/ 57 h 160"/>
              <a:gd name="T36" fmla="*/ 48 w 176"/>
              <a:gd name="T37" fmla="*/ 101 h 160"/>
              <a:gd name="T38" fmla="*/ 0 w 176"/>
              <a:gd name="T39" fmla="*/ 156 h 160"/>
              <a:gd name="T40" fmla="*/ 132 w 176"/>
              <a:gd name="T41" fmla="*/ 160 h 160"/>
              <a:gd name="T42" fmla="*/ 104 w 176"/>
              <a:gd name="T43" fmla="*/ 121 h 160"/>
              <a:gd name="T44" fmla="*/ 34 w 176"/>
              <a:gd name="T45" fmla="*/ 129 h 160"/>
              <a:gd name="T46" fmla="*/ 46 w 176"/>
              <a:gd name="T47" fmla="*/ 74 h 160"/>
              <a:gd name="T48" fmla="*/ 45 w 176"/>
              <a:gd name="T49" fmla="*/ 72 h 160"/>
              <a:gd name="T50" fmla="*/ 45 w 176"/>
              <a:gd name="T51" fmla="*/ 54 h 160"/>
              <a:gd name="T52" fmla="*/ 58 w 176"/>
              <a:gd name="T53" fmla="*/ 12 h 160"/>
              <a:gd name="T54" fmla="*/ 74 w 176"/>
              <a:gd name="T55" fmla="*/ 8 h 160"/>
              <a:gd name="T56" fmla="*/ 92 w 176"/>
              <a:gd name="T57" fmla="*/ 24 h 160"/>
              <a:gd name="T58" fmla="*/ 91 w 176"/>
              <a:gd name="T59" fmla="*/ 60 h 160"/>
              <a:gd name="T60" fmla="*/ 91 w 176"/>
              <a:gd name="T61" fmla="*/ 72 h 160"/>
              <a:gd name="T62" fmla="*/ 80 w 176"/>
              <a:gd name="T63" fmla="*/ 101 h 160"/>
              <a:gd name="T64" fmla="*/ 128 w 176"/>
              <a:gd name="T65" fmla="*/ 15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6" h="160">
                <a:moveTo>
                  <a:pt x="147" y="117"/>
                </a:moveTo>
                <a:cubicBezTo>
                  <a:pt x="147" y="117"/>
                  <a:pt x="132" y="113"/>
                  <a:pt x="132" y="98"/>
                </a:cubicBezTo>
                <a:cubicBezTo>
                  <a:pt x="132" y="85"/>
                  <a:pt x="139" y="81"/>
                  <a:pt x="142" y="77"/>
                </a:cubicBezTo>
                <a:cubicBezTo>
                  <a:pt x="142" y="77"/>
                  <a:pt x="146" y="73"/>
                  <a:pt x="143" y="60"/>
                </a:cubicBezTo>
                <a:cubicBezTo>
                  <a:pt x="149" y="53"/>
                  <a:pt x="150" y="40"/>
                  <a:pt x="144" y="27"/>
                </a:cubicBezTo>
                <a:cubicBezTo>
                  <a:pt x="140" y="18"/>
                  <a:pt x="136" y="13"/>
                  <a:pt x="131" y="11"/>
                </a:cubicBezTo>
                <a:cubicBezTo>
                  <a:pt x="127" y="9"/>
                  <a:pt x="123" y="8"/>
                  <a:pt x="119" y="8"/>
                </a:cubicBezTo>
                <a:cubicBezTo>
                  <a:pt x="113" y="8"/>
                  <a:pt x="107" y="10"/>
                  <a:pt x="104" y="11"/>
                </a:cubicBezTo>
                <a:cubicBezTo>
                  <a:pt x="105" y="13"/>
                  <a:pt x="106" y="15"/>
                  <a:pt x="107" y="18"/>
                </a:cubicBezTo>
                <a:cubicBezTo>
                  <a:pt x="107" y="18"/>
                  <a:pt x="107" y="18"/>
                  <a:pt x="107" y="18"/>
                </a:cubicBezTo>
                <a:cubicBezTo>
                  <a:pt x="109" y="17"/>
                  <a:pt x="114" y="16"/>
                  <a:pt x="119" y="16"/>
                </a:cubicBezTo>
                <a:cubicBezTo>
                  <a:pt x="122" y="16"/>
                  <a:pt x="125" y="17"/>
                  <a:pt x="127" y="18"/>
                </a:cubicBezTo>
                <a:cubicBezTo>
                  <a:pt x="129" y="19"/>
                  <a:pt x="133" y="22"/>
                  <a:pt x="137" y="30"/>
                </a:cubicBezTo>
                <a:cubicBezTo>
                  <a:pt x="142" y="41"/>
                  <a:pt x="140" y="51"/>
                  <a:pt x="137" y="55"/>
                </a:cubicBezTo>
                <a:cubicBezTo>
                  <a:pt x="135" y="57"/>
                  <a:pt x="135" y="60"/>
                  <a:pt x="135" y="62"/>
                </a:cubicBezTo>
                <a:cubicBezTo>
                  <a:pt x="137" y="69"/>
                  <a:pt x="136" y="71"/>
                  <a:pt x="136" y="72"/>
                </a:cubicBezTo>
                <a:cubicBezTo>
                  <a:pt x="136" y="72"/>
                  <a:pt x="135" y="72"/>
                  <a:pt x="135" y="73"/>
                </a:cubicBezTo>
                <a:cubicBezTo>
                  <a:pt x="135" y="73"/>
                  <a:pt x="134" y="74"/>
                  <a:pt x="134" y="74"/>
                </a:cubicBezTo>
                <a:cubicBezTo>
                  <a:pt x="131" y="78"/>
                  <a:pt x="124" y="85"/>
                  <a:pt x="124" y="98"/>
                </a:cubicBezTo>
                <a:cubicBezTo>
                  <a:pt x="124" y="115"/>
                  <a:pt x="137" y="123"/>
                  <a:pt x="145" y="125"/>
                </a:cubicBezTo>
                <a:cubicBezTo>
                  <a:pt x="155" y="128"/>
                  <a:pt x="166" y="133"/>
                  <a:pt x="168" y="144"/>
                </a:cubicBezTo>
                <a:cubicBezTo>
                  <a:pt x="142" y="144"/>
                  <a:pt x="142" y="144"/>
                  <a:pt x="142" y="144"/>
                </a:cubicBezTo>
                <a:cubicBezTo>
                  <a:pt x="143" y="146"/>
                  <a:pt x="144" y="149"/>
                  <a:pt x="144" y="152"/>
                </a:cubicBezTo>
                <a:cubicBezTo>
                  <a:pt x="172" y="152"/>
                  <a:pt x="172" y="152"/>
                  <a:pt x="172" y="152"/>
                </a:cubicBezTo>
                <a:cubicBezTo>
                  <a:pt x="176" y="152"/>
                  <a:pt x="176" y="148"/>
                  <a:pt x="176" y="148"/>
                </a:cubicBezTo>
                <a:cubicBezTo>
                  <a:pt x="176" y="127"/>
                  <a:pt x="156" y="120"/>
                  <a:pt x="147" y="117"/>
                </a:cubicBezTo>
                <a:moveTo>
                  <a:pt x="104" y="121"/>
                </a:moveTo>
                <a:cubicBezTo>
                  <a:pt x="104" y="121"/>
                  <a:pt x="88" y="117"/>
                  <a:pt x="88" y="101"/>
                </a:cubicBezTo>
                <a:cubicBezTo>
                  <a:pt x="88" y="86"/>
                  <a:pt x="95" y="81"/>
                  <a:pt x="97" y="77"/>
                </a:cubicBezTo>
                <a:cubicBezTo>
                  <a:pt x="97" y="77"/>
                  <a:pt x="102" y="73"/>
                  <a:pt x="99" y="58"/>
                </a:cubicBezTo>
                <a:cubicBezTo>
                  <a:pt x="105" y="50"/>
                  <a:pt x="106" y="36"/>
                  <a:pt x="100" y="21"/>
                </a:cubicBezTo>
                <a:cubicBezTo>
                  <a:pt x="95" y="11"/>
                  <a:pt x="92" y="6"/>
                  <a:pt x="86" y="3"/>
                </a:cubicBezTo>
                <a:cubicBezTo>
                  <a:pt x="82" y="1"/>
                  <a:pt x="78" y="0"/>
                  <a:pt x="74" y="0"/>
                </a:cubicBezTo>
                <a:cubicBezTo>
                  <a:pt x="65" y="0"/>
                  <a:pt x="58" y="3"/>
                  <a:pt x="55" y="5"/>
                </a:cubicBezTo>
                <a:cubicBezTo>
                  <a:pt x="45" y="9"/>
                  <a:pt x="39" y="12"/>
                  <a:pt x="34" y="26"/>
                </a:cubicBezTo>
                <a:cubicBezTo>
                  <a:pt x="29" y="38"/>
                  <a:pt x="35" y="51"/>
                  <a:pt x="37" y="57"/>
                </a:cubicBezTo>
                <a:cubicBezTo>
                  <a:pt x="34" y="72"/>
                  <a:pt x="39" y="77"/>
                  <a:pt x="39" y="77"/>
                </a:cubicBezTo>
                <a:cubicBezTo>
                  <a:pt x="41" y="81"/>
                  <a:pt x="48" y="86"/>
                  <a:pt x="48" y="101"/>
                </a:cubicBezTo>
                <a:cubicBezTo>
                  <a:pt x="48" y="117"/>
                  <a:pt x="32" y="121"/>
                  <a:pt x="32" y="121"/>
                </a:cubicBezTo>
                <a:cubicBezTo>
                  <a:pt x="22" y="125"/>
                  <a:pt x="0" y="132"/>
                  <a:pt x="0" y="156"/>
                </a:cubicBezTo>
                <a:cubicBezTo>
                  <a:pt x="0" y="156"/>
                  <a:pt x="0" y="160"/>
                  <a:pt x="4" y="160"/>
                </a:cubicBezTo>
                <a:cubicBezTo>
                  <a:pt x="132" y="160"/>
                  <a:pt x="132" y="160"/>
                  <a:pt x="132" y="160"/>
                </a:cubicBezTo>
                <a:cubicBezTo>
                  <a:pt x="136" y="160"/>
                  <a:pt x="136" y="156"/>
                  <a:pt x="136" y="156"/>
                </a:cubicBezTo>
                <a:cubicBezTo>
                  <a:pt x="136" y="132"/>
                  <a:pt x="114" y="125"/>
                  <a:pt x="104" y="121"/>
                </a:cubicBezTo>
                <a:moveTo>
                  <a:pt x="8" y="152"/>
                </a:moveTo>
                <a:cubicBezTo>
                  <a:pt x="10" y="138"/>
                  <a:pt x="22" y="133"/>
                  <a:pt x="34" y="129"/>
                </a:cubicBezTo>
                <a:cubicBezTo>
                  <a:pt x="42" y="127"/>
                  <a:pt x="56" y="118"/>
                  <a:pt x="56" y="101"/>
                </a:cubicBezTo>
                <a:cubicBezTo>
                  <a:pt x="56" y="85"/>
                  <a:pt x="50" y="78"/>
                  <a:pt x="46" y="74"/>
                </a:cubicBezTo>
                <a:cubicBezTo>
                  <a:pt x="46" y="73"/>
                  <a:pt x="46" y="73"/>
                  <a:pt x="45" y="72"/>
                </a:cubicBezTo>
                <a:cubicBezTo>
                  <a:pt x="45" y="72"/>
                  <a:pt x="45" y="72"/>
                  <a:pt x="45" y="72"/>
                </a:cubicBezTo>
                <a:cubicBezTo>
                  <a:pt x="45" y="72"/>
                  <a:pt x="43" y="68"/>
                  <a:pt x="45" y="59"/>
                </a:cubicBezTo>
                <a:cubicBezTo>
                  <a:pt x="46" y="58"/>
                  <a:pt x="45" y="56"/>
                  <a:pt x="45" y="54"/>
                </a:cubicBezTo>
                <a:cubicBezTo>
                  <a:pt x="43" y="50"/>
                  <a:pt x="38" y="38"/>
                  <a:pt x="41" y="30"/>
                </a:cubicBezTo>
                <a:cubicBezTo>
                  <a:pt x="46" y="18"/>
                  <a:pt x="50" y="16"/>
                  <a:pt x="58" y="12"/>
                </a:cubicBezTo>
                <a:cubicBezTo>
                  <a:pt x="58" y="12"/>
                  <a:pt x="58" y="12"/>
                  <a:pt x="59" y="12"/>
                </a:cubicBezTo>
                <a:cubicBezTo>
                  <a:pt x="61" y="10"/>
                  <a:pt x="67" y="8"/>
                  <a:pt x="74" y="8"/>
                </a:cubicBezTo>
                <a:cubicBezTo>
                  <a:pt x="77" y="8"/>
                  <a:pt x="80" y="9"/>
                  <a:pt x="83" y="10"/>
                </a:cubicBezTo>
                <a:cubicBezTo>
                  <a:pt x="85" y="12"/>
                  <a:pt x="88" y="15"/>
                  <a:pt x="92" y="24"/>
                </a:cubicBezTo>
                <a:cubicBezTo>
                  <a:pt x="98" y="37"/>
                  <a:pt x="96" y="48"/>
                  <a:pt x="92" y="53"/>
                </a:cubicBezTo>
                <a:cubicBezTo>
                  <a:pt x="91" y="55"/>
                  <a:pt x="91" y="58"/>
                  <a:pt x="91" y="60"/>
                </a:cubicBezTo>
                <a:cubicBezTo>
                  <a:pt x="93" y="68"/>
                  <a:pt x="92" y="71"/>
                  <a:pt x="91" y="72"/>
                </a:cubicBezTo>
                <a:cubicBezTo>
                  <a:pt x="91" y="72"/>
                  <a:pt x="91" y="72"/>
                  <a:pt x="91" y="72"/>
                </a:cubicBezTo>
                <a:cubicBezTo>
                  <a:pt x="90" y="73"/>
                  <a:pt x="90" y="73"/>
                  <a:pt x="90" y="74"/>
                </a:cubicBezTo>
                <a:cubicBezTo>
                  <a:pt x="86" y="78"/>
                  <a:pt x="80" y="85"/>
                  <a:pt x="80" y="101"/>
                </a:cubicBezTo>
                <a:cubicBezTo>
                  <a:pt x="80" y="118"/>
                  <a:pt x="94" y="127"/>
                  <a:pt x="102" y="129"/>
                </a:cubicBezTo>
                <a:cubicBezTo>
                  <a:pt x="113" y="133"/>
                  <a:pt x="126" y="138"/>
                  <a:pt x="128" y="152"/>
                </a:cubicBezTo>
                <a:lnTo>
                  <a:pt x="8" y="15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14" name="Freeform 98">
            <a:extLst>
              <a:ext uri="{FF2B5EF4-FFF2-40B4-BE49-F238E27FC236}">
                <a16:creationId xmlns:a16="http://schemas.microsoft.com/office/drawing/2014/main" id="{099499BD-C9BC-45D5-93F9-4507B4AE1F6F}"/>
              </a:ext>
            </a:extLst>
          </p:cNvPr>
          <p:cNvSpPr>
            <a:spLocks noEditPoints="1"/>
          </p:cNvSpPr>
          <p:nvPr/>
        </p:nvSpPr>
        <p:spPr bwMode="auto">
          <a:xfrm>
            <a:off x="2757433" y="2498728"/>
            <a:ext cx="600075" cy="490538"/>
          </a:xfrm>
          <a:custGeom>
            <a:avLst/>
            <a:gdLst>
              <a:gd name="T0" fmla="*/ 34 w 176"/>
              <a:gd name="T1" fmla="*/ 86 h 144"/>
              <a:gd name="T2" fmla="*/ 28 w 176"/>
              <a:gd name="T3" fmla="*/ 65 h 144"/>
              <a:gd name="T4" fmla="*/ 28 w 176"/>
              <a:gd name="T5" fmla="*/ 58 h 144"/>
              <a:gd name="T6" fmla="*/ 25 w 176"/>
              <a:gd name="T7" fmla="*/ 38 h 144"/>
              <a:gd name="T8" fmla="*/ 35 w 176"/>
              <a:gd name="T9" fmla="*/ 26 h 144"/>
              <a:gd name="T10" fmla="*/ 49 w 176"/>
              <a:gd name="T11" fmla="*/ 25 h 144"/>
              <a:gd name="T12" fmla="*/ 52 w 176"/>
              <a:gd name="T13" fmla="*/ 18 h 144"/>
              <a:gd name="T14" fmla="*/ 30 w 176"/>
              <a:gd name="T15" fmla="*/ 19 h 144"/>
              <a:gd name="T16" fmla="*/ 20 w 176"/>
              <a:gd name="T17" fmla="*/ 56 h 144"/>
              <a:gd name="T18" fmla="*/ 26 w 176"/>
              <a:gd name="T19" fmla="*/ 86 h 144"/>
              <a:gd name="T20" fmla="*/ 0 w 176"/>
              <a:gd name="T21" fmla="*/ 124 h 144"/>
              <a:gd name="T22" fmla="*/ 22 w 176"/>
              <a:gd name="T23" fmla="*/ 128 h 144"/>
              <a:gd name="T24" fmla="*/ 8 w 176"/>
              <a:gd name="T25" fmla="*/ 120 h 144"/>
              <a:gd name="T26" fmla="*/ 159 w 176"/>
              <a:gd name="T27" fmla="*/ 100 h 144"/>
              <a:gd name="T28" fmla="*/ 155 w 176"/>
              <a:gd name="T29" fmla="*/ 70 h 144"/>
              <a:gd name="T30" fmla="*/ 159 w 176"/>
              <a:gd name="T31" fmla="*/ 35 h 144"/>
              <a:gd name="T32" fmla="*/ 132 w 176"/>
              <a:gd name="T33" fmla="*/ 16 h 144"/>
              <a:gd name="T34" fmla="*/ 126 w 176"/>
              <a:gd name="T35" fmla="*/ 25 h 144"/>
              <a:gd name="T36" fmla="*/ 132 w 176"/>
              <a:gd name="T37" fmla="*/ 24 h 144"/>
              <a:gd name="T38" fmla="*/ 142 w 176"/>
              <a:gd name="T39" fmla="*/ 27 h 144"/>
              <a:gd name="T40" fmla="*/ 149 w 176"/>
              <a:gd name="T41" fmla="*/ 53 h 144"/>
              <a:gd name="T42" fmla="*/ 149 w 176"/>
              <a:gd name="T43" fmla="*/ 65 h 144"/>
              <a:gd name="T44" fmla="*/ 148 w 176"/>
              <a:gd name="T45" fmla="*/ 66 h 144"/>
              <a:gd name="T46" fmla="*/ 157 w 176"/>
              <a:gd name="T47" fmla="*/ 108 h 144"/>
              <a:gd name="T48" fmla="*/ 150 w 176"/>
              <a:gd name="T49" fmla="*/ 120 h 144"/>
              <a:gd name="T50" fmla="*/ 172 w 176"/>
              <a:gd name="T51" fmla="*/ 128 h 144"/>
              <a:gd name="T52" fmla="*/ 159 w 176"/>
              <a:gd name="T53" fmla="*/ 100 h 144"/>
              <a:gd name="T54" fmla="*/ 106 w 176"/>
              <a:gd name="T55" fmla="*/ 90 h 144"/>
              <a:gd name="T56" fmla="*/ 115 w 176"/>
              <a:gd name="T57" fmla="*/ 52 h 144"/>
              <a:gd name="T58" fmla="*/ 104 w 176"/>
              <a:gd name="T59" fmla="*/ 3 h 144"/>
              <a:gd name="T60" fmla="*/ 76 w 176"/>
              <a:gd name="T61" fmla="*/ 4 h 144"/>
              <a:gd name="T62" fmla="*/ 61 w 176"/>
              <a:gd name="T63" fmla="*/ 52 h 144"/>
              <a:gd name="T64" fmla="*/ 70 w 176"/>
              <a:gd name="T65" fmla="*/ 90 h 144"/>
              <a:gd name="T66" fmla="*/ 28 w 176"/>
              <a:gd name="T67" fmla="*/ 140 h 144"/>
              <a:gd name="T68" fmla="*/ 144 w 176"/>
              <a:gd name="T69" fmla="*/ 144 h 144"/>
              <a:gd name="T70" fmla="*/ 120 w 176"/>
              <a:gd name="T71" fmla="*/ 109 h 144"/>
              <a:gd name="T72" fmla="*/ 58 w 176"/>
              <a:gd name="T73" fmla="*/ 117 h 144"/>
              <a:gd name="T74" fmla="*/ 78 w 176"/>
              <a:gd name="T75" fmla="*/ 90 h 144"/>
              <a:gd name="T76" fmla="*/ 69 w 176"/>
              <a:gd name="T77" fmla="*/ 65 h 144"/>
              <a:gd name="T78" fmla="*/ 68 w 176"/>
              <a:gd name="T79" fmla="*/ 48 h 144"/>
              <a:gd name="T80" fmla="*/ 79 w 176"/>
              <a:gd name="T81" fmla="*/ 12 h 144"/>
              <a:gd name="T82" fmla="*/ 93 w 176"/>
              <a:gd name="T83" fmla="*/ 8 h 144"/>
              <a:gd name="T84" fmla="*/ 108 w 176"/>
              <a:gd name="T85" fmla="*/ 22 h 144"/>
              <a:gd name="T86" fmla="*/ 107 w 176"/>
              <a:gd name="T87" fmla="*/ 54 h 144"/>
              <a:gd name="T88" fmla="*/ 106 w 176"/>
              <a:gd name="T89" fmla="*/ 66 h 144"/>
              <a:gd name="T90" fmla="*/ 118 w 176"/>
              <a:gd name="T91" fmla="*/ 117 h 144"/>
              <a:gd name="T92" fmla="*/ 140 w 176"/>
              <a:gd name="T93" fmla="*/ 13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6" h="144">
                <a:moveTo>
                  <a:pt x="19" y="108"/>
                </a:moveTo>
                <a:cubicBezTo>
                  <a:pt x="25" y="106"/>
                  <a:pt x="34" y="100"/>
                  <a:pt x="34" y="86"/>
                </a:cubicBezTo>
                <a:cubicBezTo>
                  <a:pt x="34" y="74"/>
                  <a:pt x="30" y="69"/>
                  <a:pt x="28" y="66"/>
                </a:cubicBezTo>
                <a:cubicBezTo>
                  <a:pt x="28" y="65"/>
                  <a:pt x="28" y="65"/>
                  <a:pt x="28" y="65"/>
                </a:cubicBezTo>
                <a:cubicBezTo>
                  <a:pt x="27" y="65"/>
                  <a:pt x="27" y="65"/>
                  <a:pt x="27" y="65"/>
                </a:cubicBezTo>
                <a:cubicBezTo>
                  <a:pt x="27" y="65"/>
                  <a:pt x="27" y="63"/>
                  <a:pt x="28" y="58"/>
                </a:cubicBezTo>
                <a:cubicBezTo>
                  <a:pt x="28" y="56"/>
                  <a:pt x="28" y="54"/>
                  <a:pt x="27" y="53"/>
                </a:cubicBezTo>
                <a:cubicBezTo>
                  <a:pt x="26" y="49"/>
                  <a:pt x="23" y="43"/>
                  <a:pt x="25" y="38"/>
                </a:cubicBezTo>
                <a:cubicBezTo>
                  <a:pt x="28" y="29"/>
                  <a:pt x="30" y="28"/>
                  <a:pt x="34" y="27"/>
                </a:cubicBezTo>
                <a:cubicBezTo>
                  <a:pt x="34" y="27"/>
                  <a:pt x="34" y="26"/>
                  <a:pt x="35" y="26"/>
                </a:cubicBezTo>
                <a:cubicBezTo>
                  <a:pt x="36" y="25"/>
                  <a:pt x="40" y="24"/>
                  <a:pt x="44" y="24"/>
                </a:cubicBezTo>
                <a:cubicBezTo>
                  <a:pt x="46" y="24"/>
                  <a:pt x="48" y="24"/>
                  <a:pt x="49" y="25"/>
                </a:cubicBezTo>
                <a:cubicBezTo>
                  <a:pt x="49" y="24"/>
                  <a:pt x="50" y="22"/>
                  <a:pt x="50" y="21"/>
                </a:cubicBezTo>
                <a:cubicBezTo>
                  <a:pt x="51" y="20"/>
                  <a:pt x="51" y="19"/>
                  <a:pt x="52" y="18"/>
                </a:cubicBezTo>
                <a:cubicBezTo>
                  <a:pt x="49" y="16"/>
                  <a:pt x="47" y="16"/>
                  <a:pt x="44" y="16"/>
                </a:cubicBezTo>
                <a:cubicBezTo>
                  <a:pt x="38" y="16"/>
                  <a:pt x="33" y="18"/>
                  <a:pt x="30" y="19"/>
                </a:cubicBezTo>
                <a:cubicBezTo>
                  <a:pt x="24" y="22"/>
                  <a:pt x="21" y="25"/>
                  <a:pt x="17" y="35"/>
                </a:cubicBezTo>
                <a:cubicBezTo>
                  <a:pt x="14" y="43"/>
                  <a:pt x="18" y="52"/>
                  <a:pt x="20" y="56"/>
                </a:cubicBezTo>
                <a:cubicBezTo>
                  <a:pt x="18" y="66"/>
                  <a:pt x="21" y="70"/>
                  <a:pt x="21" y="70"/>
                </a:cubicBezTo>
                <a:cubicBezTo>
                  <a:pt x="23" y="73"/>
                  <a:pt x="26" y="76"/>
                  <a:pt x="26" y="86"/>
                </a:cubicBezTo>
                <a:cubicBezTo>
                  <a:pt x="26" y="98"/>
                  <a:pt x="17" y="100"/>
                  <a:pt x="17" y="100"/>
                </a:cubicBezTo>
                <a:cubicBezTo>
                  <a:pt x="10" y="103"/>
                  <a:pt x="0" y="108"/>
                  <a:pt x="0" y="124"/>
                </a:cubicBezTo>
                <a:cubicBezTo>
                  <a:pt x="0" y="124"/>
                  <a:pt x="0" y="128"/>
                  <a:pt x="4" y="128"/>
                </a:cubicBezTo>
                <a:cubicBezTo>
                  <a:pt x="22" y="128"/>
                  <a:pt x="22" y="128"/>
                  <a:pt x="22" y="128"/>
                </a:cubicBezTo>
                <a:cubicBezTo>
                  <a:pt x="23" y="125"/>
                  <a:pt x="24" y="122"/>
                  <a:pt x="26" y="120"/>
                </a:cubicBezTo>
                <a:cubicBezTo>
                  <a:pt x="8" y="120"/>
                  <a:pt x="8" y="120"/>
                  <a:pt x="8" y="120"/>
                </a:cubicBezTo>
                <a:cubicBezTo>
                  <a:pt x="9" y="112"/>
                  <a:pt x="14" y="110"/>
                  <a:pt x="19" y="108"/>
                </a:cubicBezTo>
                <a:moveTo>
                  <a:pt x="159" y="100"/>
                </a:moveTo>
                <a:cubicBezTo>
                  <a:pt x="159" y="100"/>
                  <a:pt x="150" y="98"/>
                  <a:pt x="150" y="86"/>
                </a:cubicBezTo>
                <a:cubicBezTo>
                  <a:pt x="150" y="76"/>
                  <a:pt x="153" y="73"/>
                  <a:pt x="155" y="70"/>
                </a:cubicBezTo>
                <a:cubicBezTo>
                  <a:pt x="155" y="70"/>
                  <a:pt x="158" y="66"/>
                  <a:pt x="156" y="56"/>
                </a:cubicBezTo>
                <a:cubicBezTo>
                  <a:pt x="158" y="52"/>
                  <a:pt x="162" y="43"/>
                  <a:pt x="159" y="35"/>
                </a:cubicBezTo>
                <a:cubicBezTo>
                  <a:pt x="155" y="25"/>
                  <a:pt x="152" y="22"/>
                  <a:pt x="146" y="19"/>
                </a:cubicBezTo>
                <a:cubicBezTo>
                  <a:pt x="143" y="18"/>
                  <a:pt x="138" y="16"/>
                  <a:pt x="132" y="16"/>
                </a:cubicBezTo>
                <a:cubicBezTo>
                  <a:pt x="129" y="16"/>
                  <a:pt x="127" y="16"/>
                  <a:pt x="124" y="18"/>
                </a:cubicBezTo>
                <a:cubicBezTo>
                  <a:pt x="125" y="20"/>
                  <a:pt x="126" y="23"/>
                  <a:pt x="126" y="25"/>
                </a:cubicBezTo>
                <a:cubicBezTo>
                  <a:pt x="127" y="25"/>
                  <a:pt x="127" y="25"/>
                  <a:pt x="127" y="25"/>
                </a:cubicBezTo>
                <a:cubicBezTo>
                  <a:pt x="128" y="24"/>
                  <a:pt x="130" y="24"/>
                  <a:pt x="132" y="24"/>
                </a:cubicBezTo>
                <a:cubicBezTo>
                  <a:pt x="136" y="24"/>
                  <a:pt x="140" y="25"/>
                  <a:pt x="141" y="26"/>
                </a:cubicBezTo>
                <a:cubicBezTo>
                  <a:pt x="142" y="26"/>
                  <a:pt x="142" y="27"/>
                  <a:pt x="142" y="27"/>
                </a:cubicBezTo>
                <a:cubicBezTo>
                  <a:pt x="146" y="28"/>
                  <a:pt x="148" y="29"/>
                  <a:pt x="151" y="38"/>
                </a:cubicBezTo>
                <a:cubicBezTo>
                  <a:pt x="153" y="43"/>
                  <a:pt x="150" y="49"/>
                  <a:pt x="149" y="53"/>
                </a:cubicBezTo>
                <a:cubicBezTo>
                  <a:pt x="148" y="54"/>
                  <a:pt x="148" y="56"/>
                  <a:pt x="148" y="58"/>
                </a:cubicBezTo>
                <a:cubicBezTo>
                  <a:pt x="149" y="63"/>
                  <a:pt x="149" y="65"/>
                  <a:pt x="149" y="65"/>
                </a:cubicBezTo>
                <a:cubicBezTo>
                  <a:pt x="149" y="65"/>
                  <a:pt x="149" y="65"/>
                  <a:pt x="148" y="65"/>
                </a:cubicBezTo>
                <a:cubicBezTo>
                  <a:pt x="148" y="66"/>
                  <a:pt x="148" y="66"/>
                  <a:pt x="148" y="66"/>
                </a:cubicBezTo>
                <a:cubicBezTo>
                  <a:pt x="146" y="69"/>
                  <a:pt x="142" y="74"/>
                  <a:pt x="142" y="86"/>
                </a:cubicBezTo>
                <a:cubicBezTo>
                  <a:pt x="142" y="100"/>
                  <a:pt x="151" y="106"/>
                  <a:pt x="157" y="108"/>
                </a:cubicBezTo>
                <a:cubicBezTo>
                  <a:pt x="162" y="110"/>
                  <a:pt x="167" y="112"/>
                  <a:pt x="168" y="120"/>
                </a:cubicBezTo>
                <a:cubicBezTo>
                  <a:pt x="150" y="120"/>
                  <a:pt x="150" y="120"/>
                  <a:pt x="150" y="120"/>
                </a:cubicBezTo>
                <a:cubicBezTo>
                  <a:pt x="152" y="122"/>
                  <a:pt x="153" y="125"/>
                  <a:pt x="154" y="128"/>
                </a:cubicBezTo>
                <a:cubicBezTo>
                  <a:pt x="172" y="128"/>
                  <a:pt x="172" y="128"/>
                  <a:pt x="172" y="128"/>
                </a:cubicBezTo>
                <a:cubicBezTo>
                  <a:pt x="176" y="128"/>
                  <a:pt x="176" y="124"/>
                  <a:pt x="176" y="124"/>
                </a:cubicBezTo>
                <a:cubicBezTo>
                  <a:pt x="176" y="108"/>
                  <a:pt x="166" y="103"/>
                  <a:pt x="159" y="100"/>
                </a:cubicBezTo>
                <a:moveTo>
                  <a:pt x="120" y="109"/>
                </a:moveTo>
                <a:cubicBezTo>
                  <a:pt x="120" y="109"/>
                  <a:pt x="106" y="105"/>
                  <a:pt x="106" y="90"/>
                </a:cubicBezTo>
                <a:cubicBezTo>
                  <a:pt x="106" y="77"/>
                  <a:pt x="111" y="73"/>
                  <a:pt x="114" y="69"/>
                </a:cubicBezTo>
                <a:cubicBezTo>
                  <a:pt x="114" y="69"/>
                  <a:pt x="118" y="65"/>
                  <a:pt x="115" y="52"/>
                </a:cubicBezTo>
                <a:cubicBezTo>
                  <a:pt x="120" y="45"/>
                  <a:pt x="122" y="33"/>
                  <a:pt x="116" y="19"/>
                </a:cubicBezTo>
                <a:cubicBezTo>
                  <a:pt x="112" y="10"/>
                  <a:pt x="109" y="5"/>
                  <a:pt x="104" y="3"/>
                </a:cubicBezTo>
                <a:cubicBezTo>
                  <a:pt x="101" y="1"/>
                  <a:pt x="97" y="0"/>
                  <a:pt x="93" y="0"/>
                </a:cubicBezTo>
                <a:cubicBezTo>
                  <a:pt x="86" y="0"/>
                  <a:pt x="79" y="3"/>
                  <a:pt x="76" y="4"/>
                </a:cubicBezTo>
                <a:cubicBezTo>
                  <a:pt x="68" y="8"/>
                  <a:pt x="63" y="11"/>
                  <a:pt x="58" y="24"/>
                </a:cubicBezTo>
                <a:cubicBezTo>
                  <a:pt x="53" y="34"/>
                  <a:pt x="58" y="46"/>
                  <a:pt x="61" y="52"/>
                </a:cubicBezTo>
                <a:cubicBezTo>
                  <a:pt x="58" y="65"/>
                  <a:pt x="62" y="69"/>
                  <a:pt x="62" y="69"/>
                </a:cubicBezTo>
                <a:cubicBezTo>
                  <a:pt x="65" y="73"/>
                  <a:pt x="70" y="77"/>
                  <a:pt x="70" y="90"/>
                </a:cubicBezTo>
                <a:cubicBezTo>
                  <a:pt x="70" y="105"/>
                  <a:pt x="56" y="109"/>
                  <a:pt x="56" y="109"/>
                </a:cubicBezTo>
                <a:cubicBezTo>
                  <a:pt x="47" y="112"/>
                  <a:pt x="28" y="118"/>
                  <a:pt x="28" y="140"/>
                </a:cubicBezTo>
                <a:cubicBezTo>
                  <a:pt x="28" y="140"/>
                  <a:pt x="28" y="144"/>
                  <a:pt x="32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48" y="144"/>
                  <a:pt x="148" y="140"/>
                  <a:pt x="148" y="140"/>
                </a:cubicBezTo>
                <a:cubicBezTo>
                  <a:pt x="148" y="118"/>
                  <a:pt x="129" y="112"/>
                  <a:pt x="120" y="109"/>
                </a:cubicBezTo>
                <a:moveTo>
                  <a:pt x="36" y="136"/>
                </a:moveTo>
                <a:cubicBezTo>
                  <a:pt x="38" y="125"/>
                  <a:pt x="48" y="120"/>
                  <a:pt x="58" y="117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66" y="115"/>
                  <a:pt x="78" y="107"/>
                  <a:pt x="78" y="90"/>
                </a:cubicBezTo>
                <a:cubicBezTo>
                  <a:pt x="78" y="76"/>
                  <a:pt x="73" y="70"/>
                  <a:pt x="70" y="66"/>
                </a:cubicBezTo>
                <a:cubicBezTo>
                  <a:pt x="69" y="65"/>
                  <a:pt x="68" y="64"/>
                  <a:pt x="69" y="65"/>
                </a:cubicBezTo>
                <a:cubicBezTo>
                  <a:pt x="68" y="64"/>
                  <a:pt x="67" y="61"/>
                  <a:pt x="69" y="54"/>
                </a:cubicBezTo>
                <a:cubicBezTo>
                  <a:pt x="70" y="50"/>
                  <a:pt x="68" y="48"/>
                  <a:pt x="68" y="48"/>
                </a:cubicBezTo>
                <a:cubicBezTo>
                  <a:pt x="66" y="43"/>
                  <a:pt x="62" y="34"/>
                  <a:pt x="65" y="27"/>
                </a:cubicBezTo>
                <a:cubicBezTo>
                  <a:pt x="69" y="17"/>
                  <a:pt x="73" y="15"/>
                  <a:pt x="79" y="12"/>
                </a:cubicBezTo>
                <a:cubicBezTo>
                  <a:pt x="80" y="11"/>
                  <a:pt x="80" y="11"/>
                  <a:pt x="80" y="11"/>
                </a:cubicBezTo>
                <a:cubicBezTo>
                  <a:pt x="82" y="10"/>
                  <a:pt x="87" y="8"/>
                  <a:pt x="93" y="8"/>
                </a:cubicBezTo>
                <a:cubicBezTo>
                  <a:pt x="96" y="8"/>
                  <a:pt x="98" y="9"/>
                  <a:pt x="100" y="10"/>
                </a:cubicBezTo>
                <a:cubicBezTo>
                  <a:pt x="103" y="11"/>
                  <a:pt x="105" y="14"/>
                  <a:pt x="108" y="22"/>
                </a:cubicBezTo>
                <a:cubicBezTo>
                  <a:pt x="115" y="36"/>
                  <a:pt x="111" y="45"/>
                  <a:pt x="109" y="47"/>
                </a:cubicBezTo>
                <a:cubicBezTo>
                  <a:pt x="107" y="49"/>
                  <a:pt x="107" y="52"/>
                  <a:pt x="107" y="54"/>
                </a:cubicBezTo>
                <a:cubicBezTo>
                  <a:pt x="109" y="61"/>
                  <a:pt x="108" y="64"/>
                  <a:pt x="108" y="64"/>
                </a:cubicBezTo>
                <a:cubicBezTo>
                  <a:pt x="108" y="64"/>
                  <a:pt x="107" y="65"/>
                  <a:pt x="106" y="66"/>
                </a:cubicBezTo>
                <a:cubicBezTo>
                  <a:pt x="103" y="70"/>
                  <a:pt x="98" y="76"/>
                  <a:pt x="98" y="90"/>
                </a:cubicBezTo>
                <a:cubicBezTo>
                  <a:pt x="98" y="107"/>
                  <a:pt x="110" y="115"/>
                  <a:pt x="118" y="117"/>
                </a:cubicBezTo>
                <a:cubicBezTo>
                  <a:pt x="118" y="117"/>
                  <a:pt x="118" y="117"/>
                  <a:pt x="118" y="117"/>
                </a:cubicBezTo>
                <a:cubicBezTo>
                  <a:pt x="128" y="120"/>
                  <a:pt x="138" y="125"/>
                  <a:pt x="140" y="136"/>
                </a:cubicBezTo>
                <a:lnTo>
                  <a:pt x="36" y="1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15" name="Freeform 99">
            <a:extLst>
              <a:ext uri="{FF2B5EF4-FFF2-40B4-BE49-F238E27FC236}">
                <a16:creationId xmlns:a16="http://schemas.microsoft.com/office/drawing/2014/main" id="{BC988462-E600-4D28-B0FB-5BCB3AF8BBEB}"/>
              </a:ext>
            </a:extLst>
          </p:cNvPr>
          <p:cNvSpPr>
            <a:spLocks noEditPoints="1"/>
          </p:cNvSpPr>
          <p:nvPr/>
        </p:nvSpPr>
        <p:spPr bwMode="auto">
          <a:xfrm>
            <a:off x="3903608" y="2443166"/>
            <a:ext cx="609600" cy="600075"/>
          </a:xfrm>
          <a:custGeom>
            <a:avLst/>
            <a:gdLst>
              <a:gd name="T0" fmla="*/ 170 w 179"/>
              <a:gd name="T1" fmla="*/ 35 h 176"/>
              <a:gd name="T2" fmla="*/ 166 w 179"/>
              <a:gd name="T3" fmla="*/ 38 h 176"/>
              <a:gd name="T4" fmla="*/ 166 w 179"/>
              <a:gd name="T5" fmla="*/ 38 h 176"/>
              <a:gd name="T6" fmla="*/ 146 w 179"/>
              <a:gd name="T7" fmla="*/ 58 h 176"/>
              <a:gd name="T8" fmla="*/ 146 w 179"/>
              <a:gd name="T9" fmla="*/ 58 h 176"/>
              <a:gd name="T10" fmla="*/ 132 w 179"/>
              <a:gd name="T11" fmla="*/ 64 h 176"/>
              <a:gd name="T12" fmla="*/ 112 w 179"/>
              <a:gd name="T13" fmla="*/ 44 h 176"/>
              <a:gd name="T14" fmla="*/ 118 w 179"/>
              <a:gd name="T15" fmla="*/ 30 h 176"/>
              <a:gd name="T16" fmla="*/ 112 w 179"/>
              <a:gd name="T17" fmla="*/ 24 h 176"/>
              <a:gd name="T18" fmla="*/ 104 w 179"/>
              <a:gd name="T19" fmla="*/ 44 h 176"/>
              <a:gd name="T20" fmla="*/ 132 w 179"/>
              <a:gd name="T21" fmla="*/ 72 h 176"/>
              <a:gd name="T22" fmla="*/ 152 w 179"/>
              <a:gd name="T23" fmla="*/ 64 h 176"/>
              <a:gd name="T24" fmla="*/ 152 w 179"/>
              <a:gd name="T25" fmla="*/ 64 h 176"/>
              <a:gd name="T26" fmla="*/ 167 w 179"/>
              <a:gd name="T27" fmla="*/ 49 h 176"/>
              <a:gd name="T28" fmla="*/ 162 w 179"/>
              <a:gd name="T29" fmla="*/ 77 h 176"/>
              <a:gd name="T30" fmla="*/ 140 w 179"/>
              <a:gd name="T31" fmla="*/ 99 h 176"/>
              <a:gd name="T32" fmla="*/ 129 w 179"/>
              <a:gd name="T33" fmla="*/ 104 h 176"/>
              <a:gd name="T34" fmla="*/ 102 w 179"/>
              <a:gd name="T35" fmla="*/ 95 h 176"/>
              <a:gd name="T36" fmla="*/ 102 w 179"/>
              <a:gd name="T37" fmla="*/ 95 h 176"/>
              <a:gd name="T38" fmla="*/ 100 w 179"/>
              <a:gd name="T39" fmla="*/ 94 h 176"/>
              <a:gd name="T40" fmla="*/ 97 w 179"/>
              <a:gd name="T41" fmla="*/ 96 h 176"/>
              <a:gd name="T42" fmla="*/ 96 w 179"/>
              <a:gd name="T43" fmla="*/ 96 h 176"/>
              <a:gd name="T44" fmla="*/ 35 w 179"/>
              <a:gd name="T45" fmla="*/ 163 h 176"/>
              <a:gd name="T46" fmla="*/ 24 w 179"/>
              <a:gd name="T47" fmla="*/ 168 h 176"/>
              <a:gd name="T48" fmla="*/ 8 w 179"/>
              <a:gd name="T49" fmla="*/ 152 h 176"/>
              <a:gd name="T50" fmla="*/ 13 w 179"/>
              <a:gd name="T51" fmla="*/ 141 h 176"/>
              <a:gd name="T52" fmla="*/ 80 w 179"/>
              <a:gd name="T53" fmla="*/ 80 h 176"/>
              <a:gd name="T54" fmla="*/ 80 w 179"/>
              <a:gd name="T55" fmla="*/ 80 h 176"/>
              <a:gd name="T56" fmla="*/ 82 w 179"/>
              <a:gd name="T57" fmla="*/ 76 h 176"/>
              <a:gd name="T58" fmla="*/ 81 w 179"/>
              <a:gd name="T59" fmla="*/ 74 h 176"/>
              <a:gd name="T60" fmla="*/ 81 w 179"/>
              <a:gd name="T61" fmla="*/ 74 h 176"/>
              <a:gd name="T62" fmla="*/ 79 w 179"/>
              <a:gd name="T63" fmla="*/ 37 h 176"/>
              <a:gd name="T64" fmla="*/ 100 w 179"/>
              <a:gd name="T65" fmla="*/ 15 h 176"/>
              <a:gd name="T66" fmla="*/ 118 w 179"/>
              <a:gd name="T67" fmla="*/ 8 h 176"/>
              <a:gd name="T68" fmla="*/ 118 w 179"/>
              <a:gd name="T69" fmla="*/ 8 h 176"/>
              <a:gd name="T70" fmla="*/ 127 w 179"/>
              <a:gd name="T71" fmla="*/ 9 h 176"/>
              <a:gd name="T72" fmla="*/ 112 w 179"/>
              <a:gd name="T73" fmla="*/ 24 h 176"/>
              <a:gd name="T74" fmla="*/ 118 w 179"/>
              <a:gd name="T75" fmla="*/ 30 h 176"/>
              <a:gd name="T76" fmla="*/ 138 w 179"/>
              <a:gd name="T77" fmla="*/ 10 h 176"/>
              <a:gd name="T78" fmla="*/ 138 w 179"/>
              <a:gd name="T79" fmla="*/ 10 h 176"/>
              <a:gd name="T80" fmla="*/ 141 w 179"/>
              <a:gd name="T81" fmla="*/ 6 h 176"/>
              <a:gd name="T82" fmla="*/ 118 w 179"/>
              <a:gd name="T83" fmla="*/ 0 h 176"/>
              <a:gd name="T84" fmla="*/ 118 w 179"/>
              <a:gd name="T85" fmla="*/ 0 h 176"/>
              <a:gd name="T86" fmla="*/ 95 w 179"/>
              <a:gd name="T87" fmla="*/ 9 h 176"/>
              <a:gd name="T88" fmla="*/ 73 w 179"/>
              <a:gd name="T89" fmla="*/ 31 h 176"/>
              <a:gd name="T90" fmla="*/ 73 w 179"/>
              <a:gd name="T91" fmla="*/ 76 h 176"/>
              <a:gd name="T92" fmla="*/ 7 w 179"/>
              <a:gd name="T93" fmla="*/ 135 h 176"/>
              <a:gd name="T94" fmla="*/ 0 w 179"/>
              <a:gd name="T95" fmla="*/ 152 h 176"/>
              <a:gd name="T96" fmla="*/ 24 w 179"/>
              <a:gd name="T97" fmla="*/ 176 h 176"/>
              <a:gd name="T98" fmla="*/ 41 w 179"/>
              <a:gd name="T99" fmla="*/ 169 h 176"/>
              <a:gd name="T100" fmla="*/ 101 w 179"/>
              <a:gd name="T101" fmla="*/ 103 h 176"/>
              <a:gd name="T102" fmla="*/ 129 w 179"/>
              <a:gd name="T103" fmla="*/ 112 h 176"/>
              <a:gd name="T104" fmla="*/ 146 w 179"/>
              <a:gd name="T105" fmla="*/ 105 h 176"/>
              <a:gd name="T106" fmla="*/ 167 w 179"/>
              <a:gd name="T107" fmla="*/ 83 h 176"/>
              <a:gd name="T108" fmla="*/ 170 w 179"/>
              <a:gd name="T109" fmla="*/ 35 h 176"/>
              <a:gd name="T110" fmla="*/ 21 w 179"/>
              <a:gd name="T111" fmla="*/ 149 h 176"/>
              <a:gd name="T112" fmla="*/ 20 w 179"/>
              <a:gd name="T113" fmla="*/ 152 h 176"/>
              <a:gd name="T114" fmla="*/ 24 w 179"/>
              <a:gd name="T115" fmla="*/ 156 h 176"/>
              <a:gd name="T116" fmla="*/ 28 w 179"/>
              <a:gd name="T117" fmla="*/ 152 h 176"/>
              <a:gd name="T118" fmla="*/ 24 w 179"/>
              <a:gd name="T119" fmla="*/ 148 h 176"/>
              <a:gd name="T120" fmla="*/ 21 w 179"/>
              <a:gd name="T121" fmla="*/ 149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9" h="176">
                <a:moveTo>
                  <a:pt x="170" y="35"/>
                </a:moveTo>
                <a:cubicBezTo>
                  <a:pt x="166" y="38"/>
                  <a:pt x="166" y="38"/>
                  <a:pt x="166" y="38"/>
                </a:cubicBezTo>
                <a:cubicBezTo>
                  <a:pt x="166" y="38"/>
                  <a:pt x="166" y="38"/>
                  <a:pt x="166" y="38"/>
                </a:cubicBezTo>
                <a:cubicBezTo>
                  <a:pt x="146" y="58"/>
                  <a:pt x="146" y="58"/>
                  <a:pt x="146" y="58"/>
                </a:cubicBezTo>
                <a:cubicBezTo>
                  <a:pt x="146" y="58"/>
                  <a:pt x="146" y="58"/>
                  <a:pt x="146" y="58"/>
                </a:cubicBezTo>
                <a:cubicBezTo>
                  <a:pt x="142" y="62"/>
                  <a:pt x="137" y="64"/>
                  <a:pt x="132" y="64"/>
                </a:cubicBezTo>
                <a:cubicBezTo>
                  <a:pt x="121" y="64"/>
                  <a:pt x="112" y="55"/>
                  <a:pt x="112" y="44"/>
                </a:cubicBezTo>
                <a:cubicBezTo>
                  <a:pt x="112" y="38"/>
                  <a:pt x="114" y="34"/>
                  <a:pt x="118" y="30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07" y="29"/>
                  <a:pt x="104" y="36"/>
                  <a:pt x="104" y="44"/>
                </a:cubicBezTo>
                <a:cubicBezTo>
                  <a:pt x="104" y="59"/>
                  <a:pt x="117" y="72"/>
                  <a:pt x="132" y="72"/>
                </a:cubicBezTo>
                <a:cubicBezTo>
                  <a:pt x="140" y="72"/>
                  <a:pt x="147" y="69"/>
                  <a:pt x="152" y="64"/>
                </a:cubicBezTo>
                <a:cubicBezTo>
                  <a:pt x="152" y="64"/>
                  <a:pt x="152" y="64"/>
                  <a:pt x="152" y="64"/>
                </a:cubicBezTo>
                <a:cubicBezTo>
                  <a:pt x="167" y="49"/>
                  <a:pt x="167" y="49"/>
                  <a:pt x="167" y="49"/>
                </a:cubicBezTo>
                <a:cubicBezTo>
                  <a:pt x="170" y="60"/>
                  <a:pt x="168" y="71"/>
                  <a:pt x="162" y="77"/>
                </a:cubicBezTo>
                <a:cubicBezTo>
                  <a:pt x="140" y="99"/>
                  <a:pt x="140" y="99"/>
                  <a:pt x="140" y="99"/>
                </a:cubicBezTo>
                <a:cubicBezTo>
                  <a:pt x="137" y="102"/>
                  <a:pt x="133" y="104"/>
                  <a:pt x="129" y="104"/>
                </a:cubicBezTo>
                <a:cubicBezTo>
                  <a:pt x="129" y="104"/>
                  <a:pt x="115" y="103"/>
                  <a:pt x="102" y="95"/>
                </a:cubicBezTo>
                <a:cubicBezTo>
                  <a:pt x="102" y="95"/>
                  <a:pt x="102" y="95"/>
                  <a:pt x="102" y="95"/>
                </a:cubicBezTo>
                <a:cubicBezTo>
                  <a:pt x="101" y="94"/>
                  <a:pt x="101" y="94"/>
                  <a:pt x="100" y="94"/>
                </a:cubicBezTo>
                <a:cubicBezTo>
                  <a:pt x="98" y="94"/>
                  <a:pt x="97" y="95"/>
                  <a:pt x="97" y="96"/>
                </a:cubicBezTo>
                <a:cubicBezTo>
                  <a:pt x="96" y="96"/>
                  <a:pt x="96" y="96"/>
                  <a:pt x="96" y="96"/>
                </a:cubicBezTo>
                <a:cubicBezTo>
                  <a:pt x="35" y="163"/>
                  <a:pt x="35" y="163"/>
                  <a:pt x="35" y="163"/>
                </a:cubicBezTo>
                <a:cubicBezTo>
                  <a:pt x="32" y="166"/>
                  <a:pt x="28" y="168"/>
                  <a:pt x="24" y="168"/>
                </a:cubicBezTo>
                <a:cubicBezTo>
                  <a:pt x="15" y="168"/>
                  <a:pt x="8" y="161"/>
                  <a:pt x="8" y="152"/>
                </a:cubicBezTo>
                <a:cubicBezTo>
                  <a:pt x="8" y="148"/>
                  <a:pt x="10" y="144"/>
                  <a:pt x="13" y="141"/>
                </a:cubicBezTo>
                <a:cubicBezTo>
                  <a:pt x="80" y="80"/>
                  <a:pt x="80" y="80"/>
                  <a:pt x="80" y="80"/>
                </a:cubicBezTo>
                <a:cubicBezTo>
                  <a:pt x="80" y="80"/>
                  <a:pt x="80" y="80"/>
                  <a:pt x="80" y="80"/>
                </a:cubicBezTo>
                <a:cubicBezTo>
                  <a:pt x="81" y="79"/>
                  <a:pt x="82" y="78"/>
                  <a:pt x="82" y="76"/>
                </a:cubicBezTo>
                <a:cubicBezTo>
                  <a:pt x="82" y="76"/>
                  <a:pt x="81" y="75"/>
                  <a:pt x="81" y="74"/>
                </a:cubicBezTo>
                <a:cubicBezTo>
                  <a:pt x="81" y="74"/>
                  <a:pt x="81" y="74"/>
                  <a:pt x="81" y="74"/>
                </a:cubicBezTo>
                <a:cubicBezTo>
                  <a:pt x="69" y="59"/>
                  <a:pt x="69" y="47"/>
                  <a:pt x="79" y="37"/>
                </a:cubicBezTo>
                <a:cubicBezTo>
                  <a:pt x="100" y="15"/>
                  <a:pt x="100" y="15"/>
                  <a:pt x="100" y="15"/>
                </a:cubicBezTo>
                <a:cubicBezTo>
                  <a:pt x="106" y="9"/>
                  <a:pt x="113" y="8"/>
                  <a:pt x="118" y="8"/>
                </a:cubicBezTo>
                <a:cubicBezTo>
                  <a:pt x="118" y="8"/>
                  <a:pt x="118" y="8"/>
                  <a:pt x="118" y="8"/>
                </a:cubicBezTo>
                <a:cubicBezTo>
                  <a:pt x="121" y="8"/>
                  <a:pt x="124" y="8"/>
                  <a:pt x="127" y="9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18" y="30"/>
                  <a:pt x="118" y="30"/>
                  <a:pt x="118" y="30"/>
                </a:cubicBezTo>
                <a:cubicBezTo>
                  <a:pt x="138" y="10"/>
                  <a:pt x="138" y="10"/>
                  <a:pt x="138" y="10"/>
                </a:cubicBezTo>
                <a:cubicBezTo>
                  <a:pt x="138" y="10"/>
                  <a:pt x="138" y="10"/>
                  <a:pt x="138" y="10"/>
                </a:cubicBezTo>
                <a:cubicBezTo>
                  <a:pt x="141" y="6"/>
                  <a:pt x="141" y="6"/>
                  <a:pt x="141" y="6"/>
                </a:cubicBezTo>
                <a:cubicBezTo>
                  <a:pt x="133" y="2"/>
                  <a:pt x="125" y="0"/>
                  <a:pt x="118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09" y="0"/>
                  <a:pt x="101" y="3"/>
                  <a:pt x="95" y="9"/>
                </a:cubicBezTo>
                <a:cubicBezTo>
                  <a:pt x="73" y="31"/>
                  <a:pt x="73" y="31"/>
                  <a:pt x="73" y="31"/>
                </a:cubicBezTo>
                <a:cubicBezTo>
                  <a:pt x="59" y="46"/>
                  <a:pt x="63" y="62"/>
                  <a:pt x="73" y="76"/>
                </a:cubicBezTo>
                <a:cubicBezTo>
                  <a:pt x="7" y="135"/>
                  <a:pt x="7" y="135"/>
                  <a:pt x="7" y="135"/>
                </a:cubicBezTo>
                <a:cubicBezTo>
                  <a:pt x="3" y="139"/>
                  <a:pt x="0" y="145"/>
                  <a:pt x="0" y="152"/>
                </a:cubicBezTo>
                <a:cubicBezTo>
                  <a:pt x="0" y="165"/>
                  <a:pt x="11" y="176"/>
                  <a:pt x="24" y="176"/>
                </a:cubicBezTo>
                <a:cubicBezTo>
                  <a:pt x="31" y="176"/>
                  <a:pt x="37" y="173"/>
                  <a:pt x="41" y="169"/>
                </a:cubicBezTo>
                <a:cubicBezTo>
                  <a:pt x="101" y="103"/>
                  <a:pt x="101" y="103"/>
                  <a:pt x="101" y="103"/>
                </a:cubicBezTo>
                <a:cubicBezTo>
                  <a:pt x="114" y="111"/>
                  <a:pt x="127" y="112"/>
                  <a:pt x="129" y="112"/>
                </a:cubicBezTo>
                <a:cubicBezTo>
                  <a:pt x="135" y="112"/>
                  <a:pt x="141" y="110"/>
                  <a:pt x="146" y="105"/>
                </a:cubicBezTo>
                <a:cubicBezTo>
                  <a:pt x="167" y="83"/>
                  <a:pt x="167" y="83"/>
                  <a:pt x="167" y="83"/>
                </a:cubicBezTo>
                <a:cubicBezTo>
                  <a:pt x="178" y="72"/>
                  <a:pt x="179" y="52"/>
                  <a:pt x="170" y="35"/>
                </a:cubicBezTo>
                <a:moveTo>
                  <a:pt x="21" y="149"/>
                </a:moveTo>
                <a:cubicBezTo>
                  <a:pt x="20" y="150"/>
                  <a:pt x="20" y="151"/>
                  <a:pt x="20" y="152"/>
                </a:cubicBezTo>
                <a:cubicBezTo>
                  <a:pt x="20" y="154"/>
                  <a:pt x="22" y="156"/>
                  <a:pt x="24" y="156"/>
                </a:cubicBezTo>
                <a:cubicBezTo>
                  <a:pt x="26" y="156"/>
                  <a:pt x="28" y="154"/>
                  <a:pt x="28" y="152"/>
                </a:cubicBezTo>
                <a:cubicBezTo>
                  <a:pt x="28" y="150"/>
                  <a:pt x="26" y="148"/>
                  <a:pt x="24" y="148"/>
                </a:cubicBezTo>
                <a:cubicBezTo>
                  <a:pt x="23" y="148"/>
                  <a:pt x="22" y="148"/>
                  <a:pt x="21" y="149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16" name="Freeform 100">
            <a:extLst>
              <a:ext uri="{FF2B5EF4-FFF2-40B4-BE49-F238E27FC236}">
                <a16:creationId xmlns:a16="http://schemas.microsoft.com/office/drawing/2014/main" id="{3DA0239E-6DD2-4D29-9D93-592750815A72}"/>
              </a:ext>
            </a:extLst>
          </p:cNvPr>
          <p:cNvSpPr>
            <a:spLocks noEditPoints="1"/>
          </p:cNvSpPr>
          <p:nvPr/>
        </p:nvSpPr>
        <p:spPr bwMode="auto">
          <a:xfrm>
            <a:off x="5048196" y="2443166"/>
            <a:ext cx="600075" cy="600075"/>
          </a:xfrm>
          <a:custGeom>
            <a:avLst/>
            <a:gdLst>
              <a:gd name="T0" fmla="*/ 102 w 176"/>
              <a:gd name="T1" fmla="*/ 72 h 176"/>
              <a:gd name="T2" fmla="*/ 88 w 176"/>
              <a:gd name="T3" fmla="*/ 36 h 176"/>
              <a:gd name="T4" fmla="*/ 74 w 176"/>
              <a:gd name="T5" fmla="*/ 72 h 176"/>
              <a:gd name="T6" fmla="*/ 38 w 176"/>
              <a:gd name="T7" fmla="*/ 72 h 176"/>
              <a:gd name="T8" fmla="*/ 67 w 176"/>
              <a:gd name="T9" fmla="*/ 95 h 176"/>
              <a:gd name="T10" fmla="*/ 54 w 176"/>
              <a:gd name="T11" fmla="*/ 136 h 176"/>
              <a:gd name="T12" fmla="*/ 88 w 176"/>
              <a:gd name="T13" fmla="*/ 111 h 176"/>
              <a:gd name="T14" fmla="*/ 122 w 176"/>
              <a:gd name="T15" fmla="*/ 136 h 176"/>
              <a:gd name="T16" fmla="*/ 108 w 176"/>
              <a:gd name="T17" fmla="*/ 95 h 176"/>
              <a:gd name="T18" fmla="*/ 138 w 176"/>
              <a:gd name="T19" fmla="*/ 72 h 176"/>
              <a:gd name="T20" fmla="*/ 102 w 176"/>
              <a:gd name="T21" fmla="*/ 72 h 176"/>
              <a:gd name="T22" fmla="*/ 101 w 176"/>
              <a:gd name="T23" fmla="*/ 97 h 176"/>
              <a:gd name="T24" fmla="*/ 106 w 176"/>
              <a:gd name="T25" fmla="*/ 114 h 176"/>
              <a:gd name="T26" fmla="*/ 93 w 176"/>
              <a:gd name="T27" fmla="*/ 104 h 176"/>
              <a:gd name="T28" fmla="*/ 88 w 176"/>
              <a:gd name="T29" fmla="*/ 101 h 176"/>
              <a:gd name="T30" fmla="*/ 83 w 176"/>
              <a:gd name="T31" fmla="*/ 104 h 176"/>
              <a:gd name="T32" fmla="*/ 69 w 176"/>
              <a:gd name="T33" fmla="*/ 114 h 176"/>
              <a:gd name="T34" fmla="*/ 75 w 176"/>
              <a:gd name="T35" fmla="*/ 97 h 176"/>
              <a:gd name="T36" fmla="*/ 77 w 176"/>
              <a:gd name="T37" fmla="*/ 92 h 176"/>
              <a:gd name="T38" fmla="*/ 72 w 176"/>
              <a:gd name="T39" fmla="*/ 89 h 176"/>
              <a:gd name="T40" fmla="*/ 61 w 176"/>
              <a:gd name="T41" fmla="*/ 80 h 176"/>
              <a:gd name="T42" fmla="*/ 74 w 176"/>
              <a:gd name="T43" fmla="*/ 80 h 176"/>
              <a:gd name="T44" fmla="*/ 80 w 176"/>
              <a:gd name="T45" fmla="*/ 80 h 176"/>
              <a:gd name="T46" fmla="*/ 82 w 176"/>
              <a:gd name="T47" fmla="*/ 75 h 176"/>
              <a:gd name="T48" fmla="*/ 88 w 176"/>
              <a:gd name="T49" fmla="*/ 58 h 176"/>
              <a:gd name="T50" fmla="*/ 94 w 176"/>
              <a:gd name="T51" fmla="*/ 75 h 176"/>
              <a:gd name="T52" fmla="*/ 96 w 176"/>
              <a:gd name="T53" fmla="*/ 80 h 176"/>
              <a:gd name="T54" fmla="*/ 102 w 176"/>
              <a:gd name="T55" fmla="*/ 80 h 176"/>
              <a:gd name="T56" fmla="*/ 115 w 176"/>
              <a:gd name="T57" fmla="*/ 80 h 176"/>
              <a:gd name="T58" fmla="*/ 103 w 176"/>
              <a:gd name="T59" fmla="*/ 89 h 176"/>
              <a:gd name="T60" fmla="*/ 99 w 176"/>
              <a:gd name="T61" fmla="*/ 92 h 176"/>
              <a:gd name="T62" fmla="*/ 101 w 176"/>
              <a:gd name="T63" fmla="*/ 97 h 176"/>
              <a:gd name="T64" fmla="*/ 160 w 176"/>
              <a:gd name="T65" fmla="*/ 3 h 176"/>
              <a:gd name="T66" fmla="*/ 158 w 176"/>
              <a:gd name="T67" fmla="*/ 0 h 176"/>
              <a:gd name="T68" fmla="*/ 154 w 176"/>
              <a:gd name="T69" fmla="*/ 0 h 176"/>
              <a:gd name="T70" fmla="*/ 88 w 176"/>
              <a:gd name="T71" fmla="*/ 16 h 176"/>
              <a:gd name="T72" fmla="*/ 22 w 176"/>
              <a:gd name="T73" fmla="*/ 0 h 176"/>
              <a:gd name="T74" fmla="*/ 18 w 176"/>
              <a:gd name="T75" fmla="*/ 0 h 176"/>
              <a:gd name="T76" fmla="*/ 16 w 176"/>
              <a:gd name="T77" fmla="*/ 3 h 176"/>
              <a:gd name="T78" fmla="*/ 0 w 176"/>
              <a:gd name="T79" fmla="*/ 100 h 176"/>
              <a:gd name="T80" fmla="*/ 87 w 176"/>
              <a:gd name="T81" fmla="*/ 176 h 176"/>
              <a:gd name="T82" fmla="*/ 88 w 176"/>
              <a:gd name="T83" fmla="*/ 176 h 176"/>
              <a:gd name="T84" fmla="*/ 89 w 176"/>
              <a:gd name="T85" fmla="*/ 176 h 176"/>
              <a:gd name="T86" fmla="*/ 176 w 176"/>
              <a:gd name="T87" fmla="*/ 100 h 176"/>
              <a:gd name="T88" fmla="*/ 160 w 176"/>
              <a:gd name="T89" fmla="*/ 3 h 176"/>
              <a:gd name="T90" fmla="*/ 88 w 176"/>
              <a:gd name="T91" fmla="*/ 168 h 176"/>
              <a:gd name="T92" fmla="*/ 8 w 176"/>
              <a:gd name="T93" fmla="*/ 100 h 176"/>
              <a:gd name="T94" fmla="*/ 23 w 176"/>
              <a:gd name="T95" fmla="*/ 10 h 176"/>
              <a:gd name="T96" fmla="*/ 88 w 176"/>
              <a:gd name="T97" fmla="*/ 24 h 176"/>
              <a:gd name="T98" fmla="*/ 153 w 176"/>
              <a:gd name="T99" fmla="*/ 10 h 176"/>
              <a:gd name="T100" fmla="*/ 168 w 176"/>
              <a:gd name="T101" fmla="*/ 100 h 176"/>
              <a:gd name="T102" fmla="*/ 88 w 176"/>
              <a:gd name="T103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76" h="176">
                <a:moveTo>
                  <a:pt x="102" y="72"/>
                </a:moveTo>
                <a:cubicBezTo>
                  <a:pt x="88" y="36"/>
                  <a:pt x="88" y="36"/>
                  <a:pt x="88" y="36"/>
                </a:cubicBezTo>
                <a:cubicBezTo>
                  <a:pt x="74" y="72"/>
                  <a:pt x="74" y="72"/>
                  <a:pt x="74" y="72"/>
                </a:cubicBezTo>
                <a:cubicBezTo>
                  <a:pt x="38" y="72"/>
                  <a:pt x="38" y="72"/>
                  <a:pt x="38" y="72"/>
                </a:cubicBezTo>
                <a:cubicBezTo>
                  <a:pt x="67" y="95"/>
                  <a:pt x="67" y="95"/>
                  <a:pt x="67" y="95"/>
                </a:cubicBezTo>
                <a:cubicBezTo>
                  <a:pt x="54" y="136"/>
                  <a:pt x="54" y="136"/>
                  <a:pt x="54" y="136"/>
                </a:cubicBezTo>
                <a:cubicBezTo>
                  <a:pt x="88" y="111"/>
                  <a:pt x="88" y="111"/>
                  <a:pt x="88" y="111"/>
                </a:cubicBezTo>
                <a:cubicBezTo>
                  <a:pt x="122" y="136"/>
                  <a:pt x="122" y="136"/>
                  <a:pt x="122" y="136"/>
                </a:cubicBezTo>
                <a:cubicBezTo>
                  <a:pt x="108" y="95"/>
                  <a:pt x="108" y="95"/>
                  <a:pt x="108" y="95"/>
                </a:cubicBezTo>
                <a:cubicBezTo>
                  <a:pt x="138" y="72"/>
                  <a:pt x="138" y="72"/>
                  <a:pt x="138" y="72"/>
                </a:cubicBezTo>
                <a:lnTo>
                  <a:pt x="102" y="72"/>
                </a:lnTo>
                <a:close/>
                <a:moveTo>
                  <a:pt x="101" y="97"/>
                </a:moveTo>
                <a:cubicBezTo>
                  <a:pt x="106" y="114"/>
                  <a:pt x="106" y="114"/>
                  <a:pt x="106" y="114"/>
                </a:cubicBezTo>
                <a:cubicBezTo>
                  <a:pt x="93" y="104"/>
                  <a:pt x="93" y="104"/>
                  <a:pt x="93" y="104"/>
                </a:cubicBezTo>
                <a:cubicBezTo>
                  <a:pt x="88" y="101"/>
                  <a:pt x="88" y="101"/>
                  <a:pt x="88" y="101"/>
                </a:cubicBezTo>
                <a:cubicBezTo>
                  <a:pt x="83" y="104"/>
                  <a:pt x="83" y="104"/>
                  <a:pt x="83" y="104"/>
                </a:cubicBezTo>
                <a:cubicBezTo>
                  <a:pt x="69" y="114"/>
                  <a:pt x="69" y="114"/>
                  <a:pt x="69" y="114"/>
                </a:cubicBezTo>
                <a:cubicBezTo>
                  <a:pt x="75" y="97"/>
                  <a:pt x="75" y="97"/>
                  <a:pt x="75" y="97"/>
                </a:cubicBezTo>
                <a:cubicBezTo>
                  <a:pt x="77" y="92"/>
                  <a:pt x="77" y="92"/>
                  <a:pt x="77" y="92"/>
                </a:cubicBezTo>
                <a:cubicBezTo>
                  <a:pt x="72" y="89"/>
                  <a:pt x="72" y="89"/>
                  <a:pt x="72" y="89"/>
                </a:cubicBezTo>
                <a:cubicBezTo>
                  <a:pt x="61" y="80"/>
                  <a:pt x="61" y="80"/>
                  <a:pt x="61" y="80"/>
                </a:cubicBezTo>
                <a:cubicBezTo>
                  <a:pt x="74" y="80"/>
                  <a:pt x="74" y="80"/>
                  <a:pt x="74" y="80"/>
                </a:cubicBezTo>
                <a:cubicBezTo>
                  <a:pt x="80" y="80"/>
                  <a:pt x="80" y="80"/>
                  <a:pt x="80" y="80"/>
                </a:cubicBezTo>
                <a:cubicBezTo>
                  <a:pt x="82" y="75"/>
                  <a:pt x="82" y="75"/>
                  <a:pt x="82" y="75"/>
                </a:cubicBezTo>
                <a:cubicBezTo>
                  <a:pt x="88" y="58"/>
                  <a:pt x="88" y="58"/>
                  <a:pt x="88" y="58"/>
                </a:cubicBezTo>
                <a:cubicBezTo>
                  <a:pt x="94" y="75"/>
                  <a:pt x="94" y="75"/>
                  <a:pt x="94" y="75"/>
                </a:cubicBezTo>
                <a:cubicBezTo>
                  <a:pt x="96" y="80"/>
                  <a:pt x="96" y="80"/>
                  <a:pt x="96" y="80"/>
                </a:cubicBezTo>
                <a:cubicBezTo>
                  <a:pt x="102" y="80"/>
                  <a:pt x="102" y="80"/>
                  <a:pt x="102" y="80"/>
                </a:cubicBezTo>
                <a:cubicBezTo>
                  <a:pt x="115" y="80"/>
                  <a:pt x="115" y="80"/>
                  <a:pt x="115" y="80"/>
                </a:cubicBezTo>
                <a:cubicBezTo>
                  <a:pt x="103" y="89"/>
                  <a:pt x="103" y="89"/>
                  <a:pt x="103" y="89"/>
                </a:cubicBezTo>
                <a:cubicBezTo>
                  <a:pt x="99" y="92"/>
                  <a:pt x="99" y="92"/>
                  <a:pt x="99" y="92"/>
                </a:cubicBezTo>
                <a:lnTo>
                  <a:pt x="101" y="97"/>
                </a:lnTo>
                <a:close/>
                <a:moveTo>
                  <a:pt x="160" y="3"/>
                </a:moveTo>
                <a:cubicBezTo>
                  <a:pt x="160" y="2"/>
                  <a:pt x="159" y="1"/>
                  <a:pt x="158" y="0"/>
                </a:cubicBezTo>
                <a:cubicBezTo>
                  <a:pt x="157" y="0"/>
                  <a:pt x="155" y="0"/>
                  <a:pt x="154" y="0"/>
                </a:cubicBezTo>
                <a:cubicBezTo>
                  <a:pt x="154" y="1"/>
                  <a:pt x="123" y="16"/>
                  <a:pt x="88" y="16"/>
                </a:cubicBezTo>
                <a:cubicBezTo>
                  <a:pt x="53" y="16"/>
                  <a:pt x="22" y="1"/>
                  <a:pt x="22" y="0"/>
                </a:cubicBezTo>
                <a:cubicBezTo>
                  <a:pt x="21" y="0"/>
                  <a:pt x="19" y="0"/>
                  <a:pt x="18" y="0"/>
                </a:cubicBezTo>
                <a:cubicBezTo>
                  <a:pt x="17" y="1"/>
                  <a:pt x="16" y="2"/>
                  <a:pt x="16" y="3"/>
                </a:cubicBezTo>
                <a:cubicBezTo>
                  <a:pt x="16" y="3"/>
                  <a:pt x="0" y="52"/>
                  <a:pt x="0" y="100"/>
                </a:cubicBezTo>
                <a:cubicBezTo>
                  <a:pt x="0" y="151"/>
                  <a:pt x="84" y="175"/>
                  <a:pt x="87" y="176"/>
                </a:cubicBezTo>
                <a:cubicBezTo>
                  <a:pt x="87" y="176"/>
                  <a:pt x="88" y="176"/>
                  <a:pt x="88" y="176"/>
                </a:cubicBezTo>
                <a:cubicBezTo>
                  <a:pt x="88" y="176"/>
                  <a:pt x="89" y="176"/>
                  <a:pt x="89" y="176"/>
                </a:cubicBezTo>
                <a:cubicBezTo>
                  <a:pt x="92" y="175"/>
                  <a:pt x="176" y="151"/>
                  <a:pt x="176" y="100"/>
                </a:cubicBezTo>
                <a:cubicBezTo>
                  <a:pt x="176" y="52"/>
                  <a:pt x="160" y="3"/>
                  <a:pt x="160" y="3"/>
                </a:cubicBezTo>
                <a:moveTo>
                  <a:pt x="88" y="168"/>
                </a:moveTo>
                <a:cubicBezTo>
                  <a:pt x="80" y="166"/>
                  <a:pt x="8" y="142"/>
                  <a:pt x="8" y="100"/>
                </a:cubicBezTo>
                <a:cubicBezTo>
                  <a:pt x="8" y="61"/>
                  <a:pt x="19" y="24"/>
                  <a:pt x="23" y="10"/>
                </a:cubicBezTo>
                <a:cubicBezTo>
                  <a:pt x="33" y="14"/>
                  <a:pt x="59" y="24"/>
                  <a:pt x="88" y="24"/>
                </a:cubicBezTo>
                <a:cubicBezTo>
                  <a:pt x="117" y="24"/>
                  <a:pt x="143" y="14"/>
                  <a:pt x="153" y="10"/>
                </a:cubicBezTo>
                <a:cubicBezTo>
                  <a:pt x="157" y="24"/>
                  <a:pt x="168" y="61"/>
                  <a:pt x="168" y="100"/>
                </a:cubicBezTo>
                <a:cubicBezTo>
                  <a:pt x="168" y="142"/>
                  <a:pt x="96" y="166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17" name="Freeform 101">
            <a:extLst>
              <a:ext uri="{FF2B5EF4-FFF2-40B4-BE49-F238E27FC236}">
                <a16:creationId xmlns:a16="http://schemas.microsoft.com/office/drawing/2014/main" id="{C96912C5-76D3-4A8E-B3CA-D9BF9BE6DD21}"/>
              </a:ext>
            </a:extLst>
          </p:cNvPr>
          <p:cNvSpPr>
            <a:spLocks noEditPoints="1"/>
          </p:cNvSpPr>
          <p:nvPr/>
        </p:nvSpPr>
        <p:spPr bwMode="auto">
          <a:xfrm>
            <a:off x="6194371" y="2457453"/>
            <a:ext cx="600075" cy="558800"/>
          </a:xfrm>
          <a:custGeom>
            <a:avLst/>
            <a:gdLst>
              <a:gd name="T0" fmla="*/ 137 w 176"/>
              <a:gd name="T1" fmla="*/ 36 h 164"/>
              <a:gd name="T2" fmla="*/ 101 w 176"/>
              <a:gd name="T3" fmla="*/ 8 h 164"/>
              <a:gd name="T4" fmla="*/ 89 w 176"/>
              <a:gd name="T5" fmla="*/ 20 h 164"/>
              <a:gd name="T6" fmla="*/ 88 w 176"/>
              <a:gd name="T7" fmla="*/ 20 h 164"/>
              <a:gd name="T8" fmla="*/ 87 w 176"/>
              <a:gd name="T9" fmla="*/ 20 h 164"/>
              <a:gd name="T10" fmla="*/ 75 w 176"/>
              <a:gd name="T11" fmla="*/ 8 h 164"/>
              <a:gd name="T12" fmla="*/ 38 w 176"/>
              <a:gd name="T13" fmla="*/ 36 h 164"/>
              <a:gd name="T14" fmla="*/ 0 w 176"/>
              <a:gd name="T15" fmla="*/ 44 h 164"/>
              <a:gd name="T16" fmla="*/ 8 w 176"/>
              <a:gd name="T17" fmla="*/ 68 h 164"/>
              <a:gd name="T18" fmla="*/ 16 w 176"/>
              <a:gd name="T19" fmla="*/ 164 h 164"/>
              <a:gd name="T20" fmla="*/ 168 w 176"/>
              <a:gd name="T21" fmla="*/ 156 h 164"/>
              <a:gd name="T22" fmla="*/ 176 w 176"/>
              <a:gd name="T23" fmla="*/ 60 h 164"/>
              <a:gd name="T24" fmla="*/ 168 w 176"/>
              <a:gd name="T25" fmla="*/ 36 h 164"/>
              <a:gd name="T26" fmla="*/ 71 w 176"/>
              <a:gd name="T27" fmla="*/ 15 h 164"/>
              <a:gd name="T28" fmla="*/ 79 w 176"/>
              <a:gd name="T29" fmla="*/ 36 h 164"/>
              <a:gd name="T30" fmla="*/ 46 w 176"/>
              <a:gd name="T31" fmla="*/ 19 h 164"/>
              <a:gd name="T32" fmla="*/ 8 w 176"/>
              <a:gd name="T33" fmla="*/ 44 h 164"/>
              <a:gd name="T34" fmla="*/ 65 w 176"/>
              <a:gd name="T35" fmla="*/ 60 h 164"/>
              <a:gd name="T36" fmla="*/ 84 w 176"/>
              <a:gd name="T37" fmla="*/ 156 h 164"/>
              <a:gd name="T38" fmla="*/ 16 w 176"/>
              <a:gd name="T39" fmla="*/ 116 h 164"/>
              <a:gd name="T40" fmla="*/ 84 w 176"/>
              <a:gd name="T41" fmla="*/ 156 h 164"/>
              <a:gd name="T42" fmla="*/ 16 w 176"/>
              <a:gd name="T43" fmla="*/ 108 h 164"/>
              <a:gd name="T44" fmla="*/ 59 w 176"/>
              <a:gd name="T45" fmla="*/ 68 h 164"/>
              <a:gd name="T46" fmla="*/ 49 w 176"/>
              <a:gd name="T47" fmla="*/ 83 h 164"/>
              <a:gd name="T48" fmla="*/ 55 w 176"/>
              <a:gd name="T49" fmla="*/ 83 h 164"/>
              <a:gd name="T50" fmla="*/ 84 w 176"/>
              <a:gd name="T51" fmla="*/ 68 h 164"/>
              <a:gd name="T52" fmla="*/ 84 w 176"/>
              <a:gd name="T53" fmla="*/ 60 h 164"/>
              <a:gd name="T54" fmla="*/ 84 w 176"/>
              <a:gd name="T55" fmla="*/ 45 h 164"/>
              <a:gd name="T56" fmla="*/ 105 w 176"/>
              <a:gd name="T57" fmla="*/ 15 h 164"/>
              <a:gd name="T58" fmla="*/ 128 w 176"/>
              <a:gd name="T59" fmla="*/ 36 h 164"/>
              <a:gd name="T60" fmla="*/ 94 w 176"/>
              <a:gd name="T61" fmla="*/ 30 h 164"/>
              <a:gd name="T62" fmla="*/ 92 w 176"/>
              <a:gd name="T63" fmla="*/ 45 h 164"/>
              <a:gd name="T64" fmla="*/ 92 w 176"/>
              <a:gd name="T65" fmla="*/ 60 h 164"/>
              <a:gd name="T66" fmla="*/ 160 w 176"/>
              <a:gd name="T67" fmla="*/ 156 h 164"/>
              <a:gd name="T68" fmla="*/ 92 w 176"/>
              <a:gd name="T69" fmla="*/ 116 h 164"/>
              <a:gd name="T70" fmla="*/ 160 w 176"/>
              <a:gd name="T71" fmla="*/ 156 h 164"/>
              <a:gd name="T72" fmla="*/ 92 w 176"/>
              <a:gd name="T73" fmla="*/ 108 h 164"/>
              <a:gd name="T74" fmla="*/ 107 w 176"/>
              <a:gd name="T75" fmla="*/ 68 h 164"/>
              <a:gd name="T76" fmla="*/ 125 w 176"/>
              <a:gd name="T77" fmla="*/ 84 h 164"/>
              <a:gd name="T78" fmla="*/ 126 w 176"/>
              <a:gd name="T79" fmla="*/ 77 h 164"/>
              <a:gd name="T80" fmla="*/ 160 w 176"/>
              <a:gd name="T81" fmla="*/ 68 h 164"/>
              <a:gd name="T82" fmla="*/ 168 w 176"/>
              <a:gd name="T83" fmla="*/ 60 h 164"/>
              <a:gd name="T84" fmla="*/ 100 w 176"/>
              <a:gd name="T85" fmla="*/ 44 h 164"/>
              <a:gd name="T86" fmla="*/ 168 w 176"/>
              <a:gd name="T87" fmla="*/ 60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6" h="164">
                <a:moveTo>
                  <a:pt x="168" y="36"/>
                </a:moveTo>
                <a:cubicBezTo>
                  <a:pt x="137" y="36"/>
                  <a:pt x="137" y="36"/>
                  <a:pt x="137" y="36"/>
                </a:cubicBezTo>
                <a:cubicBezTo>
                  <a:pt x="141" y="29"/>
                  <a:pt x="141" y="21"/>
                  <a:pt x="137" y="15"/>
                </a:cubicBezTo>
                <a:cubicBezTo>
                  <a:pt x="130" y="4"/>
                  <a:pt x="114" y="0"/>
                  <a:pt x="101" y="8"/>
                </a:cubicBezTo>
                <a:cubicBezTo>
                  <a:pt x="96" y="11"/>
                  <a:pt x="92" y="15"/>
                  <a:pt x="89" y="20"/>
                </a:cubicBezTo>
                <a:cubicBezTo>
                  <a:pt x="89" y="20"/>
                  <a:pt x="89" y="20"/>
                  <a:pt x="89" y="20"/>
                </a:cubicBezTo>
                <a:cubicBezTo>
                  <a:pt x="89" y="20"/>
                  <a:pt x="89" y="20"/>
                  <a:pt x="89" y="20"/>
                </a:cubicBezTo>
                <a:cubicBezTo>
                  <a:pt x="88" y="20"/>
                  <a:pt x="88" y="20"/>
                  <a:pt x="88" y="20"/>
                </a:cubicBezTo>
                <a:cubicBezTo>
                  <a:pt x="88" y="20"/>
                  <a:pt x="88" y="20"/>
                  <a:pt x="87" y="20"/>
                </a:cubicBezTo>
                <a:cubicBezTo>
                  <a:pt x="87" y="20"/>
                  <a:pt x="87" y="20"/>
                  <a:pt x="87" y="20"/>
                </a:cubicBezTo>
                <a:cubicBezTo>
                  <a:pt x="87" y="20"/>
                  <a:pt x="87" y="20"/>
                  <a:pt x="87" y="20"/>
                </a:cubicBezTo>
                <a:cubicBezTo>
                  <a:pt x="84" y="15"/>
                  <a:pt x="80" y="11"/>
                  <a:pt x="75" y="8"/>
                </a:cubicBezTo>
                <a:cubicBezTo>
                  <a:pt x="62" y="0"/>
                  <a:pt x="45" y="4"/>
                  <a:pt x="39" y="15"/>
                </a:cubicBezTo>
                <a:cubicBezTo>
                  <a:pt x="35" y="21"/>
                  <a:pt x="35" y="29"/>
                  <a:pt x="3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4" y="36"/>
                  <a:pt x="0" y="40"/>
                  <a:pt x="0" y="4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4"/>
                  <a:pt x="4" y="68"/>
                  <a:pt x="8" y="68"/>
                </a:cubicBezTo>
                <a:cubicBezTo>
                  <a:pt x="8" y="156"/>
                  <a:pt x="8" y="156"/>
                  <a:pt x="8" y="156"/>
                </a:cubicBezTo>
                <a:cubicBezTo>
                  <a:pt x="8" y="160"/>
                  <a:pt x="12" y="164"/>
                  <a:pt x="16" y="164"/>
                </a:cubicBezTo>
                <a:cubicBezTo>
                  <a:pt x="160" y="164"/>
                  <a:pt x="160" y="164"/>
                  <a:pt x="160" y="164"/>
                </a:cubicBezTo>
                <a:cubicBezTo>
                  <a:pt x="164" y="164"/>
                  <a:pt x="168" y="160"/>
                  <a:pt x="168" y="156"/>
                </a:cubicBezTo>
                <a:cubicBezTo>
                  <a:pt x="168" y="68"/>
                  <a:pt x="168" y="68"/>
                  <a:pt x="168" y="68"/>
                </a:cubicBezTo>
                <a:cubicBezTo>
                  <a:pt x="172" y="68"/>
                  <a:pt x="176" y="64"/>
                  <a:pt x="176" y="60"/>
                </a:cubicBezTo>
                <a:cubicBezTo>
                  <a:pt x="176" y="44"/>
                  <a:pt x="176" y="44"/>
                  <a:pt x="176" y="44"/>
                </a:cubicBezTo>
                <a:cubicBezTo>
                  <a:pt x="176" y="40"/>
                  <a:pt x="172" y="36"/>
                  <a:pt x="168" y="36"/>
                </a:cubicBezTo>
                <a:moveTo>
                  <a:pt x="46" y="19"/>
                </a:moveTo>
                <a:cubicBezTo>
                  <a:pt x="50" y="11"/>
                  <a:pt x="61" y="10"/>
                  <a:pt x="71" y="15"/>
                </a:cubicBezTo>
                <a:cubicBezTo>
                  <a:pt x="77" y="19"/>
                  <a:pt x="81" y="24"/>
                  <a:pt x="82" y="30"/>
                </a:cubicBezTo>
                <a:cubicBezTo>
                  <a:pt x="81" y="32"/>
                  <a:pt x="80" y="34"/>
                  <a:pt x="79" y="36"/>
                </a:cubicBezTo>
                <a:cubicBezTo>
                  <a:pt x="48" y="36"/>
                  <a:pt x="48" y="36"/>
                  <a:pt x="48" y="36"/>
                </a:cubicBezTo>
                <a:cubicBezTo>
                  <a:pt x="44" y="31"/>
                  <a:pt x="43" y="24"/>
                  <a:pt x="46" y="19"/>
                </a:cubicBezTo>
                <a:moveTo>
                  <a:pt x="8" y="60"/>
                </a:moveTo>
                <a:cubicBezTo>
                  <a:pt x="8" y="44"/>
                  <a:pt x="8" y="44"/>
                  <a:pt x="8" y="44"/>
                </a:cubicBezTo>
                <a:cubicBezTo>
                  <a:pt x="76" y="44"/>
                  <a:pt x="76" y="44"/>
                  <a:pt x="76" y="44"/>
                </a:cubicBezTo>
                <a:cubicBezTo>
                  <a:pt x="72" y="50"/>
                  <a:pt x="69" y="55"/>
                  <a:pt x="65" y="60"/>
                </a:cubicBezTo>
                <a:lnTo>
                  <a:pt x="8" y="60"/>
                </a:lnTo>
                <a:close/>
                <a:moveTo>
                  <a:pt x="84" y="156"/>
                </a:moveTo>
                <a:cubicBezTo>
                  <a:pt x="16" y="156"/>
                  <a:pt x="16" y="156"/>
                  <a:pt x="16" y="156"/>
                </a:cubicBezTo>
                <a:cubicBezTo>
                  <a:pt x="16" y="116"/>
                  <a:pt x="16" y="116"/>
                  <a:pt x="16" y="116"/>
                </a:cubicBezTo>
                <a:cubicBezTo>
                  <a:pt x="84" y="116"/>
                  <a:pt x="84" y="116"/>
                  <a:pt x="84" y="116"/>
                </a:cubicBezTo>
                <a:lnTo>
                  <a:pt x="84" y="156"/>
                </a:lnTo>
                <a:close/>
                <a:moveTo>
                  <a:pt x="84" y="108"/>
                </a:moveTo>
                <a:cubicBezTo>
                  <a:pt x="16" y="108"/>
                  <a:pt x="16" y="108"/>
                  <a:pt x="16" y="108"/>
                </a:cubicBezTo>
                <a:cubicBezTo>
                  <a:pt x="16" y="68"/>
                  <a:pt x="16" y="68"/>
                  <a:pt x="16" y="68"/>
                </a:cubicBezTo>
                <a:cubicBezTo>
                  <a:pt x="59" y="68"/>
                  <a:pt x="59" y="68"/>
                  <a:pt x="59" y="68"/>
                </a:cubicBezTo>
                <a:cubicBezTo>
                  <a:pt x="53" y="74"/>
                  <a:pt x="50" y="77"/>
                  <a:pt x="49" y="77"/>
                </a:cubicBezTo>
                <a:cubicBezTo>
                  <a:pt x="48" y="79"/>
                  <a:pt x="48" y="81"/>
                  <a:pt x="49" y="83"/>
                </a:cubicBezTo>
                <a:cubicBezTo>
                  <a:pt x="50" y="84"/>
                  <a:pt x="50" y="84"/>
                  <a:pt x="51" y="84"/>
                </a:cubicBezTo>
                <a:cubicBezTo>
                  <a:pt x="52" y="85"/>
                  <a:pt x="54" y="84"/>
                  <a:pt x="55" y="83"/>
                </a:cubicBezTo>
                <a:cubicBezTo>
                  <a:pt x="55" y="83"/>
                  <a:pt x="62" y="77"/>
                  <a:pt x="69" y="68"/>
                </a:cubicBezTo>
                <a:cubicBezTo>
                  <a:pt x="84" y="68"/>
                  <a:pt x="84" y="68"/>
                  <a:pt x="84" y="68"/>
                </a:cubicBezTo>
                <a:lnTo>
                  <a:pt x="84" y="108"/>
                </a:lnTo>
                <a:close/>
                <a:moveTo>
                  <a:pt x="84" y="60"/>
                </a:moveTo>
                <a:cubicBezTo>
                  <a:pt x="75" y="60"/>
                  <a:pt x="75" y="60"/>
                  <a:pt x="75" y="60"/>
                </a:cubicBezTo>
                <a:cubicBezTo>
                  <a:pt x="78" y="56"/>
                  <a:pt x="81" y="51"/>
                  <a:pt x="84" y="45"/>
                </a:cubicBezTo>
                <a:lnTo>
                  <a:pt x="84" y="60"/>
                </a:lnTo>
                <a:close/>
                <a:moveTo>
                  <a:pt x="105" y="15"/>
                </a:moveTo>
                <a:cubicBezTo>
                  <a:pt x="114" y="10"/>
                  <a:pt x="126" y="11"/>
                  <a:pt x="130" y="19"/>
                </a:cubicBezTo>
                <a:cubicBezTo>
                  <a:pt x="133" y="24"/>
                  <a:pt x="132" y="31"/>
                  <a:pt x="128" y="36"/>
                </a:cubicBezTo>
                <a:cubicBezTo>
                  <a:pt x="97" y="36"/>
                  <a:pt x="97" y="36"/>
                  <a:pt x="97" y="36"/>
                </a:cubicBezTo>
                <a:cubicBezTo>
                  <a:pt x="96" y="34"/>
                  <a:pt x="95" y="32"/>
                  <a:pt x="94" y="30"/>
                </a:cubicBezTo>
                <a:cubicBezTo>
                  <a:pt x="95" y="24"/>
                  <a:pt x="99" y="19"/>
                  <a:pt x="105" y="15"/>
                </a:cubicBezTo>
                <a:moveTo>
                  <a:pt x="92" y="45"/>
                </a:moveTo>
                <a:cubicBezTo>
                  <a:pt x="95" y="51"/>
                  <a:pt x="98" y="56"/>
                  <a:pt x="101" y="60"/>
                </a:cubicBezTo>
                <a:cubicBezTo>
                  <a:pt x="92" y="60"/>
                  <a:pt x="92" y="60"/>
                  <a:pt x="92" y="60"/>
                </a:cubicBezTo>
                <a:lnTo>
                  <a:pt x="92" y="45"/>
                </a:lnTo>
                <a:close/>
                <a:moveTo>
                  <a:pt x="160" y="156"/>
                </a:moveTo>
                <a:cubicBezTo>
                  <a:pt x="92" y="156"/>
                  <a:pt x="92" y="156"/>
                  <a:pt x="92" y="156"/>
                </a:cubicBezTo>
                <a:cubicBezTo>
                  <a:pt x="92" y="116"/>
                  <a:pt x="92" y="116"/>
                  <a:pt x="92" y="116"/>
                </a:cubicBezTo>
                <a:cubicBezTo>
                  <a:pt x="160" y="116"/>
                  <a:pt x="160" y="116"/>
                  <a:pt x="160" y="116"/>
                </a:cubicBezTo>
                <a:lnTo>
                  <a:pt x="160" y="156"/>
                </a:lnTo>
                <a:close/>
                <a:moveTo>
                  <a:pt x="160" y="108"/>
                </a:moveTo>
                <a:cubicBezTo>
                  <a:pt x="92" y="108"/>
                  <a:pt x="92" y="108"/>
                  <a:pt x="92" y="108"/>
                </a:cubicBezTo>
                <a:cubicBezTo>
                  <a:pt x="92" y="68"/>
                  <a:pt x="92" y="68"/>
                  <a:pt x="92" y="68"/>
                </a:cubicBezTo>
                <a:cubicBezTo>
                  <a:pt x="107" y="68"/>
                  <a:pt x="107" y="68"/>
                  <a:pt x="107" y="68"/>
                </a:cubicBezTo>
                <a:cubicBezTo>
                  <a:pt x="114" y="77"/>
                  <a:pt x="121" y="83"/>
                  <a:pt x="121" y="83"/>
                </a:cubicBezTo>
                <a:cubicBezTo>
                  <a:pt x="122" y="84"/>
                  <a:pt x="124" y="85"/>
                  <a:pt x="125" y="84"/>
                </a:cubicBezTo>
                <a:cubicBezTo>
                  <a:pt x="126" y="84"/>
                  <a:pt x="126" y="84"/>
                  <a:pt x="127" y="83"/>
                </a:cubicBezTo>
                <a:cubicBezTo>
                  <a:pt x="128" y="81"/>
                  <a:pt x="128" y="79"/>
                  <a:pt x="126" y="77"/>
                </a:cubicBezTo>
                <a:cubicBezTo>
                  <a:pt x="126" y="77"/>
                  <a:pt x="122" y="74"/>
                  <a:pt x="117" y="68"/>
                </a:cubicBezTo>
                <a:cubicBezTo>
                  <a:pt x="160" y="68"/>
                  <a:pt x="160" y="68"/>
                  <a:pt x="160" y="68"/>
                </a:cubicBezTo>
                <a:lnTo>
                  <a:pt x="160" y="108"/>
                </a:lnTo>
                <a:close/>
                <a:moveTo>
                  <a:pt x="168" y="60"/>
                </a:moveTo>
                <a:cubicBezTo>
                  <a:pt x="111" y="60"/>
                  <a:pt x="111" y="60"/>
                  <a:pt x="111" y="60"/>
                </a:cubicBezTo>
                <a:cubicBezTo>
                  <a:pt x="107" y="55"/>
                  <a:pt x="104" y="50"/>
                  <a:pt x="100" y="44"/>
                </a:cubicBezTo>
                <a:cubicBezTo>
                  <a:pt x="168" y="44"/>
                  <a:pt x="168" y="44"/>
                  <a:pt x="168" y="44"/>
                </a:cubicBezTo>
                <a:lnTo>
                  <a:pt x="168" y="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18" name="Freeform 102">
            <a:extLst>
              <a:ext uri="{FF2B5EF4-FFF2-40B4-BE49-F238E27FC236}">
                <a16:creationId xmlns:a16="http://schemas.microsoft.com/office/drawing/2014/main" id="{FBCAA46E-67A2-40BE-B476-E394D6D98F6E}"/>
              </a:ext>
            </a:extLst>
          </p:cNvPr>
          <p:cNvSpPr>
            <a:spLocks noEditPoints="1"/>
          </p:cNvSpPr>
          <p:nvPr/>
        </p:nvSpPr>
        <p:spPr bwMode="auto">
          <a:xfrm>
            <a:off x="7338958" y="2552703"/>
            <a:ext cx="600075" cy="381000"/>
          </a:xfrm>
          <a:custGeom>
            <a:avLst/>
            <a:gdLst>
              <a:gd name="T0" fmla="*/ 88 w 176"/>
              <a:gd name="T1" fmla="*/ 0 h 112"/>
              <a:gd name="T2" fmla="*/ 0 w 176"/>
              <a:gd name="T3" fmla="*/ 56 h 112"/>
              <a:gd name="T4" fmla="*/ 88 w 176"/>
              <a:gd name="T5" fmla="*/ 112 h 112"/>
              <a:gd name="T6" fmla="*/ 176 w 176"/>
              <a:gd name="T7" fmla="*/ 56 h 112"/>
              <a:gd name="T8" fmla="*/ 88 w 176"/>
              <a:gd name="T9" fmla="*/ 0 h 112"/>
              <a:gd name="T10" fmla="*/ 88 w 176"/>
              <a:gd name="T11" fmla="*/ 104 h 112"/>
              <a:gd name="T12" fmla="*/ 8 w 176"/>
              <a:gd name="T13" fmla="*/ 56 h 112"/>
              <a:gd name="T14" fmla="*/ 88 w 176"/>
              <a:gd name="T15" fmla="*/ 8 h 112"/>
              <a:gd name="T16" fmla="*/ 168 w 176"/>
              <a:gd name="T17" fmla="*/ 56 h 112"/>
              <a:gd name="T18" fmla="*/ 88 w 176"/>
              <a:gd name="T19" fmla="*/ 104 h 112"/>
              <a:gd name="T20" fmla="*/ 88 w 176"/>
              <a:gd name="T21" fmla="*/ 44 h 112"/>
              <a:gd name="T22" fmla="*/ 76 w 176"/>
              <a:gd name="T23" fmla="*/ 56 h 112"/>
              <a:gd name="T24" fmla="*/ 88 w 176"/>
              <a:gd name="T25" fmla="*/ 68 h 112"/>
              <a:gd name="T26" fmla="*/ 100 w 176"/>
              <a:gd name="T27" fmla="*/ 56 h 112"/>
              <a:gd name="T28" fmla="*/ 88 w 176"/>
              <a:gd name="T29" fmla="*/ 44 h 112"/>
              <a:gd name="T30" fmla="*/ 88 w 176"/>
              <a:gd name="T31" fmla="*/ 16 h 112"/>
              <a:gd name="T32" fmla="*/ 48 w 176"/>
              <a:gd name="T33" fmla="*/ 56 h 112"/>
              <a:gd name="T34" fmla="*/ 88 w 176"/>
              <a:gd name="T35" fmla="*/ 96 h 112"/>
              <a:gd name="T36" fmla="*/ 128 w 176"/>
              <a:gd name="T37" fmla="*/ 56 h 112"/>
              <a:gd name="T38" fmla="*/ 88 w 176"/>
              <a:gd name="T39" fmla="*/ 16 h 112"/>
              <a:gd name="T40" fmla="*/ 88 w 176"/>
              <a:gd name="T41" fmla="*/ 88 h 112"/>
              <a:gd name="T42" fmla="*/ 56 w 176"/>
              <a:gd name="T43" fmla="*/ 56 h 112"/>
              <a:gd name="T44" fmla="*/ 88 w 176"/>
              <a:gd name="T45" fmla="*/ 24 h 112"/>
              <a:gd name="T46" fmla="*/ 120 w 176"/>
              <a:gd name="T47" fmla="*/ 56 h 112"/>
              <a:gd name="T48" fmla="*/ 88 w 176"/>
              <a:gd name="T49" fmla="*/ 8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76" h="112">
                <a:moveTo>
                  <a:pt x="88" y="0"/>
                </a:moveTo>
                <a:cubicBezTo>
                  <a:pt x="39" y="0"/>
                  <a:pt x="0" y="40"/>
                  <a:pt x="0" y="56"/>
                </a:cubicBezTo>
                <a:cubicBezTo>
                  <a:pt x="0" y="72"/>
                  <a:pt x="39" y="112"/>
                  <a:pt x="88" y="112"/>
                </a:cubicBezTo>
                <a:cubicBezTo>
                  <a:pt x="137" y="112"/>
                  <a:pt x="176" y="72"/>
                  <a:pt x="176" y="56"/>
                </a:cubicBezTo>
                <a:cubicBezTo>
                  <a:pt x="176" y="40"/>
                  <a:pt x="137" y="0"/>
                  <a:pt x="88" y="0"/>
                </a:cubicBezTo>
                <a:moveTo>
                  <a:pt x="88" y="104"/>
                </a:moveTo>
                <a:cubicBezTo>
                  <a:pt x="44" y="104"/>
                  <a:pt x="8" y="70"/>
                  <a:pt x="8" y="56"/>
                </a:cubicBezTo>
                <a:cubicBezTo>
                  <a:pt x="8" y="42"/>
                  <a:pt x="44" y="8"/>
                  <a:pt x="88" y="8"/>
                </a:cubicBezTo>
                <a:cubicBezTo>
                  <a:pt x="132" y="8"/>
                  <a:pt x="168" y="42"/>
                  <a:pt x="168" y="56"/>
                </a:cubicBezTo>
                <a:cubicBezTo>
                  <a:pt x="168" y="70"/>
                  <a:pt x="132" y="104"/>
                  <a:pt x="88" y="104"/>
                </a:cubicBezTo>
                <a:moveTo>
                  <a:pt x="88" y="44"/>
                </a:moveTo>
                <a:cubicBezTo>
                  <a:pt x="81" y="44"/>
                  <a:pt x="76" y="49"/>
                  <a:pt x="76" y="56"/>
                </a:cubicBezTo>
                <a:cubicBezTo>
                  <a:pt x="76" y="63"/>
                  <a:pt x="81" y="68"/>
                  <a:pt x="88" y="68"/>
                </a:cubicBezTo>
                <a:cubicBezTo>
                  <a:pt x="95" y="68"/>
                  <a:pt x="100" y="63"/>
                  <a:pt x="100" y="56"/>
                </a:cubicBezTo>
                <a:cubicBezTo>
                  <a:pt x="100" y="49"/>
                  <a:pt x="95" y="44"/>
                  <a:pt x="88" y="44"/>
                </a:cubicBezTo>
                <a:moveTo>
                  <a:pt x="88" y="16"/>
                </a:moveTo>
                <a:cubicBezTo>
                  <a:pt x="66" y="16"/>
                  <a:pt x="48" y="34"/>
                  <a:pt x="48" y="56"/>
                </a:cubicBezTo>
                <a:cubicBezTo>
                  <a:pt x="48" y="78"/>
                  <a:pt x="66" y="96"/>
                  <a:pt x="88" y="96"/>
                </a:cubicBezTo>
                <a:cubicBezTo>
                  <a:pt x="110" y="96"/>
                  <a:pt x="128" y="78"/>
                  <a:pt x="128" y="56"/>
                </a:cubicBezTo>
                <a:cubicBezTo>
                  <a:pt x="128" y="34"/>
                  <a:pt x="110" y="16"/>
                  <a:pt x="88" y="16"/>
                </a:cubicBezTo>
                <a:moveTo>
                  <a:pt x="88" y="88"/>
                </a:moveTo>
                <a:cubicBezTo>
                  <a:pt x="70" y="88"/>
                  <a:pt x="56" y="74"/>
                  <a:pt x="56" y="56"/>
                </a:cubicBezTo>
                <a:cubicBezTo>
                  <a:pt x="56" y="38"/>
                  <a:pt x="70" y="24"/>
                  <a:pt x="88" y="24"/>
                </a:cubicBezTo>
                <a:cubicBezTo>
                  <a:pt x="106" y="24"/>
                  <a:pt x="120" y="38"/>
                  <a:pt x="120" y="56"/>
                </a:cubicBezTo>
                <a:cubicBezTo>
                  <a:pt x="120" y="74"/>
                  <a:pt x="106" y="88"/>
                  <a:pt x="88" y="8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19" name="Freeform 103">
            <a:extLst>
              <a:ext uri="{FF2B5EF4-FFF2-40B4-BE49-F238E27FC236}">
                <a16:creationId xmlns:a16="http://schemas.microsoft.com/office/drawing/2014/main" id="{E4D4641E-BB78-4F3B-A897-7EBDB7CAE06D}"/>
              </a:ext>
            </a:extLst>
          </p:cNvPr>
          <p:cNvSpPr>
            <a:spLocks noEditPoints="1"/>
          </p:cNvSpPr>
          <p:nvPr/>
        </p:nvSpPr>
        <p:spPr bwMode="auto">
          <a:xfrm>
            <a:off x="8485133" y="2443166"/>
            <a:ext cx="600075" cy="600075"/>
          </a:xfrm>
          <a:custGeom>
            <a:avLst/>
            <a:gdLst>
              <a:gd name="T0" fmla="*/ 144 w 176"/>
              <a:gd name="T1" fmla="*/ 16 h 176"/>
              <a:gd name="T2" fmla="*/ 140 w 176"/>
              <a:gd name="T3" fmla="*/ 0 h 176"/>
              <a:gd name="T4" fmla="*/ 136 w 176"/>
              <a:gd name="T5" fmla="*/ 16 h 176"/>
              <a:gd name="T6" fmla="*/ 40 w 176"/>
              <a:gd name="T7" fmla="*/ 4 h 176"/>
              <a:gd name="T8" fmla="*/ 32 w 176"/>
              <a:gd name="T9" fmla="*/ 4 h 176"/>
              <a:gd name="T10" fmla="*/ 16 w 176"/>
              <a:gd name="T11" fmla="*/ 16 h 176"/>
              <a:gd name="T12" fmla="*/ 0 w 176"/>
              <a:gd name="T13" fmla="*/ 56 h 176"/>
              <a:gd name="T14" fmla="*/ 0 w 176"/>
              <a:gd name="T15" fmla="*/ 160 h 176"/>
              <a:gd name="T16" fmla="*/ 160 w 176"/>
              <a:gd name="T17" fmla="*/ 176 h 176"/>
              <a:gd name="T18" fmla="*/ 176 w 176"/>
              <a:gd name="T19" fmla="*/ 64 h 176"/>
              <a:gd name="T20" fmla="*/ 176 w 176"/>
              <a:gd name="T21" fmla="*/ 32 h 176"/>
              <a:gd name="T22" fmla="*/ 168 w 176"/>
              <a:gd name="T23" fmla="*/ 160 h 176"/>
              <a:gd name="T24" fmla="*/ 16 w 176"/>
              <a:gd name="T25" fmla="*/ 168 h 176"/>
              <a:gd name="T26" fmla="*/ 8 w 176"/>
              <a:gd name="T27" fmla="*/ 64 h 176"/>
              <a:gd name="T28" fmla="*/ 168 w 176"/>
              <a:gd name="T29" fmla="*/ 160 h 176"/>
              <a:gd name="T30" fmla="*/ 8 w 176"/>
              <a:gd name="T31" fmla="*/ 56 h 176"/>
              <a:gd name="T32" fmla="*/ 16 w 176"/>
              <a:gd name="T33" fmla="*/ 24 h 176"/>
              <a:gd name="T34" fmla="*/ 32 w 176"/>
              <a:gd name="T35" fmla="*/ 36 h 176"/>
              <a:gd name="T36" fmla="*/ 40 w 176"/>
              <a:gd name="T37" fmla="*/ 36 h 176"/>
              <a:gd name="T38" fmla="*/ 136 w 176"/>
              <a:gd name="T39" fmla="*/ 24 h 176"/>
              <a:gd name="T40" fmla="*/ 140 w 176"/>
              <a:gd name="T41" fmla="*/ 40 h 176"/>
              <a:gd name="T42" fmla="*/ 144 w 176"/>
              <a:gd name="T43" fmla="*/ 24 h 176"/>
              <a:gd name="T44" fmla="*/ 168 w 176"/>
              <a:gd name="T45" fmla="*/ 32 h 176"/>
              <a:gd name="T46" fmla="*/ 116 w 176"/>
              <a:gd name="T47" fmla="*/ 148 h 176"/>
              <a:gd name="T48" fmla="*/ 124 w 176"/>
              <a:gd name="T49" fmla="*/ 84 h 176"/>
              <a:gd name="T50" fmla="*/ 116 w 176"/>
              <a:gd name="T51" fmla="*/ 90 h 176"/>
              <a:gd name="T52" fmla="*/ 106 w 176"/>
              <a:gd name="T53" fmla="*/ 95 h 176"/>
              <a:gd name="T54" fmla="*/ 100 w 176"/>
              <a:gd name="T55" fmla="*/ 102 h 176"/>
              <a:gd name="T56" fmla="*/ 116 w 176"/>
              <a:gd name="T57" fmla="*/ 148 h 176"/>
              <a:gd name="T58" fmla="*/ 74 w 176"/>
              <a:gd name="T59" fmla="*/ 141 h 176"/>
              <a:gd name="T60" fmla="*/ 59 w 176"/>
              <a:gd name="T61" fmla="*/ 138 h 176"/>
              <a:gd name="T62" fmla="*/ 48 w 176"/>
              <a:gd name="T63" fmla="*/ 128 h 176"/>
              <a:gd name="T64" fmla="*/ 53 w 176"/>
              <a:gd name="T65" fmla="*/ 143 h 176"/>
              <a:gd name="T66" fmla="*/ 69 w 176"/>
              <a:gd name="T67" fmla="*/ 149 h 176"/>
              <a:gd name="T68" fmla="*/ 84 w 176"/>
              <a:gd name="T69" fmla="*/ 144 h 176"/>
              <a:gd name="T70" fmla="*/ 90 w 176"/>
              <a:gd name="T71" fmla="*/ 129 h 176"/>
              <a:gd name="T72" fmla="*/ 79 w 176"/>
              <a:gd name="T73" fmla="*/ 114 h 176"/>
              <a:gd name="T74" fmla="*/ 85 w 176"/>
              <a:gd name="T75" fmla="*/ 109 h 176"/>
              <a:gd name="T76" fmla="*/ 86 w 176"/>
              <a:gd name="T77" fmla="*/ 93 h 176"/>
              <a:gd name="T78" fmla="*/ 76 w 176"/>
              <a:gd name="T79" fmla="*/ 85 h 176"/>
              <a:gd name="T80" fmla="*/ 60 w 176"/>
              <a:gd name="T81" fmla="*/ 85 h 176"/>
              <a:gd name="T82" fmla="*/ 51 w 176"/>
              <a:gd name="T83" fmla="*/ 96 h 176"/>
              <a:gd name="T84" fmla="*/ 57 w 176"/>
              <a:gd name="T85" fmla="*/ 104 h 176"/>
              <a:gd name="T86" fmla="*/ 59 w 176"/>
              <a:gd name="T87" fmla="*/ 95 h 176"/>
              <a:gd name="T88" fmla="*/ 68 w 176"/>
              <a:gd name="T89" fmla="*/ 90 h 176"/>
              <a:gd name="T90" fmla="*/ 79 w 176"/>
              <a:gd name="T91" fmla="*/ 101 h 176"/>
              <a:gd name="T92" fmla="*/ 76 w 176"/>
              <a:gd name="T93" fmla="*/ 109 h 176"/>
              <a:gd name="T94" fmla="*/ 68 w 176"/>
              <a:gd name="T95" fmla="*/ 111 h 176"/>
              <a:gd name="T96" fmla="*/ 65 w 176"/>
              <a:gd name="T97" fmla="*/ 111 h 176"/>
              <a:gd name="T98" fmla="*/ 64 w 176"/>
              <a:gd name="T99" fmla="*/ 118 h 176"/>
              <a:gd name="T100" fmla="*/ 74 w 176"/>
              <a:gd name="T101" fmla="*/ 118 h 176"/>
              <a:gd name="T102" fmla="*/ 81 w 176"/>
              <a:gd name="T103" fmla="*/ 124 h 176"/>
              <a:gd name="T104" fmla="*/ 81 w 176"/>
              <a:gd name="T105" fmla="*/ 135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160" y="16"/>
                </a:moveTo>
                <a:cubicBezTo>
                  <a:pt x="144" y="16"/>
                  <a:pt x="144" y="16"/>
                  <a:pt x="144" y="16"/>
                </a:cubicBezTo>
                <a:cubicBezTo>
                  <a:pt x="144" y="4"/>
                  <a:pt x="144" y="4"/>
                  <a:pt x="144" y="4"/>
                </a:cubicBezTo>
                <a:cubicBezTo>
                  <a:pt x="144" y="2"/>
                  <a:pt x="142" y="0"/>
                  <a:pt x="140" y="0"/>
                </a:cubicBezTo>
                <a:cubicBezTo>
                  <a:pt x="138" y="0"/>
                  <a:pt x="136" y="2"/>
                  <a:pt x="136" y="4"/>
                </a:cubicBezTo>
                <a:cubicBezTo>
                  <a:pt x="136" y="16"/>
                  <a:pt x="136" y="16"/>
                  <a:pt x="136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2"/>
                  <a:pt x="38" y="0"/>
                  <a:pt x="36" y="0"/>
                </a:cubicBezTo>
                <a:cubicBezTo>
                  <a:pt x="34" y="0"/>
                  <a:pt x="32" y="2"/>
                  <a:pt x="32" y="4"/>
                </a:cubicBezTo>
                <a:cubicBezTo>
                  <a:pt x="32" y="16"/>
                  <a:pt x="32" y="16"/>
                  <a:pt x="32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64"/>
                  <a:pt x="176" y="64"/>
                  <a:pt x="176" y="64"/>
                </a:cubicBezTo>
                <a:cubicBezTo>
                  <a:pt x="176" y="56"/>
                  <a:pt x="176" y="56"/>
                  <a:pt x="176" y="56"/>
                </a:cubicBezTo>
                <a:cubicBezTo>
                  <a:pt x="176" y="32"/>
                  <a:pt x="176" y="32"/>
                  <a:pt x="176" y="32"/>
                </a:cubicBezTo>
                <a:cubicBezTo>
                  <a:pt x="176" y="23"/>
                  <a:pt x="169" y="16"/>
                  <a:pt x="160" y="16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64"/>
                  <a:pt x="8" y="64"/>
                  <a:pt x="8" y="64"/>
                </a:cubicBezTo>
                <a:cubicBezTo>
                  <a:pt x="168" y="64"/>
                  <a:pt x="168" y="64"/>
                  <a:pt x="168" y="64"/>
                </a:cubicBezTo>
                <a:lnTo>
                  <a:pt x="168" y="160"/>
                </a:lnTo>
                <a:close/>
                <a:moveTo>
                  <a:pt x="168" y="56"/>
                </a:moveTo>
                <a:cubicBezTo>
                  <a:pt x="8" y="56"/>
                  <a:pt x="8" y="56"/>
                  <a:pt x="8" y="56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28"/>
                  <a:pt x="12" y="24"/>
                  <a:pt x="16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36"/>
                  <a:pt x="32" y="36"/>
                  <a:pt x="32" y="36"/>
                </a:cubicBezTo>
                <a:cubicBezTo>
                  <a:pt x="32" y="38"/>
                  <a:pt x="34" y="40"/>
                  <a:pt x="36" y="40"/>
                </a:cubicBezTo>
                <a:cubicBezTo>
                  <a:pt x="38" y="40"/>
                  <a:pt x="40" y="38"/>
                  <a:pt x="40" y="36"/>
                </a:cubicBezTo>
                <a:cubicBezTo>
                  <a:pt x="40" y="24"/>
                  <a:pt x="40" y="24"/>
                  <a:pt x="40" y="24"/>
                </a:cubicBezTo>
                <a:cubicBezTo>
                  <a:pt x="136" y="24"/>
                  <a:pt x="136" y="24"/>
                  <a:pt x="136" y="24"/>
                </a:cubicBezTo>
                <a:cubicBezTo>
                  <a:pt x="136" y="36"/>
                  <a:pt x="136" y="36"/>
                  <a:pt x="136" y="36"/>
                </a:cubicBezTo>
                <a:cubicBezTo>
                  <a:pt x="136" y="38"/>
                  <a:pt x="138" y="40"/>
                  <a:pt x="140" y="40"/>
                </a:cubicBezTo>
                <a:cubicBezTo>
                  <a:pt x="142" y="40"/>
                  <a:pt x="144" y="38"/>
                  <a:pt x="144" y="36"/>
                </a:cubicBezTo>
                <a:cubicBezTo>
                  <a:pt x="144" y="24"/>
                  <a:pt x="144" y="24"/>
                  <a:pt x="144" y="24"/>
                </a:cubicBezTo>
                <a:cubicBezTo>
                  <a:pt x="160" y="24"/>
                  <a:pt x="160" y="24"/>
                  <a:pt x="160" y="24"/>
                </a:cubicBezTo>
                <a:cubicBezTo>
                  <a:pt x="164" y="24"/>
                  <a:pt x="168" y="28"/>
                  <a:pt x="168" y="32"/>
                </a:cubicBezTo>
                <a:lnTo>
                  <a:pt x="168" y="56"/>
                </a:lnTo>
                <a:close/>
                <a:moveTo>
                  <a:pt x="116" y="148"/>
                </a:moveTo>
                <a:cubicBezTo>
                  <a:pt x="124" y="148"/>
                  <a:pt x="124" y="148"/>
                  <a:pt x="124" y="148"/>
                </a:cubicBezTo>
                <a:cubicBezTo>
                  <a:pt x="124" y="84"/>
                  <a:pt x="124" y="84"/>
                  <a:pt x="124" y="84"/>
                </a:cubicBezTo>
                <a:cubicBezTo>
                  <a:pt x="118" y="84"/>
                  <a:pt x="118" y="84"/>
                  <a:pt x="118" y="84"/>
                </a:cubicBezTo>
                <a:cubicBezTo>
                  <a:pt x="118" y="86"/>
                  <a:pt x="117" y="88"/>
                  <a:pt x="116" y="90"/>
                </a:cubicBezTo>
                <a:cubicBezTo>
                  <a:pt x="115" y="91"/>
                  <a:pt x="113" y="92"/>
                  <a:pt x="112" y="93"/>
                </a:cubicBezTo>
                <a:cubicBezTo>
                  <a:pt x="110" y="94"/>
                  <a:pt x="108" y="95"/>
                  <a:pt x="106" y="95"/>
                </a:cubicBezTo>
                <a:cubicBezTo>
                  <a:pt x="104" y="96"/>
                  <a:pt x="102" y="96"/>
                  <a:pt x="100" y="96"/>
                </a:cubicBezTo>
                <a:cubicBezTo>
                  <a:pt x="100" y="102"/>
                  <a:pt x="100" y="102"/>
                  <a:pt x="100" y="102"/>
                </a:cubicBezTo>
                <a:cubicBezTo>
                  <a:pt x="116" y="102"/>
                  <a:pt x="116" y="102"/>
                  <a:pt x="116" y="102"/>
                </a:cubicBezTo>
                <a:lnTo>
                  <a:pt x="116" y="148"/>
                </a:lnTo>
                <a:close/>
                <a:moveTo>
                  <a:pt x="78" y="139"/>
                </a:moveTo>
                <a:cubicBezTo>
                  <a:pt x="77" y="140"/>
                  <a:pt x="75" y="141"/>
                  <a:pt x="74" y="141"/>
                </a:cubicBezTo>
                <a:cubicBezTo>
                  <a:pt x="72" y="142"/>
                  <a:pt x="70" y="142"/>
                  <a:pt x="69" y="142"/>
                </a:cubicBezTo>
                <a:cubicBezTo>
                  <a:pt x="64" y="142"/>
                  <a:pt x="61" y="141"/>
                  <a:pt x="59" y="138"/>
                </a:cubicBezTo>
                <a:cubicBezTo>
                  <a:pt x="57" y="136"/>
                  <a:pt x="55" y="132"/>
                  <a:pt x="55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131"/>
                  <a:pt x="48" y="134"/>
                  <a:pt x="49" y="137"/>
                </a:cubicBezTo>
                <a:cubicBezTo>
                  <a:pt x="50" y="140"/>
                  <a:pt x="52" y="142"/>
                  <a:pt x="53" y="143"/>
                </a:cubicBezTo>
                <a:cubicBezTo>
                  <a:pt x="55" y="145"/>
                  <a:pt x="57" y="147"/>
                  <a:pt x="60" y="148"/>
                </a:cubicBezTo>
                <a:cubicBezTo>
                  <a:pt x="63" y="148"/>
                  <a:pt x="65" y="149"/>
                  <a:pt x="69" y="149"/>
                </a:cubicBezTo>
                <a:cubicBezTo>
                  <a:pt x="71" y="149"/>
                  <a:pt x="74" y="148"/>
                  <a:pt x="77" y="148"/>
                </a:cubicBezTo>
                <a:cubicBezTo>
                  <a:pt x="79" y="147"/>
                  <a:pt x="82" y="146"/>
                  <a:pt x="84" y="144"/>
                </a:cubicBezTo>
                <a:cubicBezTo>
                  <a:pt x="86" y="142"/>
                  <a:pt x="87" y="140"/>
                  <a:pt x="88" y="138"/>
                </a:cubicBezTo>
                <a:cubicBezTo>
                  <a:pt x="89" y="135"/>
                  <a:pt x="90" y="133"/>
                  <a:pt x="90" y="129"/>
                </a:cubicBezTo>
                <a:cubicBezTo>
                  <a:pt x="90" y="126"/>
                  <a:pt x="89" y="122"/>
                  <a:pt x="87" y="119"/>
                </a:cubicBezTo>
                <a:cubicBezTo>
                  <a:pt x="85" y="117"/>
                  <a:pt x="83" y="115"/>
                  <a:pt x="79" y="114"/>
                </a:cubicBezTo>
                <a:cubicBezTo>
                  <a:pt x="79" y="114"/>
                  <a:pt x="79" y="114"/>
                  <a:pt x="79" y="114"/>
                </a:cubicBezTo>
                <a:cubicBezTo>
                  <a:pt x="81" y="112"/>
                  <a:pt x="83" y="111"/>
                  <a:pt x="85" y="109"/>
                </a:cubicBezTo>
                <a:cubicBezTo>
                  <a:pt x="87" y="106"/>
                  <a:pt x="87" y="104"/>
                  <a:pt x="87" y="101"/>
                </a:cubicBezTo>
                <a:cubicBezTo>
                  <a:pt x="87" y="98"/>
                  <a:pt x="87" y="95"/>
                  <a:pt x="86" y="93"/>
                </a:cubicBezTo>
                <a:cubicBezTo>
                  <a:pt x="85" y="91"/>
                  <a:pt x="84" y="89"/>
                  <a:pt x="82" y="88"/>
                </a:cubicBezTo>
                <a:cubicBezTo>
                  <a:pt x="80" y="86"/>
                  <a:pt x="78" y="85"/>
                  <a:pt x="76" y="85"/>
                </a:cubicBezTo>
                <a:cubicBezTo>
                  <a:pt x="74" y="84"/>
                  <a:pt x="71" y="84"/>
                  <a:pt x="68" y="84"/>
                </a:cubicBezTo>
                <a:cubicBezTo>
                  <a:pt x="65" y="84"/>
                  <a:pt x="63" y="84"/>
                  <a:pt x="60" y="85"/>
                </a:cubicBezTo>
                <a:cubicBezTo>
                  <a:pt x="58" y="86"/>
                  <a:pt x="56" y="88"/>
                  <a:pt x="54" y="89"/>
                </a:cubicBezTo>
                <a:cubicBezTo>
                  <a:pt x="53" y="91"/>
                  <a:pt x="51" y="93"/>
                  <a:pt x="51" y="96"/>
                </a:cubicBezTo>
                <a:cubicBezTo>
                  <a:pt x="50" y="98"/>
                  <a:pt x="49" y="101"/>
                  <a:pt x="49" y="104"/>
                </a:cubicBezTo>
                <a:cubicBezTo>
                  <a:pt x="57" y="104"/>
                  <a:pt x="57" y="104"/>
                  <a:pt x="57" y="104"/>
                </a:cubicBezTo>
                <a:cubicBezTo>
                  <a:pt x="57" y="103"/>
                  <a:pt x="57" y="101"/>
                  <a:pt x="57" y="99"/>
                </a:cubicBezTo>
                <a:cubicBezTo>
                  <a:pt x="58" y="97"/>
                  <a:pt x="58" y="96"/>
                  <a:pt x="59" y="95"/>
                </a:cubicBezTo>
                <a:cubicBezTo>
                  <a:pt x="60" y="93"/>
                  <a:pt x="62" y="92"/>
                  <a:pt x="63" y="92"/>
                </a:cubicBezTo>
                <a:cubicBezTo>
                  <a:pt x="65" y="91"/>
                  <a:pt x="66" y="90"/>
                  <a:pt x="68" y="90"/>
                </a:cubicBezTo>
                <a:cubicBezTo>
                  <a:pt x="72" y="90"/>
                  <a:pt x="74" y="91"/>
                  <a:pt x="76" y="93"/>
                </a:cubicBezTo>
                <a:cubicBezTo>
                  <a:pt x="78" y="95"/>
                  <a:pt x="79" y="97"/>
                  <a:pt x="79" y="101"/>
                </a:cubicBezTo>
                <a:cubicBezTo>
                  <a:pt x="79" y="102"/>
                  <a:pt x="79" y="104"/>
                  <a:pt x="78" y="105"/>
                </a:cubicBezTo>
                <a:cubicBezTo>
                  <a:pt x="78" y="107"/>
                  <a:pt x="77" y="108"/>
                  <a:pt x="76" y="109"/>
                </a:cubicBezTo>
                <a:cubicBezTo>
                  <a:pt x="75" y="109"/>
                  <a:pt x="74" y="110"/>
                  <a:pt x="72" y="111"/>
                </a:cubicBezTo>
                <a:cubicBezTo>
                  <a:pt x="71" y="111"/>
                  <a:pt x="69" y="111"/>
                  <a:pt x="68" y="111"/>
                </a:cubicBezTo>
                <a:cubicBezTo>
                  <a:pt x="66" y="111"/>
                  <a:pt x="66" y="111"/>
                  <a:pt x="66" y="111"/>
                </a:cubicBezTo>
                <a:cubicBezTo>
                  <a:pt x="65" y="111"/>
                  <a:pt x="65" y="111"/>
                  <a:pt x="65" y="111"/>
                </a:cubicBezTo>
                <a:cubicBezTo>
                  <a:pt x="65" y="111"/>
                  <a:pt x="65" y="111"/>
                  <a:pt x="64" y="111"/>
                </a:cubicBezTo>
                <a:cubicBezTo>
                  <a:pt x="64" y="118"/>
                  <a:pt x="64" y="118"/>
                  <a:pt x="64" y="118"/>
                </a:cubicBezTo>
                <a:cubicBezTo>
                  <a:pt x="66" y="118"/>
                  <a:pt x="67" y="117"/>
                  <a:pt x="69" y="117"/>
                </a:cubicBezTo>
                <a:cubicBezTo>
                  <a:pt x="71" y="117"/>
                  <a:pt x="72" y="118"/>
                  <a:pt x="74" y="118"/>
                </a:cubicBezTo>
                <a:cubicBezTo>
                  <a:pt x="76" y="119"/>
                  <a:pt x="77" y="120"/>
                  <a:pt x="78" y="121"/>
                </a:cubicBezTo>
                <a:cubicBezTo>
                  <a:pt x="79" y="122"/>
                  <a:pt x="80" y="123"/>
                  <a:pt x="81" y="124"/>
                </a:cubicBezTo>
                <a:cubicBezTo>
                  <a:pt x="82" y="126"/>
                  <a:pt x="82" y="128"/>
                  <a:pt x="82" y="130"/>
                </a:cubicBezTo>
                <a:cubicBezTo>
                  <a:pt x="82" y="132"/>
                  <a:pt x="82" y="133"/>
                  <a:pt x="81" y="135"/>
                </a:cubicBezTo>
                <a:cubicBezTo>
                  <a:pt x="80" y="137"/>
                  <a:pt x="79" y="138"/>
                  <a:pt x="78" y="139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20" name="Freeform 104">
            <a:extLst>
              <a:ext uri="{FF2B5EF4-FFF2-40B4-BE49-F238E27FC236}">
                <a16:creationId xmlns:a16="http://schemas.microsoft.com/office/drawing/2014/main" id="{0940ADBF-3307-4A90-9F48-2707B3A9A439}"/>
              </a:ext>
            </a:extLst>
          </p:cNvPr>
          <p:cNvSpPr>
            <a:spLocks noEditPoints="1"/>
          </p:cNvSpPr>
          <p:nvPr/>
        </p:nvSpPr>
        <p:spPr bwMode="auto">
          <a:xfrm>
            <a:off x="9631308" y="2443166"/>
            <a:ext cx="600075" cy="600075"/>
          </a:xfrm>
          <a:custGeom>
            <a:avLst/>
            <a:gdLst>
              <a:gd name="T0" fmla="*/ 92 w 176"/>
              <a:gd name="T1" fmla="*/ 108 h 176"/>
              <a:gd name="T2" fmla="*/ 108 w 176"/>
              <a:gd name="T3" fmla="*/ 124 h 176"/>
              <a:gd name="T4" fmla="*/ 108 w 176"/>
              <a:gd name="T5" fmla="*/ 80 h 176"/>
              <a:gd name="T6" fmla="*/ 92 w 176"/>
              <a:gd name="T7" fmla="*/ 96 h 176"/>
              <a:gd name="T8" fmla="*/ 108 w 176"/>
              <a:gd name="T9" fmla="*/ 80 h 176"/>
              <a:gd name="T10" fmla="*/ 68 w 176"/>
              <a:gd name="T11" fmla="*/ 80 h 176"/>
              <a:gd name="T12" fmla="*/ 84 w 176"/>
              <a:gd name="T13" fmla="*/ 96 h 176"/>
              <a:gd name="T14" fmla="*/ 108 w 176"/>
              <a:gd name="T15" fmla="*/ 136 h 176"/>
              <a:gd name="T16" fmla="*/ 92 w 176"/>
              <a:gd name="T17" fmla="*/ 152 h 176"/>
              <a:gd name="T18" fmla="*/ 108 w 176"/>
              <a:gd name="T19" fmla="*/ 136 h 176"/>
              <a:gd name="T20" fmla="*/ 116 w 176"/>
              <a:gd name="T21" fmla="*/ 108 h 176"/>
              <a:gd name="T22" fmla="*/ 132 w 176"/>
              <a:gd name="T23" fmla="*/ 124 h 176"/>
              <a:gd name="T24" fmla="*/ 156 w 176"/>
              <a:gd name="T25" fmla="*/ 80 h 176"/>
              <a:gd name="T26" fmla="*/ 140 w 176"/>
              <a:gd name="T27" fmla="*/ 96 h 176"/>
              <a:gd name="T28" fmla="*/ 156 w 176"/>
              <a:gd name="T29" fmla="*/ 80 h 176"/>
              <a:gd name="T30" fmla="*/ 140 w 176"/>
              <a:gd name="T31" fmla="*/ 108 h 176"/>
              <a:gd name="T32" fmla="*/ 156 w 176"/>
              <a:gd name="T33" fmla="*/ 124 h 176"/>
              <a:gd name="T34" fmla="*/ 132 w 176"/>
              <a:gd name="T35" fmla="*/ 80 h 176"/>
              <a:gd name="T36" fmla="*/ 116 w 176"/>
              <a:gd name="T37" fmla="*/ 96 h 176"/>
              <a:gd name="T38" fmla="*/ 132 w 176"/>
              <a:gd name="T39" fmla="*/ 80 h 176"/>
              <a:gd name="T40" fmla="*/ 144 w 176"/>
              <a:gd name="T41" fmla="*/ 16 h 176"/>
              <a:gd name="T42" fmla="*/ 140 w 176"/>
              <a:gd name="T43" fmla="*/ 0 h 176"/>
              <a:gd name="T44" fmla="*/ 136 w 176"/>
              <a:gd name="T45" fmla="*/ 16 h 176"/>
              <a:gd name="T46" fmla="*/ 40 w 176"/>
              <a:gd name="T47" fmla="*/ 4 h 176"/>
              <a:gd name="T48" fmla="*/ 32 w 176"/>
              <a:gd name="T49" fmla="*/ 4 h 176"/>
              <a:gd name="T50" fmla="*/ 16 w 176"/>
              <a:gd name="T51" fmla="*/ 16 h 176"/>
              <a:gd name="T52" fmla="*/ 0 w 176"/>
              <a:gd name="T53" fmla="*/ 56 h 176"/>
              <a:gd name="T54" fmla="*/ 0 w 176"/>
              <a:gd name="T55" fmla="*/ 160 h 176"/>
              <a:gd name="T56" fmla="*/ 160 w 176"/>
              <a:gd name="T57" fmla="*/ 176 h 176"/>
              <a:gd name="T58" fmla="*/ 176 w 176"/>
              <a:gd name="T59" fmla="*/ 64 h 176"/>
              <a:gd name="T60" fmla="*/ 176 w 176"/>
              <a:gd name="T61" fmla="*/ 32 h 176"/>
              <a:gd name="T62" fmla="*/ 168 w 176"/>
              <a:gd name="T63" fmla="*/ 160 h 176"/>
              <a:gd name="T64" fmla="*/ 16 w 176"/>
              <a:gd name="T65" fmla="*/ 168 h 176"/>
              <a:gd name="T66" fmla="*/ 8 w 176"/>
              <a:gd name="T67" fmla="*/ 64 h 176"/>
              <a:gd name="T68" fmla="*/ 168 w 176"/>
              <a:gd name="T69" fmla="*/ 160 h 176"/>
              <a:gd name="T70" fmla="*/ 8 w 176"/>
              <a:gd name="T71" fmla="*/ 56 h 176"/>
              <a:gd name="T72" fmla="*/ 16 w 176"/>
              <a:gd name="T73" fmla="*/ 24 h 176"/>
              <a:gd name="T74" fmla="*/ 32 w 176"/>
              <a:gd name="T75" fmla="*/ 36 h 176"/>
              <a:gd name="T76" fmla="*/ 40 w 176"/>
              <a:gd name="T77" fmla="*/ 36 h 176"/>
              <a:gd name="T78" fmla="*/ 136 w 176"/>
              <a:gd name="T79" fmla="*/ 24 h 176"/>
              <a:gd name="T80" fmla="*/ 140 w 176"/>
              <a:gd name="T81" fmla="*/ 40 h 176"/>
              <a:gd name="T82" fmla="*/ 144 w 176"/>
              <a:gd name="T83" fmla="*/ 24 h 176"/>
              <a:gd name="T84" fmla="*/ 168 w 176"/>
              <a:gd name="T85" fmla="*/ 32 h 176"/>
              <a:gd name="T86" fmla="*/ 36 w 176"/>
              <a:gd name="T87" fmla="*/ 80 h 176"/>
              <a:gd name="T88" fmla="*/ 20 w 176"/>
              <a:gd name="T89" fmla="*/ 96 h 176"/>
              <a:gd name="T90" fmla="*/ 36 w 176"/>
              <a:gd name="T91" fmla="*/ 80 h 176"/>
              <a:gd name="T92" fmla="*/ 20 w 176"/>
              <a:gd name="T93" fmla="*/ 108 h 176"/>
              <a:gd name="T94" fmla="*/ 36 w 176"/>
              <a:gd name="T95" fmla="*/ 124 h 176"/>
              <a:gd name="T96" fmla="*/ 84 w 176"/>
              <a:gd name="T97" fmla="*/ 108 h 176"/>
              <a:gd name="T98" fmla="*/ 68 w 176"/>
              <a:gd name="T99" fmla="*/ 124 h 176"/>
              <a:gd name="T100" fmla="*/ 84 w 176"/>
              <a:gd name="T101" fmla="*/ 108 h 176"/>
              <a:gd name="T102" fmla="*/ 44 w 176"/>
              <a:gd name="T103" fmla="*/ 136 h 176"/>
              <a:gd name="T104" fmla="*/ 60 w 176"/>
              <a:gd name="T105" fmla="*/ 152 h 176"/>
              <a:gd name="T106" fmla="*/ 36 w 176"/>
              <a:gd name="T107" fmla="*/ 136 h 176"/>
              <a:gd name="T108" fmla="*/ 20 w 176"/>
              <a:gd name="T109" fmla="*/ 152 h 176"/>
              <a:gd name="T110" fmla="*/ 36 w 176"/>
              <a:gd name="T111" fmla="*/ 136 h 176"/>
              <a:gd name="T112" fmla="*/ 68 w 176"/>
              <a:gd name="T113" fmla="*/ 136 h 176"/>
              <a:gd name="T114" fmla="*/ 84 w 176"/>
              <a:gd name="T115" fmla="*/ 152 h 176"/>
              <a:gd name="T116" fmla="*/ 60 w 176"/>
              <a:gd name="T117" fmla="*/ 108 h 176"/>
              <a:gd name="T118" fmla="*/ 44 w 176"/>
              <a:gd name="T119" fmla="*/ 124 h 176"/>
              <a:gd name="T120" fmla="*/ 60 w 176"/>
              <a:gd name="T121" fmla="*/ 108 h 176"/>
              <a:gd name="T122" fmla="*/ 44 w 176"/>
              <a:gd name="T123" fmla="*/ 80 h 176"/>
              <a:gd name="T124" fmla="*/ 60 w 176"/>
              <a:gd name="T125" fmla="*/ 9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6" h="176">
                <a:moveTo>
                  <a:pt x="108" y="108"/>
                </a:moveTo>
                <a:cubicBezTo>
                  <a:pt x="92" y="108"/>
                  <a:pt x="92" y="108"/>
                  <a:pt x="92" y="108"/>
                </a:cubicBezTo>
                <a:cubicBezTo>
                  <a:pt x="92" y="124"/>
                  <a:pt x="92" y="124"/>
                  <a:pt x="92" y="124"/>
                </a:cubicBezTo>
                <a:cubicBezTo>
                  <a:pt x="108" y="124"/>
                  <a:pt x="108" y="124"/>
                  <a:pt x="108" y="124"/>
                </a:cubicBezTo>
                <a:lnTo>
                  <a:pt x="108" y="108"/>
                </a:lnTo>
                <a:close/>
                <a:moveTo>
                  <a:pt x="108" y="80"/>
                </a:moveTo>
                <a:cubicBezTo>
                  <a:pt x="92" y="80"/>
                  <a:pt x="92" y="80"/>
                  <a:pt x="92" y="80"/>
                </a:cubicBezTo>
                <a:cubicBezTo>
                  <a:pt x="92" y="96"/>
                  <a:pt x="92" y="96"/>
                  <a:pt x="92" y="96"/>
                </a:cubicBezTo>
                <a:cubicBezTo>
                  <a:pt x="108" y="96"/>
                  <a:pt x="108" y="96"/>
                  <a:pt x="108" y="96"/>
                </a:cubicBezTo>
                <a:lnTo>
                  <a:pt x="108" y="80"/>
                </a:lnTo>
                <a:close/>
                <a:moveTo>
                  <a:pt x="84" y="80"/>
                </a:moveTo>
                <a:cubicBezTo>
                  <a:pt x="68" y="80"/>
                  <a:pt x="68" y="80"/>
                  <a:pt x="68" y="80"/>
                </a:cubicBezTo>
                <a:cubicBezTo>
                  <a:pt x="68" y="96"/>
                  <a:pt x="68" y="96"/>
                  <a:pt x="68" y="96"/>
                </a:cubicBezTo>
                <a:cubicBezTo>
                  <a:pt x="84" y="96"/>
                  <a:pt x="84" y="96"/>
                  <a:pt x="84" y="96"/>
                </a:cubicBezTo>
                <a:lnTo>
                  <a:pt x="84" y="80"/>
                </a:lnTo>
                <a:close/>
                <a:moveTo>
                  <a:pt x="108" y="136"/>
                </a:moveTo>
                <a:cubicBezTo>
                  <a:pt x="92" y="136"/>
                  <a:pt x="92" y="136"/>
                  <a:pt x="92" y="136"/>
                </a:cubicBezTo>
                <a:cubicBezTo>
                  <a:pt x="92" y="152"/>
                  <a:pt x="92" y="152"/>
                  <a:pt x="92" y="152"/>
                </a:cubicBezTo>
                <a:cubicBezTo>
                  <a:pt x="108" y="152"/>
                  <a:pt x="108" y="152"/>
                  <a:pt x="108" y="152"/>
                </a:cubicBezTo>
                <a:lnTo>
                  <a:pt x="108" y="136"/>
                </a:lnTo>
                <a:close/>
                <a:moveTo>
                  <a:pt x="132" y="108"/>
                </a:moveTo>
                <a:cubicBezTo>
                  <a:pt x="116" y="108"/>
                  <a:pt x="116" y="108"/>
                  <a:pt x="116" y="108"/>
                </a:cubicBezTo>
                <a:cubicBezTo>
                  <a:pt x="116" y="124"/>
                  <a:pt x="116" y="124"/>
                  <a:pt x="116" y="124"/>
                </a:cubicBezTo>
                <a:cubicBezTo>
                  <a:pt x="132" y="124"/>
                  <a:pt x="132" y="124"/>
                  <a:pt x="132" y="124"/>
                </a:cubicBezTo>
                <a:lnTo>
                  <a:pt x="132" y="108"/>
                </a:lnTo>
                <a:close/>
                <a:moveTo>
                  <a:pt x="156" y="80"/>
                </a:moveTo>
                <a:cubicBezTo>
                  <a:pt x="140" y="80"/>
                  <a:pt x="140" y="80"/>
                  <a:pt x="140" y="80"/>
                </a:cubicBezTo>
                <a:cubicBezTo>
                  <a:pt x="140" y="96"/>
                  <a:pt x="140" y="96"/>
                  <a:pt x="140" y="96"/>
                </a:cubicBezTo>
                <a:cubicBezTo>
                  <a:pt x="156" y="96"/>
                  <a:pt x="156" y="96"/>
                  <a:pt x="156" y="96"/>
                </a:cubicBezTo>
                <a:lnTo>
                  <a:pt x="156" y="80"/>
                </a:lnTo>
                <a:close/>
                <a:moveTo>
                  <a:pt x="156" y="108"/>
                </a:moveTo>
                <a:cubicBezTo>
                  <a:pt x="140" y="108"/>
                  <a:pt x="140" y="108"/>
                  <a:pt x="140" y="108"/>
                </a:cubicBezTo>
                <a:cubicBezTo>
                  <a:pt x="140" y="124"/>
                  <a:pt x="140" y="124"/>
                  <a:pt x="140" y="124"/>
                </a:cubicBezTo>
                <a:cubicBezTo>
                  <a:pt x="156" y="124"/>
                  <a:pt x="156" y="124"/>
                  <a:pt x="156" y="124"/>
                </a:cubicBezTo>
                <a:lnTo>
                  <a:pt x="156" y="108"/>
                </a:lnTo>
                <a:close/>
                <a:moveTo>
                  <a:pt x="132" y="80"/>
                </a:moveTo>
                <a:cubicBezTo>
                  <a:pt x="116" y="80"/>
                  <a:pt x="116" y="80"/>
                  <a:pt x="116" y="80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32" y="96"/>
                  <a:pt x="132" y="96"/>
                  <a:pt x="132" y="96"/>
                </a:cubicBezTo>
                <a:lnTo>
                  <a:pt x="132" y="80"/>
                </a:lnTo>
                <a:close/>
                <a:moveTo>
                  <a:pt x="160" y="16"/>
                </a:moveTo>
                <a:cubicBezTo>
                  <a:pt x="144" y="16"/>
                  <a:pt x="144" y="16"/>
                  <a:pt x="144" y="16"/>
                </a:cubicBezTo>
                <a:cubicBezTo>
                  <a:pt x="144" y="4"/>
                  <a:pt x="144" y="4"/>
                  <a:pt x="144" y="4"/>
                </a:cubicBezTo>
                <a:cubicBezTo>
                  <a:pt x="144" y="2"/>
                  <a:pt x="142" y="0"/>
                  <a:pt x="140" y="0"/>
                </a:cubicBezTo>
                <a:cubicBezTo>
                  <a:pt x="138" y="0"/>
                  <a:pt x="136" y="2"/>
                  <a:pt x="136" y="4"/>
                </a:cubicBezTo>
                <a:cubicBezTo>
                  <a:pt x="136" y="16"/>
                  <a:pt x="136" y="16"/>
                  <a:pt x="136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2"/>
                  <a:pt x="38" y="0"/>
                  <a:pt x="36" y="0"/>
                </a:cubicBezTo>
                <a:cubicBezTo>
                  <a:pt x="34" y="0"/>
                  <a:pt x="32" y="2"/>
                  <a:pt x="32" y="4"/>
                </a:cubicBezTo>
                <a:cubicBezTo>
                  <a:pt x="32" y="16"/>
                  <a:pt x="32" y="16"/>
                  <a:pt x="32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64"/>
                  <a:pt x="176" y="64"/>
                  <a:pt x="176" y="64"/>
                </a:cubicBezTo>
                <a:cubicBezTo>
                  <a:pt x="176" y="56"/>
                  <a:pt x="176" y="56"/>
                  <a:pt x="176" y="56"/>
                </a:cubicBezTo>
                <a:cubicBezTo>
                  <a:pt x="176" y="32"/>
                  <a:pt x="176" y="32"/>
                  <a:pt x="176" y="32"/>
                </a:cubicBezTo>
                <a:cubicBezTo>
                  <a:pt x="176" y="23"/>
                  <a:pt x="169" y="16"/>
                  <a:pt x="160" y="16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64"/>
                  <a:pt x="8" y="64"/>
                  <a:pt x="8" y="64"/>
                </a:cubicBezTo>
                <a:cubicBezTo>
                  <a:pt x="168" y="64"/>
                  <a:pt x="168" y="64"/>
                  <a:pt x="168" y="64"/>
                </a:cubicBezTo>
                <a:lnTo>
                  <a:pt x="168" y="160"/>
                </a:lnTo>
                <a:close/>
                <a:moveTo>
                  <a:pt x="168" y="56"/>
                </a:moveTo>
                <a:cubicBezTo>
                  <a:pt x="8" y="56"/>
                  <a:pt x="8" y="56"/>
                  <a:pt x="8" y="56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28"/>
                  <a:pt x="12" y="24"/>
                  <a:pt x="16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36"/>
                  <a:pt x="32" y="36"/>
                  <a:pt x="32" y="36"/>
                </a:cubicBezTo>
                <a:cubicBezTo>
                  <a:pt x="32" y="38"/>
                  <a:pt x="34" y="40"/>
                  <a:pt x="36" y="40"/>
                </a:cubicBezTo>
                <a:cubicBezTo>
                  <a:pt x="38" y="40"/>
                  <a:pt x="40" y="38"/>
                  <a:pt x="40" y="36"/>
                </a:cubicBezTo>
                <a:cubicBezTo>
                  <a:pt x="40" y="24"/>
                  <a:pt x="40" y="24"/>
                  <a:pt x="40" y="24"/>
                </a:cubicBezTo>
                <a:cubicBezTo>
                  <a:pt x="136" y="24"/>
                  <a:pt x="136" y="24"/>
                  <a:pt x="136" y="24"/>
                </a:cubicBezTo>
                <a:cubicBezTo>
                  <a:pt x="136" y="36"/>
                  <a:pt x="136" y="36"/>
                  <a:pt x="136" y="36"/>
                </a:cubicBezTo>
                <a:cubicBezTo>
                  <a:pt x="136" y="38"/>
                  <a:pt x="138" y="40"/>
                  <a:pt x="140" y="40"/>
                </a:cubicBezTo>
                <a:cubicBezTo>
                  <a:pt x="142" y="40"/>
                  <a:pt x="144" y="38"/>
                  <a:pt x="144" y="36"/>
                </a:cubicBezTo>
                <a:cubicBezTo>
                  <a:pt x="144" y="24"/>
                  <a:pt x="144" y="24"/>
                  <a:pt x="144" y="24"/>
                </a:cubicBezTo>
                <a:cubicBezTo>
                  <a:pt x="160" y="24"/>
                  <a:pt x="160" y="24"/>
                  <a:pt x="160" y="24"/>
                </a:cubicBezTo>
                <a:cubicBezTo>
                  <a:pt x="164" y="24"/>
                  <a:pt x="168" y="28"/>
                  <a:pt x="168" y="32"/>
                </a:cubicBezTo>
                <a:lnTo>
                  <a:pt x="168" y="56"/>
                </a:lnTo>
                <a:close/>
                <a:moveTo>
                  <a:pt x="36" y="80"/>
                </a:moveTo>
                <a:cubicBezTo>
                  <a:pt x="20" y="80"/>
                  <a:pt x="20" y="80"/>
                  <a:pt x="20" y="80"/>
                </a:cubicBezTo>
                <a:cubicBezTo>
                  <a:pt x="20" y="96"/>
                  <a:pt x="20" y="96"/>
                  <a:pt x="20" y="96"/>
                </a:cubicBezTo>
                <a:cubicBezTo>
                  <a:pt x="36" y="96"/>
                  <a:pt x="36" y="96"/>
                  <a:pt x="36" y="96"/>
                </a:cubicBezTo>
                <a:lnTo>
                  <a:pt x="36" y="80"/>
                </a:lnTo>
                <a:close/>
                <a:moveTo>
                  <a:pt x="36" y="108"/>
                </a:moveTo>
                <a:cubicBezTo>
                  <a:pt x="20" y="108"/>
                  <a:pt x="20" y="108"/>
                  <a:pt x="20" y="108"/>
                </a:cubicBezTo>
                <a:cubicBezTo>
                  <a:pt x="20" y="124"/>
                  <a:pt x="20" y="124"/>
                  <a:pt x="20" y="124"/>
                </a:cubicBezTo>
                <a:cubicBezTo>
                  <a:pt x="36" y="124"/>
                  <a:pt x="36" y="124"/>
                  <a:pt x="36" y="124"/>
                </a:cubicBezTo>
                <a:lnTo>
                  <a:pt x="36" y="108"/>
                </a:lnTo>
                <a:close/>
                <a:moveTo>
                  <a:pt x="84" y="108"/>
                </a:moveTo>
                <a:cubicBezTo>
                  <a:pt x="68" y="108"/>
                  <a:pt x="68" y="108"/>
                  <a:pt x="68" y="108"/>
                </a:cubicBezTo>
                <a:cubicBezTo>
                  <a:pt x="68" y="124"/>
                  <a:pt x="68" y="124"/>
                  <a:pt x="68" y="124"/>
                </a:cubicBezTo>
                <a:cubicBezTo>
                  <a:pt x="84" y="124"/>
                  <a:pt x="84" y="124"/>
                  <a:pt x="84" y="124"/>
                </a:cubicBezTo>
                <a:lnTo>
                  <a:pt x="84" y="108"/>
                </a:lnTo>
                <a:close/>
                <a:moveTo>
                  <a:pt x="60" y="136"/>
                </a:moveTo>
                <a:cubicBezTo>
                  <a:pt x="44" y="136"/>
                  <a:pt x="44" y="136"/>
                  <a:pt x="44" y="136"/>
                </a:cubicBezTo>
                <a:cubicBezTo>
                  <a:pt x="44" y="152"/>
                  <a:pt x="44" y="152"/>
                  <a:pt x="44" y="152"/>
                </a:cubicBezTo>
                <a:cubicBezTo>
                  <a:pt x="60" y="152"/>
                  <a:pt x="60" y="152"/>
                  <a:pt x="60" y="152"/>
                </a:cubicBezTo>
                <a:lnTo>
                  <a:pt x="60" y="136"/>
                </a:lnTo>
                <a:close/>
                <a:moveTo>
                  <a:pt x="36" y="136"/>
                </a:moveTo>
                <a:cubicBezTo>
                  <a:pt x="20" y="136"/>
                  <a:pt x="20" y="136"/>
                  <a:pt x="20" y="136"/>
                </a:cubicBezTo>
                <a:cubicBezTo>
                  <a:pt x="20" y="152"/>
                  <a:pt x="20" y="152"/>
                  <a:pt x="20" y="152"/>
                </a:cubicBezTo>
                <a:cubicBezTo>
                  <a:pt x="36" y="152"/>
                  <a:pt x="36" y="152"/>
                  <a:pt x="36" y="152"/>
                </a:cubicBezTo>
                <a:lnTo>
                  <a:pt x="36" y="136"/>
                </a:lnTo>
                <a:close/>
                <a:moveTo>
                  <a:pt x="84" y="136"/>
                </a:moveTo>
                <a:cubicBezTo>
                  <a:pt x="68" y="136"/>
                  <a:pt x="68" y="136"/>
                  <a:pt x="68" y="136"/>
                </a:cubicBezTo>
                <a:cubicBezTo>
                  <a:pt x="68" y="152"/>
                  <a:pt x="68" y="152"/>
                  <a:pt x="68" y="152"/>
                </a:cubicBezTo>
                <a:cubicBezTo>
                  <a:pt x="84" y="152"/>
                  <a:pt x="84" y="152"/>
                  <a:pt x="84" y="152"/>
                </a:cubicBezTo>
                <a:lnTo>
                  <a:pt x="84" y="136"/>
                </a:lnTo>
                <a:close/>
                <a:moveTo>
                  <a:pt x="60" y="108"/>
                </a:moveTo>
                <a:cubicBezTo>
                  <a:pt x="44" y="108"/>
                  <a:pt x="44" y="108"/>
                  <a:pt x="44" y="108"/>
                </a:cubicBezTo>
                <a:cubicBezTo>
                  <a:pt x="44" y="124"/>
                  <a:pt x="44" y="124"/>
                  <a:pt x="44" y="124"/>
                </a:cubicBezTo>
                <a:cubicBezTo>
                  <a:pt x="60" y="124"/>
                  <a:pt x="60" y="124"/>
                  <a:pt x="60" y="124"/>
                </a:cubicBezTo>
                <a:lnTo>
                  <a:pt x="60" y="108"/>
                </a:lnTo>
                <a:close/>
                <a:moveTo>
                  <a:pt x="60" y="80"/>
                </a:moveTo>
                <a:cubicBezTo>
                  <a:pt x="44" y="80"/>
                  <a:pt x="44" y="80"/>
                  <a:pt x="44" y="80"/>
                </a:cubicBezTo>
                <a:cubicBezTo>
                  <a:pt x="44" y="96"/>
                  <a:pt x="44" y="96"/>
                  <a:pt x="44" y="96"/>
                </a:cubicBezTo>
                <a:cubicBezTo>
                  <a:pt x="60" y="96"/>
                  <a:pt x="60" y="96"/>
                  <a:pt x="60" y="96"/>
                </a:cubicBezTo>
                <a:lnTo>
                  <a:pt x="60" y="8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21" name="Freeform 105">
            <a:extLst>
              <a:ext uri="{FF2B5EF4-FFF2-40B4-BE49-F238E27FC236}">
                <a16:creationId xmlns:a16="http://schemas.microsoft.com/office/drawing/2014/main" id="{6979DA5D-0BF1-4019-82D9-31303CF46B1C}"/>
              </a:ext>
            </a:extLst>
          </p:cNvPr>
          <p:cNvSpPr>
            <a:spLocks noEditPoints="1"/>
          </p:cNvSpPr>
          <p:nvPr/>
        </p:nvSpPr>
        <p:spPr bwMode="auto">
          <a:xfrm>
            <a:off x="10775896" y="2443166"/>
            <a:ext cx="600075" cy="600075"/>
          </a:xfrm>
          <a:custGeom>
            <a:avLst/>
            <a:gdLst>
              <a:gd name="T0" fmla="*/ 176 w 176"/>
              <a:gd name="T1" fmla="*/ 68 h 176"/>
              <a:gd name="T2" fmla="*/ 174 w 176"/>
              <a:gd name="T3" fmla="*/ 49 h 176"/>
              <a:gd name="T4" fmla="*/ 90 w 176"/>
              <a:gd name="T5" fmla="*/ 1 h 176"/>
              <a:gd name="T6" fmla="*/ 88 w 176"/>
              <a:gd name="T7" fmla="*/ 0 h 176"/>
              <a:gd name="T8" fmla="*/ 86 w 176"/>
              <a:gd name="T9" fmla="*/ 1 h 176"/>
              <a:gd name="T10" fmla="*/ 2 w 176"/>
              <a:gd name="T11" fmla="*/ 49 h 176"/>
              <a:gd name="T12" fmla="*/ 0 w 176"/>
              <a:gd name="T13" fmla="*/ 68 h 176"/>
              <a:gd name="T14" fmla="*/ 16 w 176"/>
              <a:gd name="T15" fmla="*/ 72 h 176"/>
              <a:gd name="T16" fmla="*/ 12 w 176"/>
              <a:gd name="T17" fmla="*/ 144 h 176"/>
              <a:gd name="T18" fmla="*/ 8 w 176"/>
              <a:gd name="T19" fmla="*/ 147 h 176"/>
              <a:gd name="T20" fmla="*/ 0 w 176"/>
              <a:gd name="T21" fmla="*/ 171 h 176"/>
              <a:gd name="T22" fmla="*/ 4 w 176"/>
              <a:gd name="T23" fmla="*/ 176 h 176"/>
              <a:gd name="T24" fmla="*/ 176 w 176"/>
              <a:gd name="T25" fmla="*/ 172 h 176"/>
              <a:gd name="T26" fmla="*/ 176 w 176"/>
              <a:gd name="T27" fmla="*/ 171 h 176"/>
              <a:gd name="T28" fmla="*/ 168 w 176"/>
              <a:gd name="T29" fmla="*/ 147 h 176"/>
              <a:gd name="T30" fmla="*/ 160 w 176"/>
              <a:gd name="T31" fmla="*/ 144 h 176"/>
              <a:gd name="T32" fmla="*/ 172 w 176"/>
              <a:gd name="T33" fmla="*/ 72 h 176"/>
              <a:gd name="T34" fmla="*/ 157 w 176"/>
              <a:gd name="T35" fmla="*/ 48 h 176"/>
              <a:gd name="T36" fmla="*/ 88 w 176"/>
              <a:gd name="T37" fmla="*/ 9 h 176"/>
              <a:gd name="T38" fmla="*/ 166 w 176"/>
              <a:gd name="T39" fmla="*/ 168 h 176"/>
              <a:gd name="T40" fmla="*/ 15 w 176"/>
              <a:gd name="T41" fmla="*/ 152 h 176"/>
              <a:gd name="T42" fmla="*/ 24 w 176"/>
              <a:gd name="T43" fmla="*/ 72 h 176"/>
              <a:gd name="T44" fmla="*/ 40 w 176"/>
              <a:gd name="T45" fmla="*/ 144 h 176"/>
              <a:gd name="T46" fmla="*/ 24 w 176"/>
              <a:gd name="T47" fmla="*/ 72 h 176"/>
              <a:gd name="T48" fmla="*/ 64 w 176"/>
              <a:gd name="T49" fmla="*/ 72 h 176"/>
              <a:gd name="T50" fmla="*/ 48 w 176"/>
              <a:gd name="T51" fmla="*/ 144 h 176"/>
              <a:gd name="T52" fmla="*/ 72 w 176"/>
              <a:gd name="T53" fmla="*/ 72 h 176"/>
              <a:gd name="T54" fmla="*/ 104 w 176"/>
              <a:gd name="T55" fmla="*/ 144 h 176"/>
              <a:gd name="T56" fmla="*/ 72 w 176"/>
              <a:gd name="T57" fmla="*/ 72 h 176"/>
              <a:gd name="T58" fmla="*/ 128 w 176"/>
              <a:gd name="T59" fmla="*/ 72 h 176"/>
              <a:gd name="T60" fmla="*/ 112 w 176"/>
              <a:gd name="T61" fmla="*/ 144 h 176"/>
              <a:gd name="T62" fmla="*/ 136 w 176"/>
              <a:gd name="T63" fmla="*/ 72 h 176"/>
              <a:gd name="T64" fmla="*/ 152 w 176"/>
              <a:gd name="T65" fmla="*/ 144 h 176"/>
              <a:gd name="T66" fmla="*/ 136 w 176"/>
              <a:gd name="T67" fmla="*/ 72 h 176"/>
              <a:gd name="T68" fmla="*/ 168 w 176"/>
              <a:gd name="T69" fmla="*/ 56 h 176"/>
              <a:gd name="T70" fmla="*/ 8 w 176"/>
              <a:gd name="T71" fmla="*/ 6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76">
                <a:moveTo>
                  <a:pt x="172" y="72"/>
                </a:moveTo>
                <a:cubicBezTo>
                  <a:pt x="174" y="72"/>
                  <a:pt x="176" y="70"/>
                  <a:pt x="176" y="68"/>
                </a:cubicBezTo>
                <a:cubicBezTo>
                  <a:pt x="176" y="52"/>
                  <a:pt x="176" y="52"/>
                  <a:pt x="176" y="52"/>
                </a:cubicBezTo>
                <a:cubicBezTo>
                  <a:pt x="176" y="51"/>
                  <a:pt x="175" y="49"/>
                  <a:pt x="174" y="49"/>
                </a:cubicBezTo>
                <a:cubicBezTo>
                  <a:pt x="174" y="49"/>
                  <a:pt x="174" y="49"/>
                  <a:pt x="174" y="49"/>
                </a:cubicBezTo>
                <a:cubicBezTo>
                  <a:pt x="90" y="1"/>
                  <a:pt x="90" y="1"/>
                  <a:pt x="90" y="1"/>
                </a:cubicBezTo>
                <a:cubicBezTo>
                  <a:pt x="90" y="1"/>
                  <a:pt x="90" y="1"/>
                  <a:pt x="90" y="1"/>
                </a:cubicBezTo>
                <a:cubicBezTo>
                  <a:pt x="89" y="0"/>
                  <a:pt x="89" y="0"/>
                  <a:pt x="88" y="0"/>
                </a:cubicBezTo>
                <a:cubicBezTo>
                  <a:pt x="87" y="0"/>
                  <a:pt x="87" y="0"/>
                  <a:pt x="86" y="1"/>
                </a:cubicBezTo>
                <a:cubicBezTo>
                  <a:pt x="86" y="1"/>
                  <a:pt x="86" y="1"/>
                  <a:pt x="86" y="1"/>
                </a:cubicBezTo>
                <a:cubicBezTo>
                  <a:pt x="2" y="49"/>
                  <a:pt x="2" y="49"/>
                  <a:pt x="2" y="49"/>
                </a:cubicBezTo>
                <a:cubicBezTo>
                  <a:pt x="2" y="49"/>
                  <a:pt x="2" y="49"/>
                  <a:pt x="2" y="49"/>
                </a:cubicBezTo>
                <a:cubicBezTo>
                  <a:pt x="1" y="49"/>
                  <a:pt x="0" y="51"/>
                  <a:pt x="0" y="52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0"/>
                  <a:pt x="2" y="72"/>
                  <a:pt x="4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12" y="144"/>
                  <a:pt x="12" y="144"/>
                  <a:pt x="12" y="144"/>
                </a:cubicBezTo>
                <a:cubicBezTo>
                  <a:pt x="10" y="144"/>
                  <a:pt x="9" y="145"/>
                  <a:pt x="8" y="147"/>
                </a:cubicBezTo>
                <a:cubicBezTo>
                  <a:pt x="8" y="147"/>
                  <a:pt x="8" y="147"/>
                  <a:pt x="8" y="147"/>
                </a:cubicBezTo>
                <a:cubicBezTo>
                  <a:pt x="0" y="171"/>
                  <a:pt x="0" y="171"/>
                  <a:pt x="0" y="171"/>
                </a:cubicBezTo>
                <a:cubicBezTo>
                  <a:pt x="0" y="171"/>
                  <a:pt x="0" y="171"/>
                  <a:pt x="0" y="171"/>
                </a:cubicBezTo>
                <a:cubicBezTo>
                  <a:pt x="0" y="171"/>
                  <a:pt x="0" y="172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172" y="176"/>
                  <a:pt x="172" y="176"/>
                  <a:pt x="172" y="176"/>
                </a:cubicBezTo>
                <a:cubicBezTo>
                  <a:pt x="174" y="176"/>
                  <a:pt x="176" y="174"/>
                  <a:pt x="176" y="172"/>
                </a:cubicBezTo>
                <a:cubicBezTo>
                  <a:pt x="176" y="172"/>
                  <a:pt x="176" y="171"/>
                  <a:pt x="176" y="171"/>
                </a:cubicBezTo>
                <a:cubicBezTo>
                  <a:pt x="176" y="171"/>
                  <a:pt x="176" y="171"/>
                  <a:pt x="176" y="171"/>
                </a:cubicBezTo>
                <a:cubicBezTo>
                  <a:pt x="168" y="147"/>
                  <a:pt x="168" y="147"/>
                  <a:pt x="168" y="147"/>
                </a:cubicBezTo>
                <a:cubicBezTo>
                  <a:pt x="168" y="147"/>
                  <a:pt x="168" y="147"/>
                  <a:pt x="168" y="147"/>
                </a:cubicBezTo>
                <a:cubicBezTo>
                  <a:pt x="167" y="145"/>
                  <a:pt x="166" y="144"/>
                  <a:pt x="164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0" y="72"/>
                  <a:pt x="160" y="72"/>
                  <a:pt x="160" y="72"/>
                </a:cubicBezTo>
                <a:lnTo>
                  <a:pt x="172" y="72"/>
                </a:lnTo>
                <a:close/>
                <a:moveTo>
                  <a:pt x="88" y="9"/>
                </a:moveTo>
                <a:cubicBezTo>
                  <a:pt x="157" y="48"/>
                  <a:pt x="157" y="48"/>
                  <a:pt x="157" y="48"/>
                </a:cubicBezTo>
                <a:cubicBezTo>
                  <a:pt x="19" y="48"/>
                  <a:pt x="19" y="48"/>
                  <a:pt x="19" y="48"/>
                </a:cubicBezTo>
                <a:lnTo>
                  <a:pt x="88" y="9"/>
                </a:lnTo>
                <a:close/>
                <a:moveTo>
                  <a:pt x="161" y="152"/>
                </a:moveTo>
                <a:cubicBezTo>
                  <a:pt x="166" y="168"/>
                  <a:pt x="166" y="168"/>
                  <a:pt x="166" y="168"/>
                </a:cubicBezTo>
                <a:cubicBezTo>
                  <a:pt x="10" y="168"/>
                  <a:pt x="10" y="168"/>
                  <a:pt x="10" y="168"/>
                </a:cubicBezTo>
                <a:cubicBezTo>
                  <a:pt x="15" y="152"/>
                  <a:pt x="15" y="152"/>
                  <a:pt x="15" y="152"/>
                </a:cubicBezTo>
                <a:lnTo>
                  <a:pt x="161" y="152"/>
                </a:lnTo>
                <a:close/>
                <a:moveTo>
                  <a:pt x="24" y="72"/>
                </a:moveTo>
                <a:cubicBezTo>
                  <a:pt x="40" y="72"/>
                  <a:pt x="40" y="72"/>
                  <a:pt x="40" y="72"/>
                </a:cubicBezTo>
                <a:cubicBezTo>
                  <a:pt x="40" y="144"/>
                  <a:pt x="40" y="144"/>
                  <a:pt x="40" y="144"/>
                </a:cubicBezTo>
                <a:cubicBezTo>
                  <a:pt x="24" y="144"/>
                  <a:pt x="24" y="144"/>
                  <a:pt x="24" y="144"/>
                </a:cubicBezTo>
                <a:lnTo>
                  <a:pt x="24" y="72"/>
                </a:lnTo>
                <a:close/>
                <a:moveTo>
                  <a:pt x="48" y="72"/>
                </a:moveTo>
                <a:cubicBezTo>
                  <a:pt x="64" y="72"/>
                  <a:pt x="64" y="72"/>
                  <a:pt x="64" y="72"/>
                </a:cubicBezTo>
                <a:cubicBezTo>
                  <a:pt x="64" y="144"/>
                  <a:pt x="64" y="144"/>
                  <a:pt x="64" y="144"/>
                </a:cubicBezTo>
                <a:cubicBezTo>
                  <a:pt x="48" y="144"/>
                  <a:pt x="48" y="144"/>
                  <a:pt x="48" y="144"/>
                </a:cubicBezTo>
                <a:lnTo>
                  <a:pt x="48" y="72"/>
                </a:lnTo>
                <a:close/>
                <a:moveTo>
                  <a:pt x="72" y="72"/>
                </a:moveTo>
                <a:cubicBezTo>
                  <a:pt x="104" y="72"/>
                  <a:pt x="104" y="72"/>
                  <a:pt x="104" y="72"/>
                </a:cubicBezTo>
                <a:cubicBezTo>
                  <a:pt x="104" y="144"/>
                  <a:pt x="104" y="144"/>
                  <a:pt x="104" y="144"/>
                </a:cubicBezTo>
                <a:cubicBezTo>
                  <a:pt x="72" y="144"/>
                  <a:pt x="72" y="144"/>
                  <a:pt x="72" y="144"/>
                </a:cubicBezTo>
                <a:lnTo>
                  <a:pt x="72" y="72"/>
                </a:lnTo>
                <a:close/>
                <a:moveTo>
                  <a:pt x="112" y="72"/>
                </a:moveTo>
                <a:cubicBezTo>
                  <a:pt x="128" y="72"/>
                  <a:pt x="128" y="72"/>
                  <a:pt x="128" y="72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12" y="144"/>
                  <a:pt x="112" y="144"/>
                  <a:pt x="112" y="144"/>
                </a:cubicBezTo>
                <a:lnTo>
                  <a:pt x="112" y="72"/>
                </a:lnTo>
                <a:close/>
                <a:moveTo>
                  <a:pt x="136" y="72"/>
                </a:moveTo>
                <a:cubicBezTo>
                  <a:pt x="152" y="72"/>
                  <a:pt x="152" y="72"/>
                  <a:pt x="152" y="72"/>
                </a:cubicBezTo>
                <a:cubicBezTo>
                  <a:pt x="152" y="144"/>
                  <a:pt x="152" y="144"/>
                  <a:pt x="152" y="144"/>
                </a:cubicBezTo>
                <a:cubicBezTo>
                  <a:pt x="136" y="144"/>
                  <a:pt x="136" y="144"/>
                  <a:pt x="136" y="144"/>
                </a:cubicBezTo>
                <a:lnTo>
                  <a:pt x="136" y="72"/>
                </a:lnTo>
                <a:close/>
                <a:moveTo>
                  <a:pt x="8" y="56"/>
                </a:moveTo>
                <a:cubicBezTo>
                  <a:pt x="168" y="56"/>
                  <a:pt x="168" y="56"/>
                  <a:pt x="168" y="56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8" y="64"/>
                  <a:pt x="8" y="64"/>
                  <a:pt x="8" y="64"/>
                </a:cubicBezTo>
                <a:lnTo>
                  <a:pt x="8" y="5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22" name="Freeform 106">
            <a:extLst>
              <a:ext uri="{FF2B5EF4-FFF2-40B4-BE49-F238E27FC236}">
                <a16:creationId xmlns:a16="http://schemas.microsoft.com/office/drawing/2014/main" id="{3BD05C63-CFBE-4E23-9913-4A0D960D8BFD}"/>
              </a:ext>
            </a:extLst>
          </p:cNvPr>
          <p:cNvSpPr>
            <a:spLocks noEditPoints="1"/>
          </p:cNvSpPr>
          <p:nvPr/>
        </p:nvSpPr>
        <p:spPr bwMode="auto">
          <a:xfrm>
            <a:off x="466671" y="3643316"/>
            <a:ext cx="600075" cy="490538"/>
          </a:xfrm>
          <a:custGeom>
            <a:avLst/>
            <a:gdLst>
              <a:gd name="T0" fmla="*/ 88 w 176"/>
              <a:gd name="T1" fmla="*/ 104 h 144"/>
              <a:gd name="T2" fmla="*/ 80 w 176"/>
              <a:gd name="T3" fmla="*/ 112 h 144"/>
              <a:gd name="T4" fmla="*/ 88 w 176"/>
              <a:gd name="T5" fmla="*/ 120 h 144"/>
              <a:gd name="T6" fmla="*/ 96 w 176"/>
              <a:gd name="T7" fmla="*/ 112 h 144"/>
              <a:gd name="T8" fmla="*/ 88 w 176"/>
              <a:gd name="T9" fmla="*/ 104 h 144"/>
              <a:gd name="T10" fmla="*/ 88 w 176"/>
              <a:gd name="T11" fmla="*/ 40 h 144"/>
              <a:gd name="T12" fmla="*/ 80 w 176"/>
              <a:gd name="T13" fmla="*/ 48 h 144"/>
              <a:gd name="T14" fmla="*/ 84 w 176"/>
              <a:gd name="T15" fmla="*/ 92 h 144"/>
              <a:gd name="T16" fmla="*/ 88 w 176"/>
              <a:gd name="T17" fmla="*/ 96 h 144"/>
              <a:gd name="T18" fmla="*/ 92 w 176"/>
              <a:gd name="T19" fmla="*/ 92 h 144"/>
              <a:gd name="T20" fmla="*/ 96 w 176"/>
              <a:gd name="T21" fmla="*/ 48 h 144"/>
              <a:gd name="T22" fmla="*/ 88 w 176"/>
              <a:gd name="T23" fmla="*/ 40 h 144"/>
              <a:gd name="T24" fmla="*/ 174 w 176"/>
              <a:gd name="T25" fmla="*/ 120 h 144"/>
              <a:gd name="T26" fmla="*/ 102 w 176"/>
              <a:gd name="T27" fmla="*/ 8 h 144"/>
              <a:gd name="T28" fmla="*/ 88 w 176"/>
              <a:gd name="T29" fmla="*/ 0 h 144"/>
              <a:gd name="T30" fmla="*/ 74 w 176"/>
              <a:gd name="T31" fmla="*/ 8 h 144"/>
              <a:gd name="T32" fmla="*/ 2 w 176"/>
              <a:gd name="T33" fmla="*/ 120 h 144"/>
              <a:gd name="T34" fmla="*/ 0 w 176"/>
              <a:gd name="T35" fmla="*/ 128 h 144"/>
              <a:gd name="T36" fmla="*/ 16 w 176"/>
              <a:gd name="T37" fmla="*/ 144 h 144"/>
              <a:gd name="T38" fmla="*/ 160 w 176"/>
              <a:gd name="T39" fmla="*/ 144 h 144"/>
              <a:gd name="T40" fmla="*/ 176 w 176"/>
              <a:gd name="T41" fmla="*/ 128 h 144"/>
              <a:gd name="T42" fmla="*/ 174 w 176"/>
              <a:gd name="T43" fmla="*/ 120 h 144"/>
              <a:gd name="T44" fmla="*/ 160 w 176"/>
              <a:gd name="T45" fmla="*/ 136 h 144"/>
              <a:gd name="T46" fmla="*/ 16 w 176"/>
              <a:gd name="T47" fmla="*/ 136 h 144"/>
              <a:gd name="T48" fmla="*/ 8 w 176"/>
              <a:gd name="T49" fmla="*/ 128 h 144"/>
              <a:gd name="T50" fmla="*/ 9 w 176"/>
              <a:gd name="T51" fmla="*/ 125 h 144"/>
              <a:gd name="T52" fmla="*/ 9 w 176"/>
              <a:gd name="T53" fmla="*/ 124 h 144"/>
              <a:gd name="T54" fmla="*/ 81 w 176"/>
              <a:gd name="T55" fmla="*/ 12 h 144"/>
              <a:gd name="T56" fmla="*/ 81 w 176"/>
              <a:gd name="T57" fmla="*/ 12 h 144"/>
              <a:gd name="T58" fmla="*/ 88 w 176"/>
              <a:gd name="T59" fmla="*/ 8 h 144"/>
              <a:gd name="T60" fmla="*/ 95 w 176"/>
              <a:gd name="T61" fmla="*/ 11 h 144"/>
              <a:gd name="T62" fmla="*/ 95 w 176"/>
              <a:gd name="T63" fmla="*/ 12 h 144"/>
              <a:gd name="T64" fmla="*/ 167 w 176"/>
              <a:gd name="T65" fmla="*/ 124 h 144"/>
              <a:gd name="T66" fmla="*/ 168 w 176"/>
              <a:gd name="T67" fmla="*/ 125 h 144"/>
              <a:gd name="T68" fmla="*/ 168 w 176"/>
              <a:gd name="T69" fmla="*/ 128 h 144"/>
              <a:gd name="T70" fmla="*/ 160 w 176"/>
              <a:gd name="T71" fmla="*/ 13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44">
                <a:moveTo>
                  <a:pt x="88" y="104"/>
                </a:moveTo>
                <a:cubicBezTo>
                  <a:pt x="84" y="104"/>
                  <a:pt x="80" y="108"/>
                  <a:pt x="80" y="112"/>
                </a:cubicBezTo>
                <a:cubicBezTo>
                  <a:pt x="80" y="116"/>
                  <a:pt x="84" y="120"/>
                  <a:pt x="88" y="120"/>
                </a:cubicBezTo>
                <a:cubicBezTo>
                  <a:pt x="92" y="120"/>
                  <a:pt x="96" y="116"/>
                  <a:pt x="96" y="112"/>
                </a:cubicBezTo>
                <a:cubicBezTo>
                  <a:pt x="96" y="108"/>
                  <a:pt x="92" y="104"/>
                  <a:pt x="88" y="104"/>
                </a:cubicBezTo>
                <a:moveTo>
                  <a:pt x="88" y="40"/>
                </a:moveTo>
                <a:cubicBezTo>
                  <a:pt x="84" y="40"/>
                  <a:pt x="80" y="44"/>
                  <a:pt x="80" y="48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94"/>
                  <a:pt x="86" y="96"/>
                  <a:pt x="88" y="96"/>
                </a:cubicBezTo>
                <a:cubicBezTo>
                  <a:pt x="90" y="96"/>
                  <a:pt x="92" y="94"/>
                  <a:pt x="92" y="92"/>
                </a:cubicBezTo>
                <a:cubicBezTo>
                  <a:pt x="96" y="48"/>
                  <a:pt x="96" y="48"/>
                  <a:pt x="96" y="48"/>
                </a:cubicBezTo>
                <a:cubicBezTo>
                  <a:pt x="96" y="44"/>
                  <a:pt x="92" y="40"/>
                  <a:pt x="88" y="40"/>
                </a:cubicBezTo>
                <a:moveTo>
                  <a:pt x="174" y="120"/>
                </a:moveTo>
                <a:cubicBezTo>
                  <a:pt x="102" y="8"/>
                  <a:pt x="102" y="8"/>
                  <a:pt x="102" y="8"/>
                </a:cubicBezTo>
                <a:cubicBezTo>
                  <a:pt x="102" y="8"/>
                  <a:pt x="98" y="0"/>
                  <a:pt x="88" y="0"/>
                </a:cubicBezTo>
                <a:cubicBezTo>
                  <a:pt x="78" y="0"/>
                  <a:pt x="74" y="8"/>
                  <a:pt x="74" y="8"/>
                </a:cubicBezTo>
                <a:cubicBezTo>
                  <a:pt x="2" y="120"/>
                  <a:pt x="2" y="120"/>
                  <a:pt x="2" y="120"/>
                </a:cubicBezTo>
                <a:cubicBezTo>
                  <a:pt x="2" y="120"/>
                  <a:pt x="0" y="123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22"/>
                  <a:pt x="174" y="120"/>
                  <a:pt x="174" y="120"/>
                </a:cubicBezTo>
                <a:moveTo>
                  <a:pt x="160" y="136"/>
                </a:moveTo>
                <a:cubicBezTo>
                  <a:pt x="16" y="136"/>
                  <a:pt x="16" y="136"/>
                  <a:pt x="16" y="136"/>
                </a:cubicBezTo>
                <a:cubicBezTo>
                  <a:pt x="12" y="136"/>
                  <a:pt x="8" y="132"/>
                  <a:pt x="8" y="128"/>
                </a:cubicBezTo>
                <a:cubicBezTo>
                  <a:pt x="8" y="126"/>
                  <a:pt x="8" y="125"/>
                  <a:pt x="9" y="125"/>
                </a:cubicBezTo>
                <a:cubicBezTo>
                  <a:pt x="9" y="125"/>
                  <a:pt x="9" y="125"/>
                  <a:pt x="9" y="124"/>
                </a:cubicBezTo>
                <a:cubicBezTo>
                  <a:pt x="81" y="12"/>
                  <a:pt x="81" y="12"/>
                  <a:pt x="81" y="12"/>
                </a:cubicBezTo>
                <a:cubicBezTo>
                  <a:pt x="81" y="12"/>
                  <a:pt x="81" y="12"/>
                  <a:pt x="81" y="12"/>
                </a:cubicBezTo>
                <a:cubicBezTo>
                  <a:pt x="81" y="12"/>
                  <a:pt x="83" y="8"/>
                  <a:pt x="88" y="8"/>
                </a:cubicBezTo>
                <a:cubicBezTo>
                  <a:pt x="93" y="8"/>
                  <a:pt x="94" y="11"/>
                  <a:pt x="95" y="11"/>
                </a:cubicBezTo>
                <a:cubicBezTo>
                  <a:pt x="95" y="12"/>
                  <a:pt x="95" y="12"/>
                  <a:pt x="95" y="12"/>
                </a:cubicBezTo>
                <a:cubicBezTo>
                  <a:pt x="167" y="124"/>
                  <a:pt x="167" y="124"/>
                  <a:pt x="167" y="124"/>
                </a:cubicBezTo>
                <a:cubicBezTo>
                  <a:pt x="167" y="125"/>
                  <a:pt x="167" y="125"/>
                  <a:pt x="168" y="125"/>
                </a:cubicBezTo>
                <a:cubicBezTo>
                  <a:pt x="168" y="125"/>
                  <a:pt x="168" y="126"/>
                  <a:pt x="168" y="128"/>
                </a:cubicBezTo>
                <a:cubicBezTo>
                  <a:pt x="168" y="132"/>
                  <a:pt x="164" y="136"/>
                  <a:pt x="160" y="13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23" name="Freeform 107">
            <a:extLst>
              <a:ext uri="{FF2B5EF4-FFF2-40B4-BE49-F238E27FC236}">
                <a16:creationId xmlns:a16="http://schemas.microsoft.com/office/drawing/2014/main" id="{FA8797E3-0BEA-434A-8538-6DB6D1756483}"/>
              </a:ext>
            </a:extLst>
          </p:cNvPr>
          <p:cNvSpPr>
            <a:spLocks noEditPoints="1"/>
          </p:cNvSpPr>
          <p:nvPr/>
        </p:nvSpPr>
        <p:spPr bwMode="auto">
          <a:xfrm>
            <a:off x="1666821" y="3587753"/>
            <a:ext cx="490538" cy="600075"/>
          </a:xfrm>
          <a:custGeom>
            <a:avLst/>
            <a:gdLst>
              <a:gd name="T0" fmla="*/ 96 w 144"/>
              <a:gd name="T1" fmla="*/ 152 h 176"/>
              <a:gd name="T2" fmla="*/ 100 w 144"/>
              <a:gd name="T3" fmla="*/ 148 h 176"/>
              <a:gd name="T4" fmla="*/ 106 w 144"/>
              <a:gd name="T5" fmla="*/ 52 h 176"/>
              <a:gd name="T6" fmla="*/ 102 w 144"/>
              <a:gd name="T7" fmla="*/ 48 h 176"/>
              <a:gd name="T8" fmla="*/ 98 w 144"/>
              <a:gd name="T9" fmla="*/ 52 h 176"/>
              <a:gd name="T10" fmla="*/ 92 w 144"/>
              <a:gd name="T11" fmla="*/ 148 h 176"/>
              <a:gd name="T12" fmla="*/ 96 w 144"/>
              <a:gd name="T13" fmla="*/ 152 h 176"/>
              <a:gd name="T14" fmla="*/ 72 w 144"/>
              <a:gd name="T15" fmla="*/ 152 h 176"/>
              <a:gd name="T16" fmla="*/ 76 w 144"/>
              <a:gd name="T17" fmla="*/ 148 h 176"/>
              <a:gd name="T18" fmla="*/ 76 w 144"/>
              <a:gd name="T19" fmla="*/ 52 h 176"/>
              <a:gd name="T20" fmla="*/ 72 w 144"/>
              <a:gd name="T21" fmla="*/ 48 h 176"/>
              <a:gd name="T22" fmla="*/ 68 w 144"/>
              <a:gd name="T23" fmla="*/ 52 h 176"/>
              <a:gd name="T24" fmla="*/ 68 w 144"/>
              <a:gd name="T25" fmla="*/ 148 h 176"/>
              <a:gd name="T26" fmla="*/ 72 w 144"/>
              <a:gd name="T27" fmla="*/ 152 h 176"/>
              <a:gd name="T28" fmla="*/ 140 w 144"/>
              <a:gd name="T29" fmla="*/ 24 h 176"/>
              <a:gd name="T30" fmla="*/ 100 w 144"/>
              <a:gd name="T31" fmla="*/ 24 h 176"/>
              <a:gd name="T32" fmla="*/ 100 w 144"/>
              <a:gd name="T33" fmla="*/ 8 h 176"/>
              <a:gd name="T34" fmla="*/ 92 w 144"/>
              <a:gd name="T35" fmla="*/ 0 h 176"/>
              <a:gd name="T36" fmla="*/ 52 w 144"/>
              <a:gd name="T37" fmla="*/ 0 h 176"/>
              <a:gd name="T38" fmla="*/ 44 w 144"/>
              <a:gd name="T39" fmla="*/ 8 h 176"/>
              <a:gd name="T40" fmla="*/ 44 w 144"/>
              <a:gd name="T41" fmla="*/ 24 h 176"/>
              <a:gd name="T42" fmla="*/ 4 w 144"/>
              <a:gd name="T43" fmla="*/ 24 h 176"/>
              <a:gd name="T44" fmla="*/ 0 w 144"/>
              <a:gd name="T45" fmla="*/ 28 h 176"/>
              <a:gd name="T46" fmla="*/ 4 w 144"/>
              <a:gd name="T47" fmla="*/ 32 h 176"/>
              <a:gd name="T48" fmla="*/ 12 w 144"/>
              <a:gd name="T49" fmla="*/ 32 h 176"/>
              <a:gd name="T50" fmla="*/ 20 w 144"/>
              <a:gd name="T51" fmla="*/ 160 h 176"/>
              <a:gd name="T52" fmla="*/ 36 w 144"/>
              <a:gd name="T53" fmla="*/ 176 h 176"/>
              <a:gd name="T54" fmla="*/ 108 w 144"/>
              <a:gd name="T55" fmla="*/ 176 h 176"/>
              <a:gd name="T56" fmla="*/ 124 w 144"/>
              <a:gd name="T57" fmla="*/ 160 h 176"/>
              <a:gd name="T58" fmla="*/ 132 w 144"/>
              <a:gd name="T59" fmla="*/ 32 h 176"/>
              <a:gd name="T60" fmla="*/ 140 w 144"/>
              <a:gd name="T61" fmla="*/ 32 h 176"/>
              <a:gd name="T62" fmla="*/ 144 w 144"/>
              <a:gd name="T63" fmla="*/ 28 h 176"/>
              <a:gd name="T64" fmla="*/ 140 w 144"/>
              <a:gd name="T65" fmla="*/ 24 h 176"/>
              <a:gd name="T66" fmla="*/ 52 w 144"/>
              <a:gd name="T67" fmla="*/ 8 h 176"/>
              <a:gd name="T68" fmla="*/ 92 w 144"/>
              <a:gd name="T69" fmla="*/ 8 h 176"/>
              <a:gd name="T70" fmla="*/ 92 w 144"/>
              <a:gd name="T71" fmla="*/ 24 h 176"/>
              <a:gd name="T72" fmla="*/ 52 w 144"/>
              <a:gd name="T73" fmla="*/ 24 h 176"/>
              <a:gd name="T74" fmla="*/ 52 w 144"/>
              <a:gd name="T75" fmla="*/ 8 h 176"/>
              <a:gd name="T76" fmla="*/ 116 w 144"/>
              <a:gd name="T77" fmla="*/ 160 h 176"/>
              <a:gd name="T78" fmla="*/ 108 w 144"/>
              <a:gd name="T79" fmla="*/ 168 h 176"/>
              <a:gd name="T80" fmla="*/ 36 w 144"/>
              <a:gd name="T81" fmla="*/ 168 h 176"/>
              <a:gd name="T82" fmla="*/ 28 w 144"/>
              <a:gd name="T83" fmla="*/ 160 h 176"/>
              <a:gd name="T84" fmla="*/ 20 w 144"/>
              <a:gd name="T85" fmla="*/ 32 h 176"/>
              <a:gd name="T86" fmla="*/ 124 w 144"/>
              <a:gd name="T87" fmla="*/ 32 h 176"/>
              <a:gd name="T88" fmla="*/ 116 w 144"/>
              <a:gd name="T89" fmla="*/ 160 h 176"/>
              <a:gd name="T90" fmla="*/ 48 w 144"/>
              <a:gd name="T91" fmla="*/ 152 h 176"/>
              <a:gd name="T92" fmla="*/ 52 w 144"/>
              <a:gd name="T93" fmla="*/ 148 h 176"/>
              <a:gd name="T94" fmla="*/ 46 w 144"/>
              <a:gd name="T95" fmla="*/ 52 h 176"/>
              <a:gd name="T96" fmla="*/ 42 w 144"/>
              <a:gd name="T97" fmla="*/ 48 h 176"/>
              <a:gd name="T98" fmla="*/ 38 w 144"/>
              <a:gd name="T99" fmla="*/ 52 h 176"/>
              <a:gd name="T100" fmla="*/ 44 w 144"/>
              <a:gd name="T101" fmla="*/ 148 h 176"/>
              <a:gd name="T102" fmla="*/ 48 w 144"/>
              <a:gd name="T103" fmla="*/ 15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4" h="176">
                <a:moveTo>
                  <a:pt x="96" y="152"/>
                </a:moveTo>
                <a:cubicBezTo>
                  <a:pt x="98" y="152"/>
                  <a:pt x="100" y="150"/>
                  <a:pt x="100" y="148"/>
                </a:cubicBezTo>
                <a:cubicBezTo>
                  <a:pt x="106" y="52"/>
                  <a:pt x="106" y="52"/>
                  <a:pt x="106" y="52"/>
                </a:cubicBezTo>
                <a:cubicBezTo>
                  <a:pt x="106" y="50"/>
                  <a:pt x="104" y="48"/>
                  <a:pt x="102" y="48"/>
                </a:cubicBezTo>
                <a:cubicBezTo>
                  <a:pt x="100" y="48"/>
                  <a:pt x="98" y="50"/>
                  <a:pt x="98" y="52"/>
                </a:cubicBezTo>
                <a:cubicBezTo>
                  <a:pt x="92" y="148"/>
                  <a:pt x="92" y="148"/>
                  <a:pt x="92" y="148"/>
                </a:cubicBezTo>
                <a:cubicBezTo>
                  <a:pt x="92" y="150"/>
                  <a:pt x="94" y="152"/>
                  <a:pt x="96" y="152"/>
                </a:cubicBezTo>
                <a:moveTo>
                  <a:pt x="72" y="152"/>
                </a:moveTo>
                <a:cubicBezTo>
                  <a:pt x="74" y="152"/>
                  <a:pt x="76" y="150"/>
                  <a:pt x="76" y="148"/>
                </a:cubicBezTo>
                <a:cubicBezTo>
                  <a:pt x="76" y="52"/>
                  <a:pt x="76" y="52"/>
                  <a:pt x="76" y="52"/>
                </a:cubicBezTo>
                <a:cubicBezTo>
                  <a:pt x="76" y="50"/>
                  <a:pt x="74" y="48"/>
                  <a:pt x="72" y="48"/>
                </a:cubicBezTo>
                <a:cubicBezTo>
                  <a:pt x="70" y="48"/>
                  <a:pt x="68" y="50"/>
                  <a:pt x="68" y="52"/>
                </a:cubicBezTo>
                <a:cubicBezTo>
                  <a:pt x="68" y="148"/>
                  <a:pt x="68" y="148"/>
                  <a:pt x="68" y="148"/>
                </a:cubicBezTo>
                <a:cubicBezTo>
                  <a:pt x="68" y="150"/>
                  <a:pt x="70" y="152"/>
                  <a:pt x="72" y="152"/>
                </a:cubicBezTo>
                <a:moveTo>
                  <a:pt x="140" y="24"/>
                </a:moveTo>
                <a:cubicBezTo>
                  <a:pt x="100" y="24"/>
                  <a:pt x="100" y="24"/>
                  <a:pt x="100" y="24"/>
                </a:cubicBezTo>
                <a:cubicBezTo>
                  <a:pt x="100" y="8"/>
                  <a:pt x="100" y="8"/>
                  <a:pt x="100" y="8"/>
                </a:cubicBezTo>
                <a:cubicBezTo>
                  <a:pt x="100" y="4"/>
                  <a:pt x="96" y="0"/>
                  <a:pt x="9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48" y="0"/>
                  <a:pt x="44" y="4"/>
                  <a:pt x="44" y="8"/>
                </a:cubicBezTo>
                <a:cubicBezTo>
                  <a:pt x="44" y="24"/>
                  <a:pt x="44" y="24"/>
                  <a:pt x="44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2" y="24"/>
                  <a:pt x="0" y="26"/>
                  <a:pt x="0" y="28"/>
                </a:cubicBezTo>
                <a:cubicBezTo>
                  <a:pt x="0" y="30"/>
                  <a:pt x="2" y="32"/>
                  <a:pt x="4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20" y="160"/>
                  <a:pt x="20" y="160"/>
                  <a:pt x="20" y="160"/>
                </a:cubicBezTo>
                <a:cubicBezTo>
                  <a:pt x="21" y="169"/>
                  <a:pt x="27" y="176"/>
                  <a:pt x="36" y="176"/>
                </a:cubicBezTo>
                <a:cubicBezTo>
                  <a:pt x="108" y="176"/>
                  <a:pt x="108" y="176"/>
                  <a:pt x="108" y="176"/>
                </a:cubicBezTo>
                <a:cubicBezTo>
                  <a:pt x="117" y="176"/>
                  <a:pt x="122" y="169"/>
                  <a:pt x="124" y="160"/>
                </a:cubicBezTo>
                <a:cubicBezTo>
                  <a:pt x="132" y="32"/>
                  <a:pt x="132" y="32"/>
                  <a:pt x="132" y="32"/>
                </a:cubicBezTo>
                <a:cubicBezTo>
                  <a:pt x="140" y="32"/>
                  <a:pt x="140" y="32"/>
                  <a:pt x="140" y="32"/>
                </a:cubicBezTo>
                <a:cubicBezTo>
                  <a:pt x="142" y="32"/>
                  <a:pt x="144" y="30"/>
                  <a:pt x="144" y="28"/>
                </a:cubicBezTo>
                <a:cubicBezTo>
                  <a:pt x="144" y="26"/>
                  <a:pt x="142" y="24"/>
                  <a:pt x="140" y="24"/>
                </a:cubicBezTo>
                <a:moveTo>
                  <a:pt x="52" y="8"/>
                </a:moveTo>
                <a:cubicBezTo>
                  <a:pt x="92" y="8"/>
                  <a:pt x="92" y="8"/>
                  <a:pt x="92" y="8"/>
                </a:cubicBezTo>
                <a:cubicBezTo>
                  <a:pt x="92" y="24"/>
                  <a:pt x="92" y="24"/>
                  <a:pt x="92" y="24"/>
                </a:cubicBezTo>
                <a:cubicBezTo>
                  <a:pt x="52" y="24"/>
                  <a:pt x="52" y="24"/>
                  <a:pt x="52" y="24"/>
                </a:cubicBezTo>
                <a:lnTo>
                  <a:pt x="52" y="8"/>
                </a:lnTo>
                <a:close/>
                <a:moveTo>
                  <a:pt x="116" y="160"/>
                </a:moveTo>
                <a:cubicBezTo>
                  <a:pt x="115" y="164"/>
                  <a:pt x="112" y="168"/>
                  <a:pt x="108" y="168"/>
                </a:cubicBezTo>
                <a:cubicBezTo>
                  <a:pt x="36" y="168"/>
                  <a:pt x="36" y="168"/>
                  <a:pt x="36" y="168"/>
                </a:cubicBezTo>
                <a:cubicBezTo>
                  <a:pt x="32" y="168"/>
                  <a:pt x="29" y="164"/>
                  <a:pt x="28" y="160"/>
                </a:cubicBezTo>
                <a:cubicBezTo>
                  <a:pt x="20" y="32"/>
                  <a:pt x="20" y="32"/>
                  <a:pt x="20" y="32"/>
                </a:cubicBezTo>
                <a:cubicBezTo>
                  <a:pt x="124" y="32"/>
                  <a:pt x="124" y="32"/>
                  <a:pt x="124" y="32"/>
                </a:cubicBezTo>
                <a:lnTo>
                  <a:pt x="116" y="160"/>
                </a:lnTo>
                <a:close/>
                <a:moveTo>
                  <a:pt x="48" y="152"/>
                </a:moveTo>
                <a:cubicBezTo>
                  <a:pt x="50" y="152"/>
                  <a:pt x="52" y="150"/>
                  <a:pt x="52" y="148"/>
                </a:cubicBezTo>
                <a:cubicBezTo>
                  <a:pt x="46" y="52"/>
                  <a:pt x="46" y="52"/>
                  <a:pt x="46" y="52"/>
                </a:cubicBezTo>
                <a:cubicBezTo>
                  <a:pt x="46" y="50"/>
                  <a:pt x="44" y="48"/>
                  <a:pt x="42" y="48"/>
                </a:cubicBezTo>
                <a:cubicBezTo>
                  <a:pt x="40" y="48"/>
                  <a:pt x="38" y="50"/>
                  <a:pt x="38" y="52"/>
                </a:cubicBezTo>
                <a:cubicBezTo>
                  <a:pt x="44" y="148"/>
                  <a:pt x="44" y="148"/>
                  <a:pt x="44" y="148"/>
                </a:cubicBezTo>
                <a:cubicBezTo>
                  <a:pt x="44" y="150"/>
                  <a:pt x="46" y="152"/>
                  <a:pt x="48" y="15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24" name="Freeform 108">
            <a:extLst>
              <a:ext uri="{FF2B5EF4-FFF2-40B4-BE49-F238E27FC236}">
                <a16:creationId xmlns:a16="http://schemas.microsoft.com/office/drawing/2014/main" id="{5C27D86E-440B-4CBA-81A8-F2F4020D963B}"/>
              </a:ext>
            </a:extLst>
          </p:cNvPr>
          <p:cNvSpPr>
            <a:spLocks noEditPoints="1"/>
          </p:cNvSpPr>
          <p:nvPr/>
        </p:nvSpPr>
        <p:spPr bwMode="auto">
          <a:xfrm>
            <a:off x="2852683" y="3587753"/>
            <a:ext cx="409575" cy="600075"/>
          </a:xfrm>
          <a:custGeom>
            <a:avLst/>
            <a:gdLst>
              <a:gd name="T0" fmla="*/ 60 w 120"/>
              <a:gd name="T1" fmla="*/ 152 h 176"/>
              <a:gd name="T2" fmla="*/ 64 w 120"/>
              <a:gd name="T3" fmla="*/ 148 h 176"/>
              <a:gd name="T4" fmla="*/ 64 w 120"/>
              <a:gd name="T5" fmla="*/ 52 h 176"/>
              <a:gd name="T6" fmla="*/ 60 w 120"/>
              <a:gd name="T7" fmla="*/ 48 h 176"/>
              <a:gd name="T8" fmla="*/ 56 w 120"/>
              <a:gd name="T9" fmla="*/ 52 h 176"/>
              <a:gd name="T10" fmla="*/ 56 w 120"/>
              <a:gd name="T11" fmla="*/ 148 h 176"/>
              <a:gd name="T12" fmla="*/ 60 w 120"/>
              <a:gd name="T13" fmla="*/ 152 h 176"/>
              <a:gd name="T14" fmla="*/ 84 w 120"/>
              <a:gd name="T15" fmla="*/ 152 h 176"/>
              <a:gd name="T16" fmla="*/ 88 w 120"/>
              <a:gd name="T17" fmla="*/ 148 h 176"/>
              <a:gd name="T18" fmla="*/ 94 w 120"/>
              <a:gd name="T19" fmla="*/ 52 h 176"/>
              <a:gd name="T20" fmla="*/ 90 w 120"/>
              <a:gd name="T21" fmla="*/ 48 h 176"/>
              <a:gd name="T22" fmla="*/ 86 w 120"/>
              <a:gd name="T23" fmla="*/ 52 h 176"/>
              <a:gd name="T24" fmla="*/ 80 w 120"/>
              <a:gd name="T25" fmla="*/ 148 h 176"/>
              <a:gd name="T26" fmla="*/ 84 w 120"/>
              <a:gd name="T27" fmla="*/ 152 h 176"/>
              <a:gd name="T28" fmla="*/ 116 w 120"/>
              <a:gd name="T29" fmla="*/ 24 h 176"/>
              <a:gd name="T30" fmla="*/ 109 w 120"/>
              <a:gd name="T31" fmla="*/ 24 h 176"/>
              <a:gd name="T32" fmla="*/ 102 w 120"/>
              <a:gd name="T33" fmla="*/ 16 h 176"/>
              <a:gd name="T34" fmla="*/ 82 w 120"/>
              <a:gd name="T35" fmla="*/ 4 h 176"/>
              <a:gd name="T36" fmla="*/ 62 w 120"/>
              <a:gd name="T37" fmla="*/ 10 h 176"/>
              <a:gd name="T38" fmla="*/ 59 w 120"/>
              <a:gd name="T39" fmla="*/ 12 h 176"/>
              <a:gd name="T40" fmla="*/ 53 w 120"/>
              <a:gd name="T41" fmla="*/ 9 h 176"/>
              <a:gd name="T42" fmla="*/ 38 w 120"/>
              <a:gd name="T43" fmla="*/ 0 h 176"/>
              <a:gd name="T44" fmla="*/ 23 w 120"/>
              <a:gd name="T45" fmla="*/ 11 h 176"/>
              <a:gd name="T46" fmla="*/ 7 w 120"/>
              <a:gd name="T47" fmla="*/ 24 h 176"/>
              <a:gd name="T48" fmla="*/ 4 w 120"/>
              <a:gd name="T49" fmla="*/ 24 h 176"/>
              <a:gd name="T50" fmla="*/ 0 w 120"/>
              <a:gd name="T51" fmla="*/ 28 h 176"/>
              <a:gd name="T52" fmla="*/ 0 w 120"/>
              <a:gd name="T53" fmla="*/ 28 h 176"/>
              <a:gd name="T54" fmla="*/ 8 w 120"/>
              <a:gd name="T55" fmla="*/ 160 h 176"/>
              <a:gd name="T56" fmla="*/ 24 w 120"/>
              <a:gd name="T57" fmla="*/ 176 h 176"/>
              <a:gd name="T58" fmla="*/ 96 w 120"/>
              <a:gd name="T59" fmla="*/ 176 h 176"/>
              <a:gd name="T60" fmla="*/ 112 w 120"/>
              <a:gd name="T61" fmla="*/ 160 h 176"/>
              <a:gd name="T62" fmla="*/ 120 w 120"/>
              <a:gd name="T63" fmla="*/ 28 h 176"/>
              <a:gd name="T64" fmla="*/ 120 w 120"/>
              <a:gd name="T65" fmla="*/ 28 h 176"/>
              <a:gd name="T66" fmla="*/ 116 w 120"/>
              <a:gd name="T67" fmla="*/ 24 h 176"/>
              <a:gd name="T68" fmla="*/ 25 w 120"/>
              <a:gd name="T69" fmla="*/ 18 h 176"/>
              <a:gd name="T70" fmla="*/ 30 w 120"/>
              <a:gd name="T71" fmla="*/ 13 h 176"/>
              <a:gd name="T72" fmla="*/ 38 w 120"/>
              <a:gd name="T73" fmla="*/ 8 h 176"/>
              <a:gd name="T74" fmla="*/ 46 w 120"/>
              <a:gd name="T75" fmla="*/ 11 h 176"/>
              <a:gd name="T76" fmla="*/ 47 w 120"/>
              <a:gd name="T77" fmla="*/ 14 h 176"/>
              <a:gd name="T78" fmla="*/ 59 w 120"/>
              <a:gd name="T79" fmla="*/ 20 h 176"/>
              <a:gd name="T80" fmla="*/ 68 w 120"/>
              <a:gd name="T81" fmla="*/ 16 h 176"/>
              <a:gd name="T82" fmla="*/ 82 w 120"/>
              <a:gd name="T83" fmla="*/ 12 h 176"/>
              <a:gd name="T84" fmla="*/ 94 w 120"/>
              <a:gd name="T85" fmla="*/ 18 h 176"/>
              <a:gd name="T86" fmla="*/ 98 w 120"/>
              <a:gd name="T87" fmla="*/ 24 h 176"/>
              <a:gd name="T88" fmla="*/ 16 w 120"/>
              <a:gd name="T89" fmla="*/ 24 h 176"/>
              <a:gd name="T90" fmla="*/ 25 w 120"/>
              <a:gd name="T91" fmla="*/ 18 h 176"/>
              <a:gd name="T92" fmla="*/ 104 w 120"/>
              <a:gd name="T93" fmla="*/ 160 h 176"/>
              <a:gd name="T94" fmla="*/ 96 w 120"/>
              <a:gd name="T95" fmla="*/ 168 h 176"/>
              <a:gd name="T96" fmla="*/ 24 w 120"/>
              <a:gd name="T97" fmla="*/ 168 h 176"/>
              <a:gd name="T98" fmla="*/ 16 w 120"/>
              <a:gd name="T99" fmla="*/ 160 h 176"/>
              <a:gd name="T100" fmla="*/ 8 w 120"/>
              <a:gd name="T101" fmla="*/ 32 h 176"/>
              <a:gd name="T102" fmla="*/ 112 w 120"/>
              <a:gd name="T103" fmla="*/ 32 h 176"/>
              <a:gd name="T104" fmla="*/ 104 w 120"/>
              <a:gd name="T105" fmla="*/ 160 h 176"/>
              <a:gd name="T106" fmla="*/ 36 w 120"/>
              <a:gd name="T107" fmla="*/ 152 h 176"/>
              <a:gd name="T108" fmla="*/ 40 w 120"/>
              <a:gd name="T109" fmla="*/ 148 h 176"/>
              <a:gd name="T110" fmla="*/ 34 w 120"/>
              <a:gd name="T111" fmla="*/ 52 h 176"/>
              <a:gd name="T112" fmla="*/ 30 w 120"/>
              <a:gd name="T113" fmla="*/ 48 h 176"/>
              <a:gd name="T114" fmla="*/ 26 w 120"/>
              <a:gd name="T115" fmla="*/ 52 h 176"/>
              <a:gd name="T116" fmla="*/ 32 w 120"/>
              <a:gd name="T117" fmla="*/ 148 h 176"/>
              <a:gd name="T118" fmla="*/ 36 w 120"/>
              <a:gd name="T119" fmla="*/ 15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0" h="176">
                <a:moveTo>
                  <a:pt x="60" y="152"/>
                </a:moveTo>
                <a:cubicBezTo>
                  <a:pt x="62" y="152"/>
                  <a:pt x="64" y="150"/>
                  <a:pt x="64" y="148"/>
                </a:cubicBezTo>
                <a:cubicBezTo>
                  <a:pt x="64" y="52"/>
                  <a:pt x="64" y="52"/>
                  <a:pt x="64" y="52"/>
                </a:cubicBezTo>
                <a:cubicBezTo>
                  <a:pt x="64" y="50"/>
                  <a:pt x="62" y="48"/>
                  <a:pt x="60" y="48"/>
                </a:cubicBezTo>
                <a:cubicBezTo>
                  <a:pt x="58" y="48"/>
                  <a:pt x="56" y="50"/>
                  <a:pt x="56" y="52"/>
                </a:cubicBezTo>
                <a:cubicBezTo>
                  <a:pt x="56" y="148"/>
                  <a:pt x="56" y="148"/>
                  <a:pt x="56" y="148"/>
                </a:cubicBezTo>
                <a:cubicBezTo>
                  <a:pt x="56" y="150"/>
                  <a:pt x="58" y="152"/>
                  <a:pt x="60" y="152"/>
                </a:cubicBezTo>
                <a:moveTo>
                  <a:pt x="84" y="152"/>
                </a:moveTo>
                <a:cubicBezTo>
                  <a:pt x="86" y="152"/>
                  <a:pt x="88" y="150"/>
                  <a:pt x="88" y="148"/>
                </a:cubicBezTo>
                <a:cubicBezTo>
                  <a:pt x="94" y="52"/>
                  <a:pt x="94" y="52"/>
                  <a:pt x="94" y="52"/>
                </a:cubicBezTo>
                <a:cubicBezTo>
                  <a:pt x="94" y="50"/>
                  <a:pt x="92" y="48"/>
                  <a:pt x="90" y="48"/>
                </a:cubicBezTo>
                <a:cubicBezTo>
                  <a:pt x="88" y="48"/>
                  <a:pt x="86" y="50"/>
                  <a:pt x="86" y="52"/>
                </a:cubicBezTo>
                <a:cubicBezTo>
                  <a:pt x="80" y="148"/>
                  <a:pt x="80" y="148"/>
                  <a:pt x="80" y="148"/>
                </a:cubicBezTo>
                <a:cubicBezTo>
                  <a:pt x="80" y="150"/>
                  <a:pt x="82" y="152"/>
                  <a:pt x="84" y="152"/>
                </a:cubicBezTo>
                <a:moveTo>
                  <a:pt x="116" y="24"/>
                </a:moveTo>
                <a:cubicBezTo>
                  <a:pt x="109" y="24"/>
                  <a:pt x="109" y="24"/>
                  <a:pt x="109" y="24"/>
                </a:cubicBezTo>
                <a:cubicBezTo>
                  <a:pt x="107" y="22"/>
                  <a:pt x="104" y="20"/>
                  <a:pt x="102" y="16"/>
                </a:cubicBezTo>
                <a:cubicBezTo>
                  <a:pt x="99" y="10"/>
                  <a:pt x="93" y="4"/>
                  <a:pt x="82" y="4"/>
                </a:cubicBezTo>
                <a:cubicBezTo>
                  <a:pt x="72" y="4"/>
                  <a:pt x="66" y="6"/>
                  <a:pt x="62" y="10"/>
                </a:cubicBezTo>
                <a:cubicBezTo>
                  <a:pt x="62" y="11"/>
                  <a:pt x="60" y="12"/>
                  <a:pt x="59" y="12"/>
                </a:cubicBezTo>
                <a:cubicBezTo>
                  <a:pt x="57" y="12"/>
                  <a:pt x="55" y="11"/>
                  <a:pt x="53" y="9"/>
                </a:cubicBezTo>
                <a:cubicBezTo>
                  <a:pt x="52" y="3"/>
                  <a:pt x="45" y="0"/>
                  <a:pt x="38" y="0"/>
                </a:cubicBezTo>
                <a:cubicBezTo>
                  <a:pt x="31" y="0"/>
                  <a:pt x="24" y="5"/>
                  <a:pt x="23" y="11"/>
                </a:cubicBezTo>
                <a:cubicBezTo>
                  <a:pt x="15" y="13"/>
                  <a:pt x="9" y="18"/>
                  <a:pt x="7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2" y="24"/>
                  <a:pt x="0" y="26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8" y="160"/>
                  <a:pt x="8" y="160"/>
                  <a:pt x="8" y="160"/>
                </a:cubicBezTo>
                <a:cubicBezTo>
                  <a:pt x="9" y="169"/>
                  <a:pt x="15" y="176"/>
                  <a:pt x="24" y="176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105" y="176"/>
                  <a:pt x="110" y="169"/>
                  <a:pt x="112" y="160"/>
                </a:cubicBezTo>
                <a:cubicBezTo>
                  <a:pt x="120" y="28"/>
                  <a:pt x="120" y="28"/>
                  <a:pt x="120" y="28"/>
                </a:cubicBezTo>
                <a:cubicBezTo>
                  <a:pt x="120" y="28"/>
                  <a:pt x="120" y="28"/>
                  <a:pt x="120" y="28"/>
                </a:cubicBezTo>
                <a:cubicBezTo>
                  <a:pt x="120" y="26"/>
                  <a:pt x="118" y="24"/>
                  <a:pt x="116" y="24"/>
                </a:cubicBezTo>
                <a:moveTo>
                  <a:pt x="25" y="18"/>
                </a:moveTo>
                <a:cubicBezTo>
                  <a:pt x="28" y="17"/>
                  <a:pt x="30" y="15"/>
                  <a:pt x="30" y="13"/>
                </a:cubicBezTo>
                <a:cubicBezTo>
                  <a:pt x="31" y="10"/>
                  <a:pt x="34" y="8"/>
                  <a:pt x="38" y="8"/>
                </a:cubicBezTo>
                <a:cubicBezTo>
                  <a:pt x="42" y="8"/>
                  <a:pt x="45" y="9"/>
                  <a:pt x="46" y="11"/>
                </a:cubicBezTo>
                <a:cubicBezTo>
                  <a:pt x="46" y="12"/>
                  <a:pt x="46" y="13"/>
                  <a:pt x="47" y="14"/>
                </a:cubicBezTo>
                <a:cubicBezTo>
                  <a:pt x="50" y="18"/>
                  <a:pt x="54" y="20"/>
                  <a:pt x="59" y="20"/>
                </a:cubicBezTo>
                <a:cubicBezTo>
                  <a:pt x="62" y="20"/>
                  <a:pt x="66" y="18"/>
                  <a:pt x="68" y="16"/>
                </a:cubicBezTo>
                <a:cubicBezTo>
                  <a:pt x="71" y="13"/>
                  <a:pt x="75" y="12"/>
                  <a:pt x="82" y="12"/>
                </a:cubicBezTo>
                <a:cubicBezTo>
                  <a:pt x="89" y="12"/>
                  <a:pt x="93" y="16"/>
                  <a:pt x="94" y="18"/>
                </a:cubicBezTo>
                <a:cubicBezTo>
                  <a:pt x="95" y="20"/>
                  <a:pt x="97" y="22"/>
                  <a:pt x="98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8" y="22"/>
                  <a:pt x="21" y="20"/>
                  <a:pt x="25" y="18"/>
                </a:cubicBezTo>
                <a:moveTo>
                  <a:pt x="104" y="160"/>
                </a:moveTo>
                <a:cubicBezTo>
                  <a:pt x="103" y="164"/>
                  <a:pt x="100" y="168"/>
                  <a:pt x="96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0" y="168"/>
                  <a:pt x="17" y="164"/>
                  <a:pt x="16" y="160"/>
                </a:cubicBezTo>
                <a:cubicBezTo>
                  <a:pt x="8" y="32"/>
                  <a:pt x="8" y="32"/>
                  <a:pt x="8" y="32"/>
                </a:cubicBezTo>
                <a:cubicBezTo>
                  <a:pt x="112" y="32"/>
                  <a:pt x="112" y="32"/>
                  <a:pt x="112" y="32"/>
                </a:cubicBezTo>
                <a:lnTo>
                  <a:pt x="104" y="160"/>
                </a:lnTo>
                <a:close/>
                <a:moveTo>
                  <a:pt x="36" y="152"/>
                </a:moveTo>
                <a:cubicBezTo>
                  <a:pt x="38" y="152"/>
                  <a:pt x="40" y="150"/>
                  <a:pt x="40" y="148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0"/>
                  <a:pt x="32" y="48"/>
                  <a:pt x="30" y="48"/>
                </a:cubicBezTo>
                <a:cubicBezTo>
                  <a:pt x="28" y="48"/>
                  <a:pt x="26" y="50"/>
                  <a:pt x="26" y="52"/>
                </a:cubicBezTo>
                <a:cubicBezTo>
                  <a:pt x="32" y="148"/>
                  <a:pt x="32" y="148"/>
                  <a:pt x="32" y="148"/>
                </a:cubicBezTo>
                <a:cubicBezTo>
                  <a:pt x="32" y="150"/>
                  <a:pt x="34" y="152"/>
                  <a:pt x="36" y="15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25" name="Freeform 109">
            <a:extLst>
              <a:ext uri="{FF2B5EF4-FFF2-40B4-BE49-F238E27FC236}">
                <a16:creationId xmlns:a16="http://schemas.microsoft.com/office/drawing/2014/main" id="{898B3071-9E26-48C7-A378-3B9A076AB963}"/>
              </a:ext>
            </a:extLst>
          </p:cNvPr>
          <p:cNvSpPr>
            <a:spLocks noEditPoints="1"/>
          </p:cNvSpPr>
          <p:nvPr/>
        </p:nvSpPr>
        <p:spPr bwMode="auto">
          <a:xfrm>
            <a:off x="3903608" y="3587753"/>
            <a:ext cx="600075" cy="600075"/>
          </a:xfrm>
          <a:custGeom>
            <a:avLst/>
            <a:gdLst>
              <a:gd name="T0" fmla="*/ 176 w 176"/>
              <a:gd name="T1" fmla="*/ 140 h 176"/>
              <a:gd name="T2" fmla="*/ 170 w 176"/>
              <a:gd name="T3" fmla="*/ 130 h 176"/>
              <a:gd name="T4" fmla="*/ 128 w 176"/>
              <a:gd name="T5" fmla="*/ 100 h 176"/>
              <a:gd name="T6" fmla="*/ 111 w 176"/>
              <a:gd name="T7" fmla="*/ 112 h 176"/>
              <a:gd name="T8" fmla="*/ 105 w 176"/>
              <a:gd name="T9" fmla="*/ 115 h 176"/>
              <a:gd name="T10" fmla="*/ 99 w 176"/>
              <a:gd name="T11" fmla="*/ 111 h 176"/>
              <a:gd name="T12" fmla="*/ 65 w 176"/>
              <a:gd name="T13" fmla="*/ 77 h 176"/>
              <a:gd name="T14" fmla="*/ 64 w 176"/>
              <a:gd name="T15" fmla="*/ 65 h 176"/>
              <a:gd name="T16" fmla="*/ 73 w 176"/>
              <a:gd name="T17" fmla="*/ 55 h 176"/>
              <a:gd name="T18" fmla="*/ 72 w 176"/>
              <a:gd name="T19" fmla="*/ 40 h 176"/>
              <a:gd name="T20" fmla="*/ 44 w 176"/>
              <a:gd name="T21" fmla="*/ 4 h 176"/>
              <a:gd name="T22" fmla="*/ 0 w 176"/>
              <a:gd name="T23" fmla="*/ 42 h 176"/>
              <a:gd name="T24" fmla="*/ 4 w 176"/>
              <a:gd name="T25" fmla="*/ 60 h 176"/>
              <a:gd name="T26" fmla="*/ 116 w 176"/>
              <a:gd name="T27" fmla="*/ 172 h 176"/>
              <a:gd name="T28" fmla="*/ 176 w 176"/>
              <a:gd name="T29" fmla="*/ 140 h 176"/>
              <a:gd name="T30" fmla="*/ 134 w 176"/>
              <a:gd name="T31" fmla="*/ 168 h 176"/>
              <a:gd name="T32" fmla="*/ 118 w 176"/>
              <a:gd name="T33" fmla="*/ 164 h 176"/>
              <a:gd name="T34" fmla="*/ 11 w 176"/>
              <a:gd name="T35" fmla="*/ 57 h 176"/>
              <a:gd name="T36" fmla="*/ 36 w 176"/>
              <a:gd name="T37" fmla="*/ 8 h 176"/>
              <a:gd name="T38" fmla="*/ 39 w 176"/>
              <a:gd name="T39" fmla="*/ 10 h 176"/>
              <a:gd name="T40" fmla="*/ 66 w 176"/>
              <a:gd name="T41" fmla="*/ 44 h 176"/>
              <a:gd name="T42" fmla="*/ 68 w 176"/>
              <a:gd name="T43" fmla="*/ 48 h 176"/>
              <a:gd name="T44" fmla="*/ 58 w 176"/>
              <a:gd name="T45" fmla="*/ 59 h 176"/>
              <a:gd name="T46" fmla="*/ 53 w 176"/>
              <a:gd name="T47" fmla="*/ 71 h 176"/>
              <a:gd name="T48" fmla="*/ 58 w 176"/>
              <a:gd name="T49" fmla="*/ 82 h 176"/>
              <a:gd name="T50" fmla="*/ 94 w 176"/>
              <a:gd name="T51" fmla="*/ 118 h 176"/>
              <a:gd name="T52" fmla="*/ 116 w 176"/>
              <a:gd name="T53" fmla="*/ 118 h 176"/>
              <a:gd name="T54" fmla="*/ 126 w 176"/>
              <a:gd name="T55" fmla="*/ 109 h 176"/>
              <a:gd name="T56" fmla="*/ 131 w 176"/>
              <a:gd name="T57" fmla="*/ 109 h 176"/>
              <a:gd name="T58" fmla="*/ 165 w 176"/>
              <a:gd name="T59" fmla="*/ 136 h 176"/>
              <a:gd name="T60" fmla="*/ 167 w 176"/>
              <a:gd name="T61" fmla="*/ 137 h 176"/>
              <a:gd name="T62" fmla="*/ 168 w 176"/>
              <a:gd name="T63" fmla="*/ 14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6" h="176">
                <a:moveTo>
                  <a:pt x="176" y="140"/>
                </a:moveTo>
                <a:cubicBezTo>
                  <a:pt x="176" y="140"/>
                  <a:pt x="176" y="140"/>
                  <a:pt x="176" y="140"/>
                </a:cubicBezTo>
                <a:cubicBezTo>
                  <a:pt x="176" y="137"/>
                  <a:pt x="175" y="134"/>
                  <a:pt x="172" y="131"/>
                </a:cubicBezTo>
                <a:cubicBezTo>
                  <a:pt x="172" y="131"/>
                  <a:pt x="171" y="130"/>
                  <a:pt x="170" y="130"/>
                </a:cubicBezTo>
                <a:cubicBezTo>
                  <a:pt x="136" y="103"/>
                  <a:pt x="136" y="103"/>
                  <a:pt x="136" y="103"/>
                </a:cubicBezTo>
                <a:cubicBezTo>
                  <a:pt x="134" y="101"/>
                  <a:pt x="131" y="100"/>
                  <a:pt x="128" y="100"/>
                </a:cubicBezTo>
                <a:cubicBezTo>
                  <a:pt x="125" y="100"/>
                  <a:pt x="123" y="101"/>
                  <a:pt x="121" y="102"/>
                </a:cubicBezTo>
                <a:cubicBezTo>
                  <a:pt x="111" y="112"/>
                  <a:pt x="111" y="112"/>
                  <a:pt x="111" y="112"/>
                </a:cubicBezTo>
                <a:cubicBezTo>
                  <a:pt x="111" y="112"/>
                  <a:pt x="111" y="112"/>
                  <a:pt x="111" y="112"/>
                </a:cubicBezTo>
                <a:cubicBezTo>
                  <a:pt x="110" y="114"/>
                  <a:pt x="108" y="115"/>
                  <a:pt x="105" y="115"/>
                </a:cubicBezTo>
                <a:cubicBezTo>
                  <a:pt x="103" y="115"/>
                  <a:pt x="100" y="113"/>
                  <a:pt x="99" y="111"/>
                </a:cubicBezTo>
                <a:cubicBezTo>
                  <a:pt x="99" y="111"/>
                  <a:pt x="99" y="111"/>
                  <a:pt x="99" y="111"/>
                </a:cubicBezTo>
                <a:cubicBezTo>
                  <a:pt x="86" y="102"/>
                  <a:pt x="74" y="91"/>
                  <a:pt x="64" y="77"/>
                </a:cubicBezTo>
                <a:cubicBezTo>
                  <a:pt x="65" y="77"/>
                  <a:pt x="65" y="77"/>
                  <a:pt x="65" y="77"/>
                </a:cubicBezTo>
                <a:cubicBezTo>
                  <a:pt x="63" y="76"/>
                  <a:pt x="61" y="73"/>
                  <a:pt x="61" y="71"/>
                </a:cubicBezTo>
                <a:cubicBezTo>
                  <a:pt x="61" y="68"/>
                  <a:pt x="62" y="66"/>
                  <a:pt x="64" y="65"/>
                </a:cubicBezTo>
                <a:cubicBezTo>
                  <a:pt x="64" y="65"/>
                  <a:pt x="64" y="65"/>
                  <a:pt x="64" y="65"/>
                </a:cubicBezTo>
                <a:cubicBezTo>
                  <a:pt x="73" y="55"/>
                  <a:pt x="73" y="55"/>
                  <a:pt x="73" y="55"/>
                </a:cubicBezTo>
                <a:cubicBezTo>
                  <a:pt x="75" y="53"/>
                  <a:pt x="76" y="51"/>
                  <a:pt x="76" y="48"/>
                </a:cubicBezTo>
                <a:cubicBezTo>
                  <a:pt x="76" y="45"/>
                  <a:pt x="75" y="42"/>
                  <a:pt x="72" y="40"/>
                </a:cubicBezTo>
                <a:cubicBezTo>
                  <a:pt x="46" y="6"/>
                  <a:pt x="46" y="6"/>
                  <a:pt x="46" y="6"/>
                </a:cubicBezTo>
                <a:cubicBezTo>
                  <a:pt x="46" y="5"/>
                  <a:pt x="45" y="4"/>
                  <a:pt x="44" y="4"/>
                </a:cubicBezTo>
                <a:cubicBezTo>
                  <a:pt x="42" y="1"/>
                  <a:pt x="39" y="0"/>
                  <a:pt x="36" y="0"/>
                </a:cubicBezTo>
                <a:cubicBezTo>
                  <a:pt x="20" y="0"/>
                  <a:pt x="0" y="19"/>
                  <a:pt x="0" y="42"/>
                </a:cubicBezTo>
                <a:cubicBezTo>
                  <a:pt x="0" y="48"/>
                  <a:pt x="1" y="54"/>
                  <a:pt x="4" y="60"/>
                </a:cubicBezTo>
                <a:cubicBezTo>
                  <a:pt x="4" y="60"/>
                  <a:pt x="4" y="60"/>
                  <a:pt x="4" y="60"/>
                </a:cubicBezTo>
                <a:cubicBezTo>
                  <a:pt x="28" y="108"/>
                  <a:pt x="68" y="148"/>
                  <a:pt x="116" y="172"/>
                </a:cubicBezTo>
                <a:cubicBezTo>
                  <a:pt x="116" y="172"/>
                  <a:pt x="116" y="172"/>
                  <a:pt x="116" y="172"/>
                </a:cubicBezTo>
                <a:cubicBezTo>
                  <a:pt x="121" y="175"/>
                  <a:pt x="128" y="176"/>
                  <a:pt x="134" y="176"/>
                </a:cubicBezTo>
                <a:cubicBezTo>
                  <a:pt x="157" y="176"/>
                  <a:pt x="176" y="156"/>
                  <a:pt x="176" y="140"/>
                </a:cubicBezTo>
                <a:cubicBezTo>
                  <a:pt x="176" y="140"/>
                  <a:pt x="176" y="140"/>
                  <a:pt x="176" y="140"/>
                </a:cubicBezTo>
                <a:moveTo>
                  <a:pt x="134" y="168"/>
                </a:moveTo>
                <a:cubicBezTo>
                  <a:pt x="129" y="168"/>
                  <a:pt x="124" y="167"/>
                  <a:pt x="119" y="165"/>
                </a:cubicBezTo>
                <a:cubicBezTo>
                  <a:pt x="119" y="165"/>
                  <a:pt x="119" y="164"/>
                  <a:pt x="118" y="164"/>
                </a:cubicBezTo>
                <a:cubicBezTo>
                  <a:pt x="73" y="141"/>
                  <a:pt x="35" y="103"/>
                  <a:pt x="12" y="58"/>
                </a:cubicBezTo>
                <a:cubicBezTo>
                  <a:pt x="12" y="57"/>
                  <a:pt x="11" y="57"/>
                  <a:pt x="11" y="57"/>
                </a:cubicBezTo>
                <a:cubicBezTo>
                  <a:pt x="9" y="52"/>
                  <a:pt x="8" y="47"/>
                  <a:pt x="8" y="42"/>
                </a:cubicBezTo>
                <a:cubicBezTo>
                  <a:pt x="8" y="23"/>
                  <a:pt x="25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39" y="9"/>
                  <a:pt x="39" y="9"/>
                  <a:pt x="39" y="10"/>
                </a:cubicBezTo>
                <a:cubicBezTo>
                  <a:pt x="39" y="10"/>
                  <a:pt x="40" y="10"/>
                  <a:pt x="40" y="11"/>
                </a:cubicBezTo>
                <a:cubicBezTo>
                  <a:pt x="66" y="44"/>
                  <a:pt x="66" y="44"/>
                  <a:pt x="66" y="44"/>
                </a:cubicBezTo>
                <a:cubicBezTo>
                  <a:pt x="66" y="45"/>
                  <a:pt x="67" y="45"/>
                  <a:pt x="67" y="45"/>
                </a:cubicBezTo>
                <a:cubicBezTo>
                  <a:pt x="67" y="46"/>
                  <a:pt x="68" y="47"/>
                  <a:pt x="68" y="48"/>
                </a:cubicBezTo>
                <a:cubicBezTo>
                  <a:pt x="68" y="49"/>
                  <a:pt x="68" y="49"/>
                  <a:pt x="67" y="50"/>
                </a:cubicBezTo>
                <a:cubicBezTo>
                  <a:pt x="58" y="59"/>
                  <a:pt x="58" y="59"/>
                  <a:pt x="58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55" y="62"/>
                  <a:pt x="53" y="66"/>
                  <a:pt x="53" y="71"/>
                </a:cubicBezTo>
                <a:cubicBezTo>
                  <a:pt x="53" y="75"/>
                  <a:pt x="55" y="79"/>
                  <a:pt x="58" y="82"/>
                </a:cubicBezTo>
                <a:cubicBezTo>
                  <a:pt x="58" y="82"/>
                  <a:pt x="58" y="82"/>
                  <a:pt x="58" y="82"/>
                </a:cubicBezTo>
                <a:cubicBezTo>
                  <a:pt x="68" y="96"/>
                  <a:pt x="80" y="108"/>
                  <a:pt x="94" y="118"/>
                </a:cubicBezTo>
                <a:cubicBezTo>
                  <a:pt x="94" y="118"/>
                  <a:pt x="94" y="118"/>
                  <a:pt x="94" y="118"/>
                </a:cubicBezTo>
                <a:cubicBezTo>
                  <a:pt x="97" y="121"/>
                  <a:pt x="101" y="123"/>
                  <a:pt x="105" y="123"/>
                </a:cubicBezTo>
                <a:cubicBezTo>
                  <a:pt x="109" y="123"/>
                  <a:pt x="113" y="121"/>
                  <a:pt x="116" y="118"/>
                </a:cubicBezTo>
                <a:cubicBezTo>
                  <a:pt x="117" y="118"/>
                  <a:pt x="117" y="118"/>
                  <a:pt x="117" y="118"/>
                </a:cubicBezTo>
                <a:cubicBezTo>
                  <a:pt x="126" y="109"/>
                  <a:pt x="126" y="109"/>
                  <a:pt x="126" y="109"/>
                </a:cubicBezTo>
                <a:cubicBezTo>
                  <a:pt x="127" y="108"/>
                  <a:pt x="127" y="108"/>
                  <a:pt x="128" y="108"/>
                </a:cubicBezTo>
                <a:cubicBezTo>
                  <a:pt x="129" y="108"/>
                  <a:pt x="130" y="109"/>
                  <a:pt x="131" y="109"/>
                </a:cubicBezTo>
                <a:cubicBezTo>
                  <a:pt x="131" y="109"/>
                  <a:pt x="131" y="110"/>
                  <a:pt x="131" y="110"/>
                </a:cubicBezTo>
                <a:cubicBezTo>
                  <a:pt x="165" y="136"/>
                  <a:pt x="165" y="136"/>
                  <a:pt x="165" y="136"/>
                </a:cubicBezTo>
                <a:cubicBezTo>
                  <a:pt x="166" y="136"/>
                  <a:pt x="166" y="136"/>
                  <a:pt x="166" y="137"/>
                </a:cubicBezTo>
                <a:cubicBezTo>
                  <a:pt x="166" y="137"/>
                  <a:pt x="167" y="137"/>
                  <a:pt x="167" y="137"/>
                </a:cubicBezTo>
                <a:cubicBezTo>
                  <a:pt x="167" y="138"/>
                  <a:pt x="168" y="138"/>
                  <a:pt x="168" y="140"/>
                </a:cubicBezTo>
                <a:cubicBezTo>
                  <a:pt x="168" y="140"/>
                  <a:pt x="168" y="140"/>
                  <a:pt x="168" y="141"/>
                </a:cubicBezTo>
                <a:cubicBezTo>
                  <a:pt x="167" y="152"/>
                  <a:pt x="153" y="168"/>
                  <a:pt x="134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26" name="Freeform 110">
            <a:extLst>
              <a:ext uri="{FF2B5EF4-FFF2-40B4-BE49-F238E27FC236}">
                <a16:creationId xmlns:a16="http://schemas.microsoft.com/office/drawing/2014/main" id="{546DE6DA-9BC5-4EF6-855C-C98BEED95EDE}"/>
              </a:ext>
            </a:extLst>
          </p:cNvPr>
          <p:cNvSpPr>
            <a:spLocks noEditPoints="1"/>
          </p:cNvSpPr>
          <p:nvPr/>
        </p:nvSpPr>
        <p:spPr bwMode="auto">
          <a:xfrm>
            <a:off x="5048196" y="3587753"/>
            <a:ext cx="600075" cy="600075"/>
          </a:xfrm>
          <a:custGeom>
            <a:avLst/>
            <a:gdLst>
              <a:gd name="T0" fmla="*/ 172 w 176"/>
              <a:gd name="T1" fmla="*/ 131 h 176"/>
              <a:gd name="T2" fmla="*/ 136 w 176"/>
              <a:gd name="T3" fmla="*/ 103 h 176"/>
              <a:gd name="T4" fmla="*/ 121 w 176"/>
              <a:gd name="T5" fmla="*/ 102 h 176"/>
              <a:gd name="T6" fmla="*/ 111 w 176"/>
              <a:gd name="T7" fmla="*/ 112 h 176"/>
              <a:gd name="T8" fmla="*/ 99 w 176"/>
              <a:gd name="T9" fmla="*/ 111 h 176"/>
              <a:gd name="T10" fmla="*/ 64 w 176"/>
              <a:gd name="T11" fmla="*/ 77 h 176"/>
              <a:gd name="T12" fmla="*/ 61 w 176"/>
              <a:gd name="T13" fmla="*/ 71 h 176"/>
              <a:gd name="T14" fmla="*/ 64 w 176"/>
              <a:gd name="T15" fmla="*/ 65 h 176"/>
              <a:gd name="T16" fmla="*/ 76 w 176"/>
              <a:gd name="T17" fmla="*/ 48 h 176"/>
              <a:gd name="T18" fmla="*/ 46 w 176"/>
              <a:gd name="T19" fmla="*/ 6 h 176"/>
              <a:gd name="T20" fmla="*/ 36 w 176"/>
              <a:gd name="T21" fmla="*/ 0 h 176"/>
              <a:gd name="T22" fmla="*/ 4 w 176"/>
              <a:gd name="T23" fmla="*/ 60 h 176"/>
              <a:gd name="T24" fmla="*/ 116 w 176"/>
              <a:gd name="T25" fmla="*/ 172 h 176"/>
              <a:gd name="T26" fmla="*/ 134 w 176"/>
              <a:gd name="T27" fmla="*/ 176 h 176"/>
              <a:gd name="T28" fmla="*/ 176 w 176"/>
              <a:gd name="T29" fmla="*/ 140 h 176"/>
              <a:gd name="T30" fmla="*/ 119 w 176"/>
              <a:gd name="T31" fmla="*/ 165 h 176"/>
              <a:gd name="T32" fmla="*/ 12 w 176"/>
              <a:gd name="T33" fmla="*/ 58 h 176"/>
              <a:gd name="T34" fmla="*/ 8 w 176"/>
              <a:gd name="T35" fmla="*/ 42 h 176"/>
              <a:gd name="T36" fmla="*/ 39 w 176"/>
              <a:gd name="T37" fmla="*/ 9 h 176"/>
              <a:gd name="T38" fmla="*/ 40 w 176"/>
              <a:gd name="T39" fmla="*/ 11 h 176"/>
              <a:gd name="T40" fmla="*/ 67 w 176"/>
              <a:gd name="T41" fmla="*/ 45 h 176"/>
              <a:gd name="T42" fmla="*/ 67 w 176"/>
              <a:gd name="T43" fmla="*/ 50 h 176"/>
              <a:gd name="T44" fmla="*/ 58 w 176"/>
              <a:gd name="T45" fmla="*/ 59 h 176"/>
              <a:gd name="T46" fmla="*/ 58 w 176"/>
              <a:gd name="T47" fmla="*/ 82 h 176"/>
              <a:gd name="T48" fmla="*/ 94 w 176"/>
              <a:gd name="T49" fmla="*/ 118 h 176"/>
              <a:gd name="T50" fmla="*/ 105 w 176"/>
              <a:gd name="T51" fmla="*/ 123 h 176"/>
              <a:gd name="T52" fmla="*/ 117 w 176"/>
              <a:gd name="T53" fmla="*/ 118 h 176"/>
              <a:gd name="T54" fmla="*/ 128 w 176"/>
              <a:gd name="T55" fmla="*/ 108 h 176"/>
              <a:gd name="T56" fmla="*/ 131 w 176"/>
              <a:gd name="T57" fmla="*/ 110 h 176"/>
              <a:gd name="T58" fmla="*/ 166 w 176"/>
              <a:gd name="T59" fmla="*/ 137 h 176"/>
              <a:gd name="T60" fmla="*/ 168 w 176"/>
              <a:gd name="T61" fmla="*/ 140 h 176"/>
              <a:gd name="T62" fmla="*/ 134 w 176"/>
              <a:gd name="T63" fmla="*/ 168 h 176"/>
              <a:gd name="T64" fmla="*/ 168 w 176"/>
              <a:gd name="T65" fmla="*/ 80 h 176"/>
              <a:gd name="T66" fmla="*/ 176 w 176"/>
              <a:gd name="T67" fmla="*/ 80 h 176"/>
              <a:gd name="T68" fmla="*/ 92 w 176"/>
              <a:gd name="T69" fmla="*/ 4 h 176"/>
              <a:gd name="T70" fmla="*/ 96 w 176"/>
              <a:gd name="T71" fmla="*/ 48 h 176"/>
              <a:gd name="T72" fmla="*/ 132 w 176"/>
              <a:gd name="T73" fmla="*/ 84 h 176"/>
              <a:gd name="T74" fmla="*/ 96 w 176"/>
              <a:gd name="T75" fmla="*/ 40 h 176"/>
              <a:gd name="T76" fmla="*/ 96 w 176"/>
              <a:gd name="T77" fmla="*/ 48 h 176"/>
              <a:gd name="T78" fmla="*/ 104 w 176"/>
              <a:gd name="T79" fmla="*/ 80 h 176"/>
              <a:gd name="T80" fmla="*/ 88 w 176"/>
              <a:gd name="T81" fmla="*/ 8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76" h="176">
                <a:moveTo>
                  <a:pt x="176" y="140"/>
                </a:moveTo>
                <a:cubicBezTo>
                  <a:pt x="176" y="137"/>
                  <a:pt x="175" y="134"/>
                  <a:pt x="172" y="131"/>
                </a:cubicBezTo>
                <a:cubicBezTo>
                  <a:pt x="172" y="131"/>
                  <a:pt x="171" y="130"/>
                  <a:pt x="170" y="130"/>
                </a:cubicBezTo>
                <a:cubicBezTo>
                  <a:pt x="136" y="103"/>
                  <a:pt x="136" y="103"/>
                  <a:pt x="136" y="103"/>
                </a:cubicBezTo>
                <a:cubicBezTo>
                  <a:pt x="134" y="101"/>
                  <a:pt x="131" y="100"/>
                  <a:pt x="128" y="100"/>
                </a:cubicBezTo>
                <a:cubicBezTo>
                  <a:pt x="125" y="100"/>
                  <a:pt x="123" y="101"/>
                  <a:pt x="121" y="102"/>
                </a:cubicBezTo>
                <a:cubicBezTo>
                  <a:pt x="111" y="112"/>
                  <a:pt x="111" y="112"/>
                  <a:pt x="111" y="112"/>
                </a:cubicBezTo>
                <a:cubicBezTo>
                  <a:pt x="111" y="112"/>
                  <a:pt x="111" y="112"/>
                  <a:pt x="111" y="112"/>
                </a:cubicBezTo>
                <a:cubicBezTo>
                  <a:pt x="110" y="114"/>
                  <a:pt x="108" y="115"/>
                  <a:pt x="105" y="115"/>
                </a:cubicBezTo>
                <a:cubicBezTo>
                  <a:pt x="103" y="115"/>
                  <a:pt x="100" y="113"/>
                  <a:pt x="99" y="111"/>
                </a:cubicBezTo>
                <a:cubicBezTo>
                  <a:pt x="99" y="111"/>
                  <a:pt x="99" y="111"/>
                  <a:pt x="99" y="111"/>
                </a:cubicBezTo>
                <a:cubicBezTo>
                  <a:pt x="86" y="102"/>
                  <a:pt x="74" y="91"/>
                  <a:pt x="64" y="77"/>
                </a:cubicBezTo>
                <a:cubicBezTo>
                  <a:pt x="65" y="77"/>
                  <a:pt x="65" y="77"/>
                  <a:pt x="65" y="77"/>
                </a:cubicBezTo>
                <a:cubicBezTo>
                  <a:pt x="63" y="76"/>
                  <a:pt x="61" y="73"/>
                  <a:pt x="61" y="71"/>
                </a:cubicBezTo>
                <a:cubicBezTo>
                  <a:pt x="61" y="68"/>
                  <a:pt x="62" y="66"/>
                  <a:pt x="64" y="65"/>
                </a:cubicBezTo>
                <a:cubicBezTo>
                  <a:pt x="64" y="65"/>
                  <a:pt x="64" y="65"/>
                  <a:pt x="64" y="65"/>
                </a:cubicBezTo>
                <a:cubicBezTo>
                  <a:pt x="73" y="55"/>
                  <a:pt x="73" y="55"/>
                  <a:pt x="73" y="55"/>
                </a:cubicBezTo>
                <a:cubicBezTo>
                  <a:pt x="75" y="53"/>
                  <a:pt x="76" y="51"/>
                  <a:pt x="76" y="48"/>
                </a:cubicBezTo>
                <a:cubicBezTo>
                  <a:pt x="76" y="45"/>
                  <a:pt x="75" y="42"/>
                  <a:pt x="72" y="40"/>
                </a:cubicBezTo>
                <a:cubicBezTo>
                  <a:pt x="46" y="6"/>
                  <a:pt x="46" y="6"/>
                  <a:pt x="46" y="6"/>
                </a:cubicBezTo>
                <a:cubicBezTo>
                  <a:pt x="46" y="5"/>
                  <a:pt x="45" y="4"/>
                  <a:pt x="44" y="4"/>
                </a:cubicBezTo>
                <a:cubicBezTo>
                  <a:pt x="42" y="1"/>
                  <a:pt x="39" y="0"/>
                  <a:pt x="36" y="0"/>
                </a:cubicBezTo>
                <a:cubicBezTo>
                  <a:pt x="20" y="0"/>
                  <a:pt x="0" y="19"/>
                  <a:pt x="0" y="42"/>
                </a:cubicBezTo>
                <a:cubicBezTo>
                  <a:pt x="0" y="48"/>
                  <a:pt x="1" y="54"/>
                  <a:pt x="4" y="60"/>
                </a:cubicBezTo>
                <a:cubicBezTo>
                  <a:pt x="4" y="60"/>
                  <a:pt x="4" y="60"/>
                  <a:pt x="4" y="60"/>
                </a:cubicBezTo>
                <a:cubicBezTo>
                  <a:pt x="28" y="108"/>
                  <a:pt x="68" y="148"/>
                  <a:pt x="116" y="172"/>
                </a:cubicBezTo>
                <a:cubicBezTo>
                  <a:pt x="116" y="172"/>
                  <a:pt x="116" y="172"/>
                  <a:pt x="116" y="172"/>
                </a:cubicBezTo>
                <a:cubicBezTo>
                  <a:pt x="121" y="175"/>
                  <a:pt x="128" y="176"/>
                  <a:pt x="134" y="176"/>
                </a:cubicBezTo>
                <a:cubicBezTo>
                  <a:pt x="157" y="176"/>
                  <a:pt x="176" y="156"/>
                  <a:pt x="176" y="140"/>
                </a:cubicBezTo>
                <a:cubicBezTo>
                  <a:pt x="176" y="140"/>
                  <a:pt x="176" y="140"/>
                  <a:pt x="176" y="140"/>
                </a:cubicBezTo>
                <a:close/>
                <a:moveTo>
                  <a:pt x="134" y="168"/>
                </a:moveTo>
                <a:cubicBezTo>
                  <a:pt x="129" y="168"/>
                  <a:pt x="124" y="167"/>
                  <a:pt x="119" y="165"/>
                </a:cubicBezTo>
                <a:cubicBezTo>
                  <a:pt x="119" y="165"/>
                  <a:pt x="119" y="164"/>
                  <a:pt x="118" y="164"/>
                </a:cubicBezTo>
                <a:cubicBezTo>
                  <a:pt x="73" y="141"/>
                  <a:pt x="35" y="103"/>
                  <a:pt x="12" y="58"/>
                </a:cubicBezTo>
                <a:cubicBezTo>
                  <a:pt x="12" y="57"/>
                  <a:pt x="11" y="57"/>
                  <a:pt x="11" y="57"/>
                </a:cubicBezTo>
                <a:cubicBezTo>
                  <a:pt x="9" y="52"/>
                  <a:pt x="8" y="47"/>
                  <a:pt x="8" y="42"/>
                </a:cubicBezTo>
                <a:cubicBezTo>
                  <a:pt x="8" y="23"/>
                  <a:pt x="25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39" y="9"/>
                  <a:pt x="39" y="9"/>
                  <a:pt x="39" y="10"/>
                </a:cubicBezTo>
                <a:cubicBezTo>
                  <a:pt x="39" y="10"/>
                  <a:pt x="40" y="10"/>
                  <a:pt x="40" y="11"/>
                </a:cubicBezTo>
                <a:cubicBezTo>
                  <a:pt x="66" y="44"/>
                  <a:pt x="66" y="44"/>
                  <a:pt x="66" y="44"/>
                </a:cubicBezTo>
                <a:cubicBezTo>
                  <a:pt x="66" y="45"/>
                  <a:pt x="67" y="45"/>
                  <a:pt x="67" y="45"/>
                </a:cubicBezTo>
                <a:cubicBezTo>
                  <a:pt x="67" y="46"/>
                  <a:pt x="68" y="47"/>
                  <a:pt x="68" y="48"/>
                </a:cubicBezTo>
                <a:cubicBezTo>
                  <a:pt x="68" y="49"/>
                  <a:pt x="68" y="49"/>
                  <a:pt x="67" y="50"/>
                </a:cubicBezTo>
                <a:cubicBezTo>
                  <a:pt x="58" y="59"/>
                  <a:pt x="58" y="59"/>
                  <a:pt x="58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55" y="62"/>
                  <a:pt x="53" y="66"/>
                  <a:pt x="53" y="71"/>
                </a:cubicBezTo>
                <a:cubicBezTo>
                  <a:pt x="53" y="75"/>
                  <a:pt x="55" y="79"/>
                  <a:pt x="58" y="82"/>
                </a:cubicBezTo>
                <a:cubicBezTo>
                  <a:pt x="58" y="82"/>
                  <a:pt x="58" y="82"/>
                  <a:pt x="58" y="82"/>
                </a:cubicBezTo>
                <a:cubicBezTo>
                  <a:pt x="68" y="96"/>
                  <a:pt x="80" y="108"/>
                  <a:pt x="94" y="118"/>
                </a:cubicBezTo>
                <a:cubicBezTo>
                  <a:pt x="94" y="118"/>
                  <a:pt x="94" y="118"/>
                  <a:pt x="94" y="118"/>
                </a:cubicBezTo>
                <a:cubicBezTo>
                  <a:pt x="97" y="121"/>
                  <a:pt x="101" y="123"/>
                  <a:pt x="105" y="123"/>
                </a:cubicBezTo>
                <a:cubicBezTo>
                  <a:pt x="109" y="123"/>
                  <a:pt x="113" y="121"/>
                  <a:pt x="116" y="118"/>
                </a:cubicBezTo>
                <a:cubicBezTo>
                  <a:pt x="117" y="118"/>
                  <a:pt x="117" y="118"/>
                  <a:pt x="117" y="118"/>
                </a:cubicBezTo>
                <a:cubicBezTo>
                  <a:pt x="126" y="109"/>
                  <a:pt x="126" y="109"/>
                  <a:pt x="126" y="109"/>
                </a:cubicBezTo>
                <a:cubicBezTo>
                  <a:pt x="127" y="108"/>
                  <a:pt x="127" y="108"/>
                  <a:pt x="128" y="108"/>
                </a:cubicBezTo>
                <a:cubicBezTo>
                  <a:pt x="129" y="108"/>
                  <a:pt x="130" y="109"/>
                  <a:pt x="131" y="109"/>
                </a:cubicBezTo>
                <a:cubicBezTo>
                  <a:pt x="131" y="109"/>
                  <a:pt x="131" y="110"/>
                  <a:pt x="131" y="110"/>
                </a:cubicBezTo>
                <a:cubicBezTo>
                  <a:pt x="165" y="136"/>
                  <a:pt x="165" y="136"/>
                  <a:pt x="165" y="136"/>
                </a:cubicBezTo>
                <a:cubicBezTo>
                  <a:pt x="166" y="136"/>
                  <a:pt x="166" y="136"/>
                  <a:pt x="166" y="137"/>
                </a:cubicBezTo>
                <a:cubicBezTo>
                  <a:pt x="166" y="137"/>
                  <a:pt x="167" y="137"/>
                  <a:pt x="167" y="137"/>
                </a:cubicBezTo>
                <a:cubicBezTo>
                  <a:pt x="167" y="138"/>
                  <a:pt x="168" y="138"/>
                  <a:pt x="168" y="140"/>
                </a:cubicBezTo>
                <a:cubicBezTo>
                  <a:pt x="168" y="140"/>
                  <a:pt x="168" y="140"/>
                  <a:pt x="168" y="141"/>
                </a:cubicBezTo>
                <a:cubicBezTo>
                  <a:pt x="167" y="152"/>
                  <a:pt x="153" y="168"/>
                  <a:pt x="134" y="168"/>
                </a:cubicBezTo>
                <a:moveTo>
                  <a:pt x="96" y="8"/>
                </a:moveTo>
                <a:cubicBezTo>
                  <a:pt x="136" y="8"/>
                  <a:pt x="168" y="40"/>
                  <a:pt x="168" y="80"/>
                </a:cubicBezTo>
                <a:cubicBezTo>
                  <a:pt x="168" y="82"/>
                  <a:pt x="170" y="84"/>
                  <a:pt x="172" y="84"/>
                </a:cubicBezTo>
                <a:cubicBezTo>
                  <a:pt x="174" y="84"/>
                  <a:pt x="176" y="82"/>
                  <a:pt x="176" y="80"/>
                </a:cubicBezTo>
                <a:cubicBezTo>
                  <a:pt x="176" y="36"/>
                  <a:pt x="140" y="0"/>
                  <a:pt x="96" y="0"/>
                </a:cubicBezTo>
                <a:cubicBezTo>
                  <a:pt x="94" y="0"/>
                  <a:pt x="92" y="2"/>
                  <a:pt x="92" y="4"/>
                </a:cubicBezTo>
                <a:cubicBezTo>
                  <a:pt x="92" y="6"/>
                  <a:pt x="94" y="8"/>
                  <a:pt x="96" y="8"/>
                </a:cubicBezTo>
                <a:moveTo>
                  <a:pt x="96" y="48"/>
                </a:moveTo>
                <a:cubicBezTo>
                  <a:pt x="114" y="48"/>
                  <a:pt x="128" y="62"/>
                  <a:pt x="128" y="80"/>
                </a:cubicBezTo>
                <a:cubicBezTo>
                  <a:pt x="128" y="82"/>
                  <a:pt x="130" y="84"/>
                  <a:pt x="132" y="84"/>
                </a:cubicBezTo>
                <a:cubicBezTo>
                  <a:pt x="134" y="84"/>
                  <a:pt x="136" y="82"/>
                  <a:pt x="136" y="80"/>
                </a:cubicBezTo>
                <a:cubicBezTo>
                  <a:pt x="136" y="58"/>
                  <a:pt x="118" y="40"/>
                  <a:pt x="96" y="40"/>
                </a:cubicBezTo>
                <a:cubicBezTo>
                  <a:pt x="94" y="40"/>
                  <a:pt x="92" y="42"/>
                  <a:pt x="92" y="44"/>
                </a:cubicBezTo>
                <a:cubicBezTo>
                  <a:pt x="92" y="46"/>
                  <a:pt x="94" y="48"/>
                  <a:pt x="96" y="48"/>
                </a:cubicBezTo>
                <a:moveTo>
                  <a:pt x="96" y="88"/>
                </a:moveTo>
                <a:cubicBezTo>
                  <a:pt x="100" y="88"/>
                  <a:pt x="104" y="84"/>
                  <a:pt x="104" y="80"/>
                </a:cubicBezTo>
                <a:cubicBezTo>
                  <a:pt x="104" y="76"/>
                  <a:pt x="100" y="72"/>
                  <a:pt x="96" y="72"/>
                </a:cubicBezTo>
                <a:cubicBezTo>
                  <a:pt x="92" y="72"/>
                  <a:pt x="88" y="76"/>
                  <a:pt x="88" y="80"/>
                </a:cubicBezTo>
                <a:cubicBezTo>
                  <a:pt x="88" y="84"/>
                  <a:pt x="92" y="88"/>
                  <a:pt x="96" y="8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27" name="Freeform 111">
            <a:extLst>
              <a:ext uri="{FF2B5EF4-FFF2-40B4-BE49-F238E27FC236}">
                <a16:creationId xmlns:a16="http://schemas.microsoft.com/office/drawing/2014/main" id="{3FF51427-B880-41A0-9040-D1431C26119D}"/>
              </a:ext>
            </a:extLst>
          </p:cNvPr>
          <p:cNvSpPr>
            <a:spLocks noEditPoints="1"/>
          </p:cNvSpPr>
          <p:nvPr/>
        </p:nvSpPr>
        <p:spPr bwMode="auto">
          <a:xfrm>
            <a:off x="6330896" y="3587753"/>
            <a:ext cx="327025" cy="600075"/>
          </a:xfrm>
          <a:custGeom>
            <a:avLst/>
            <a:gdLst>
              <a:gd name="T0" fmla="*/ 96 w 96"/>
              <a:gd name="T1" fmla="*/ 68 h 176"/>
              <a:gd name="T2" fmla="*/ 92 w 96"/>
              <a:gd name="T3" fmla="*/ 64 h 176"/>
              <a:gd name="T4" fmla="*/ 60 w 96"/>
              <a:gd name="T5" fmla="*/ 64 h 176"/>
              <a:gd name="T6" fmla="*/ 80 w 96"/>
              <a:gd name="T7" fmla="*/ 5 h 176"/>
              <a:gd name="T8" fmla="*/ 80 w 96"/>
              <a:gd name="T9" fmla="*/ 5 h 176"/>
              <a:gd name="T10" fmla="*/ 80 w 96"/>
              <a:gd name="T11" fmla="*/ 4 h 176"/>
              <a:gd name="T12" fmla="*/ 76 w 96"/>
              <a:gd name="T13" fmla="*/ 0 h 176"/>
              <a:gd name="T14" fmla="*/ 36 w 96"/>
              <a:gd name="T15" fmla="*/ 0 h 176"/>
              <a:gd name="T16" fmla="*/ 32 w 96"/>
              <a:gd name="T17" fmla="*/ 3 h 176"/>
              <a:gd name="T18" fmla="*/ 32 w 96"/>
              <a:gd name="T19" fmla="*/ 3 h 176"/>
              <a:gd name="T20" fmla="*/ 0 w 96"/>
              <a:gd name="T21" fmla="*/ 99 h 176"/>
              <a:gd name="T22" fmla="*/ 0 w 96"/>
              <a:gd name="T23" fmla="*/ 99 h 176"/>
              <a:gd name="T24" fmla="*/ 0 w 96"/>
              <a:gd name="T25" fmla="*/ 100 h 176"/>
              <a:gd name="T26" fmla="*/ 4 w 96"/>
              <a:gd name="T27" fmla="*/ 104 h 176"/>
              <a:gd name="T28" fmla="*/ 40 w 96"/>
              <a:gd name="T29" fmla="*/ 104 h 176"/>
              <a:gd name="T30" fmla="*/ 32 w 96"/>
              <a:gd name="T31" fmla="*/ 172 h 176"/>
              <a:gd name="T32" fmla="*/ 32 w 96"/>
              <a:gd name="T33" fmla="*/ 172 h 176"/>
              <a:gd name="T34" fmla="*/ 32 w 96"/>
              <a:gd name="T35" fmla="*/ 172 h 176"/>
              <a:gd name="T36" fmla="*/ 36 w 96"/>
              <a:gd name="T37" fmla="*/ 176 h 176"/>
              <a:gd name="T38" fmla="*/ 40 w 96"/>
              <a:gd name="T39" fmla="*/ 174 h 176"/>
              <a:gd name="T40" fmla="*/ 40 w 96"/>
              <a:gd name="T41" fmla="*/ 174 h 176"/>
              <a:gd name="T42" fmla="*/ 96 w 96"/>
              <a:gd name="T43" fmla="*/ 70 h 176"/>
              <a:gd name="T44" fmla="*/ 96 w 96"/>
              <a:gd name="T45" fmla="*/ 70 h 176"/>
              <a:gd name="T46" fmla="*/ 96 w 96"/>
              <a:gd name="T47" fmla="*/ 68 h 176"/>
              <a:gd name="T48" fmla="*/ 42 w 96"/>
              <a:gd name="T49" fmla="*/ 152 h 176"/>
              <a:gd name="T50" fmla="*/ 48 w 96"/>
              <a:gd name="T51" fmla="*/ 100 h 176"/>
              <a:gd name="T52" fmla="*/ 48 w 96"/>
              <a:gd name="T53" fmla="*/ 100 h 176"/>
              <a:gd name="T54" fmla="*/ 48 w 96"/>
              <a:gd name="T55" fmla="*/ 100 h 176"/>
              <a:gd name="T56" fmla="*/ 44 w 96"/>
              <a:gd name="T57" fmla="*/ 96 h 176"/>
              <a:gd name="T58" fmla="*/ 10 w 96"/>
              <a:gd name="T59" fmla="*/ 96 h 176"/>
              <a:gd name="T60" fmla="*/ 39 w 96"/>
              <a:gd name="T61" fmla="*/ 8 h 176"/>
              <a:gd name="T62" fmla="*/ 70 w 96"/>
              <a:gd name="T63" fmla="*/ 8 h 176"/>
              <a:gd name="T64" fmla="*/ 51 w 96"/>
              <a:gd name="T65" fmla="*/ 67 h 176"/>
              <a:gd name="T66" fmla="*/ 51 w 96"/>
              <a:gd name="T67" fmla="*/ 67 h 176"/>
              <a:gd name="T68" fmla="*/ 51 w 96"/>
              <a:gd name="T69" fmla="*/ 68 h 176"/>
              <a:gd name="T70" fmla="*/ 55 w 96"/>
              <a:gd name="T71" fmla="*/ 72 h 176"/>
              <a:gd name="T72" fmla="*/ 85 w 96"/>
              <a:gd name="T73" fmla="*/ 72 h 176"/>
              <a:gd name="T74" fmla="*/ 42 w 96"/>
              <a:gd name="T75" fmla="*/ 15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6" h="176">
                <a:moveTo>
                  <a:pt x="96" y="68"/>
                </a:moveTo>
                <a:cubicBezTo>
                  <a:pt x="96" y="66"/>
                  <a:pt x="94" y="64"/>
                  <a:pt x="92" y="64"/>
                </a:cubicBezTo>
                <a:cubicBezTo>
                  <a:pt x="60" y="64"/>
                  <a:pt x="60" y="64"/>
                  <a:pt x="60" y="64"/>
                </a:cubicBezTo>
                <a:cubicBezTo>
                  <a:pt x="80" y="5"/>
                  <a:pt x="80" y="5"/>
                  <a:pt x="80" y="5"/>
                </a:cubicBezTo>
                <a:cubicBezTo>
                  <a:pt x="80" y="5"/>
                  <a:pt x="80" y="5"/>
                  <a:pt x="80" y="5"/>
                </a:cubicBezTo>
                <a:cubicBezTo>
                  <a:pt x="80" y="5"/>
                  <a:pt x="80" y="4"/>
                  <a:pt x="80" y="4"/>
                </a:cubicBezTo>
                <a:cubicBezTo>
                  <a:pt x="80" y="2"/>
                  <a:pt x="78" y="0"/>
                  <a:pt x="7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4" y="0"/>
                  <a:pt x="33" y="1"/>
                  <a:pt x="32" y="3"/>
                </a:cubicBezTo>
                <a:cubicBezTo>
                  <a:pt x="32" y="3"/>
                  <a:pt x="32" y="3"/>
                  <a:pt x="32" y="3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99"/>
                  <a:pt x="0" y="100"/>
                  <a:pt x="0" y="100"/>
                </a:cubicBezTo>
                <a:cubicBezTo>
                  <a:pt x="0" y="102"/>
                  <a:pt x="2" y="104"/>
                  <a:pt x="4" y="104"/>
                </a:cubicBezTo>
                <a:cubicBezTo>
                  <a:pt x="40" y="104"/>
                  <a:pt x="40" y="104"/>
                  <a:pt x="40" y="104"/>
                </a:cubicBezTo>
                <a:cubicBezTo>
                  <a:pt x="32" y="172"/>
                  <a:pt x="32" y="172"/>
                  <a:pt x="32" y="172"/>
                </a:cubicBezTo>
                <a:cubicBezTo>
                  <a:pt x="32" y="172"/>
                  <a:pt x="32" y="172"/>
                  <a:pt x="32" y="172"/>
                </a:cubicBezTo>
                <a:cubicBezTo>
                  <a:pt x="32" y="172"/>
                  <a:pt x="32" y="172"/>
                  <a:pt x="32" y="172"/>
                </a:cubicBezTo>
                <a:cubicBezTo>
                  <a:pt x="32" y="174"/>
                  <a:pt x="34" y="176"/>
                  <a:pt x="36" y="176"/>
                </a:cubicBezTo>
                <a:cubicBezTo>
                  <a:pt x="38" y="176"/>
                  <a:pt x="39" y="175"/>
                  <a:pt x="40" y="174"/>
                </a:cubicBezTo>
                <a:cubicBezTo>
                  <a:pt x="40" y="174"/>
                  <a:pt x="40" y="174"/>
                  <a:pt x="40" y="174"/>
                </a:cubicBezTo>
                <a:cubicBezTo>
                  <a:pt x="96" y="70"/>
                  <a:pt x="96" y="70"/>
                  <a:pt x="96" y="70"/>
                </a:cubicBezTo>
                <a:cubicBezTo>
                  <a:pt x="96" y="70"/>
                  <a:pt x="96" y="70"/>
                  <a:pt x="96" y="70"/>
                </a:cubicBezTo>
                <a:cubicBezTo>
                  <a:pt x="96" y="69"/>
                  <a:pt x="96" y="69"/>
                  <a:pt x="96" y="68"/>
                </a:cubicBezTo>
                <a:moveTo>
                  <a:pt x="42" y="152"/>
                </a:moveTo>
                <a:cubicBezTo>
                  <a:pt x="48" y="100"/>
                  <a:pt x="48" y="100"/>
                  <a:pt x="48" y="100"/>
                </a:cubicBezTo>
                <a:cubicBezTo>
                  <a:pt x="48" y="100"/>
                  <a:pt x="48" y="100"/>
                  <a:pt x="48" y="100"/>
                </a:cubicBezTo>
                <a:cubicBezTo>
                  <a:pt x="48" y="100"/>
                  <a:pt x="48" y="100"/>
                  <a:pt x="48" y="100"/>
                </a:cubicBezTo>
                <a:cubicBezTo>
                  <a:pt x="48" y="98"/>
                  <a:pt x="46" y="96"/>
                  <a:pt x="44" y="96"/>
                </a:cubicBezTo>
                <a:cubicBezTo>
                  <a:pt x="10" y="96"/>
                  <a:pt x="10" y="96"/>
                  <a:pt x="10" y="96"/>
                </a:cubicBezTo>
                <a:cubicBezTo>
                  <a:pt x="39" y="8"/>
                  <a:pt x="39" y="8"/>
                  <a:pt x="39" y="8"/>
                </a:cubicBezTo>
                <a:cubicBezTo>
                  <a:pt x="70" y="8"/>
                  <a:pt x="70" y="8"/>
                  <a:pt x="70" y="8"/>
                </a:cubicBezTo>
                <a:cubicBezTo>
                  <a:pt x="51" y="67"/>
                  <a:pt x="51" y="67"/>
                  <a:pt x="51" y="67"/>
                </a:cubicBezTo>
                <a:cubicBezTo>
                  <a:pt x="51" y="67"/>
                  <a:pt x="51" y="67"/>
                  <a:pt x="51" y="67"/>
                </a:cubicBezTo>
                <a:cubicBezTo>
                  <a:pt x="51" y="67"/>
                  <a:pt x="51" y="68"/>
                  <a:pt x="51" y="68"/>
                </a:cubicBezTo>
                <a:cubicBezTo>
                  <a:pt x="51" y="70"/>
                  <a:pt x="52" y="72"/>
                  <a:pt x="55" y="72"/>
                </a:cubicBezTo>
                <a:cubicBezTo>
                  <a:pt x="85" y="72"/>
                  <a:pt x="85" y="72"/>
                  <a:pt x="85" y="72"/>
                </a:cubicBezTo>
                <a:lnTo>
                  <a:pt x="42" y="15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28" name="Freeform 112">
            <a:extLst>
              <a:ext uri="{FF2B5EF4-FFF2-40B4-BE49-F238E27FC236}">
                <a16:creationId xmlns:a16="http://schemas.microsoft.com/office/drawing/2014/main" id="{D6091ECD-5042-423E-8A02-ADE92AFE790D}"/>
              </a:ext>
            </a:extLst>
          </p:cNvPr>
          <p:cNvSpPr>
            <a:spLocks noEditPoints="1"/>
          </p:cNvSpPr>
          <p:nvPr/>
        </p:nvSpPr>
        <p:spPr bwMode="auto">
          <a:xfrm>
            <a:off x="7338958" y="3643316"/>
            <a:ext cx="600075" cy="490538"/>
          </a:xfrm>
          <a:custGeom>
            <a:avLst/>
            <a:gdLst>
              <a:gd name="T0" fmla="*/ 168 w 176"/>
              <a:gd name="T1" fmla="*/ 136 h 144"/>
              <a:gd name="T2" fmla="*/ 172 w 176"/>
              <a:gd name="T3" fmla="*/ 32 h 144"/>
              <a:gd name="T4" fmla="*/ 172 w 176"/>
              <a:gd name="T5" fmla="*/ 24 h 144"/>
              <a:gd name="T6" fmla="*/ 168 w 176"/>
              <a:gd name="T7" fmla="*/ 8 h 144"/>
              <a:gd name="T8" fmla="*/ 16 w 176"/>
              <a:gd name="T9" fmla="*/ 0 h 144"/>
              <a:gd name="T10" fmla="*/ 8 w 176"/>
              <a:gd name="T11" fmla="*/ 24 h 144"/>
              <a:gd name="T12" fmla="*/ 0 w 176"/>
              <a:gd name="T13" fmla="*/ 28 h 144"/>
              <a:gd name="T14" fmla="*/ 8 w 176"/>
              <a:gd name="T15" fmla="*/ 32 h 144"/>
              <a:gd name="T16" fmla="*/ 4 w 176"/>
              <a:gd name="T17" fmla="*/ 136 h 144"/>
              <a:gd name="T18" fmla="*/ 4 w 176"/>
              <a:gd name="T19" fmla="*/ 144 h 144"/>
              <a:gd name="T20" fmla="*/ 176 w 176"/>
              <a:gd name="T21" fmla="*/ 140 h 144"/>
              <a:gd name="T22" fmla="*/ 96 w 176"/>
              <a:gd name="T23" fmla="*/ 136 h 144"/>
              <a:gd name="T24" fmla="*/ 80 w 176"/>
              <a:gd name="T25" fmla="*/ 96 h 144"/>
              <a:gd name="T26" fmla="*/ 96 w 176"/>
              <a:gd name="T27" fmla="*/ 136 h 144"/>
              <a:gd name="T28" fmla="*/ 104 w 176"/>
              <a:gd name="T29" fmla="*/ 136 h 144"/>
              <a:gd name="T30" fmla="*/ 100 w 176"/>
              <a:gd name="T31" fmla="*/ 88 h 144"/>
              <a:gd name="T32" fmla="*/ 72 w 176"/>
              <a:gd name="T33" fmla="*/ 92 h 144"/>
              <a:gd name="T34" fmla="*/ 16 w 176"/>
              <a:gd name="T35" fmla="*/ 136 h 144"/>
              <a:gd name="T36" fmla="*/ 28 w 176"/>
              <a:gd name="T37" fmla="*/ 56 h 144"/>
              <a:gd name="T38" fmla="*/ 52 w 176"/>
              <a:gd name="T39" fmla="*/ 56 h 144"/>
              <a:gd name="T40" fmla="*/ 76 w 176"/>
              <a:gd name="T41" fmla="*/ 56 h 144"/>
              <a:gd name="T42" fmla="*/ 100 w 176"/>
              <a:gd name="T43" fmla="*/ 56 h 144"/>
              <a:gd name="T44" fmla="*/ 124 w 176"/>
              <a:gd name="T45" fmla="*/ 56 h 144"/>
              <a:gd name="T46" fmla="*/ 148 w 176"/>
              <a:gd name="T47" fmla="*/ 56 h 144"/>
              <a:gd name="T48" fmla="*/ 160 w 176"/>
              <a:gd name="T49" fmla="*/ 136 h 144"/>
              <a:gd name="T50" fmla="*/ 20 w 176"/>
              <a:gd name="T51" fmla="*/ 32 h 144"/>
              <a:gd name="T52" fmla="*/ 36 w 176"/>
              <a:gd name="T53" fmla="*/ 40 h 144"/>
              <a:gd name="T54" fmla="*/ 20 w 176"/>
              <a:gd name="T55" fmla="*/ 40 h 144"/>
              <a:gd name="T56" fmla="*/ 44 w 176"/>
              <a:gd name="T57" fmla="*/ 32 h 144"/>
              <a:gd name="T58" fmla="*/ 60 w 176"/>
              <a:gd name="T59" fmla="*/ 40 h 144"/>
              <a:gd name="T60" fmla="*/ 44 w 176"/>
              <a:gd name="T61" fmla="*/ 40 h 144"/>
              <a:gd name="T62" fmla="*/ 68 w 176"/>
              <a:gd name="T63" fmla="*/ 32 h 144"/>
              <a:gd name="T64" fmla="*/ 84 w 176"/>
              <a:gd name="T65" fmla="*/ 40 h 144"/>
              <a:gd name="T66" fmla="*/ 68 w 176"/>
              <a:gd name="T67" fmla="*/ 40 h 144"/>
              <a:gd name="T68" fmla="*/ 92 w 176"/>
              <a:gd name="T69" fmla="*/ 32 h 144"/>
              <a:gd name="T70" fmla="*/ 108 w 176"/>
              <a:gd name="T71" fmla="*/ 40 h 144"/>
              <a:gd name="T72" fmla="*/ 92 w 176"/>
              <a:gd name="T73" fmla="*/ 40 h 144"/>
              <a:gd name="T74" fmla="*/ 116 w 176"/>
              <a:gd name="T75" fmla="*/ 32 h 144"/>
              <a:gd name="T76" fmla="*/ 132 w 176"/>
              <a:gd name="T77" fmla="*/ 40 h 144"/>
              <a:gd name="T78" fmla="*/ 116 w 176"/>
              <a:gd name="T79" fmla="*/ 40 h 144"/>
              <a:gd name="T80" fmla="*/ 140 w 176"/>
              <a:gd name="T81" fmla="*/ 32 h 144"/>
              <a:gd name="T82" fmla="*/ 156 w 176"/>
              <a:gd name="T83" fmla="*/ 40 h 144"/>
              <a:gd name="T84" fmla="*/ 140 w 176"/>
              <a:gd name="T85" fmla="*/ 40 h 144"/>
              <a:gd name="T86" fmla="*/ 16 w 176"/>
              <a:gd name="T87" fmla="*/ 24 h 144"/>
              <a:gd name="T88" fmla="*/ 160 w 176"/>
              <a:gd name="T89" fmla="*/ 8 h 144"/>
              <a:gd name="T90" fmla="*/ 60 w 176"/>
              <a:gd name="T91" fmla="*/ 88 h 144"/>
              <a:gd name="T92" fmla="*/ 32 w 176"/>
              <a:gd name="T93" fmla="*/ 92 h 144"/>
              <a:gd name="T94" fmla="*/ 36 w 176"/>
              <a:gd name="T95" fmla="*/ 120 h 144"/>
              <a:gd name="T96" fmla="*/ 64 w 176"/>
              <a:gd name="T97" fmla="*/ 116 h 144"/>
              <a:gd name="T98" fmla="*/ 60 w 176"/>
              <a:gd name="T99" fmla="*/ 88 h 144"/>
              <a:gd name="T100" fmla="*/ 40 w 176"/>
              <a:gd name="T101" fmla="*/ 112 h 144"/>
              <a:gd name="T102" fmla="*/ 56 w 176"/>
              <a:gd name="T103" fmla="*/ 96 h 144"/>
              <a:gd name="T104" fmla="*/ 140 w 176"/>
              <a:gd name="T105" fmla="*/ 88 h 144"/>
              <a:gd name="T106" fmla="*/ 112 w 176"/>
              <a:gd name="T107" fmla="*/ 92 h 144"/>
              <a:gd name="T108" fmla="*/ 116 w 176"/>
              <a:gd name="T109" fmla="*/ 120 h 144"/>
              <a:gd name="T110" fmla="*/ 144 w 176"/>
              <a:gd name="T111" fmla="*/ 116 h 144"/>
              <a:gd name="T112" fmla="*/ 140 w 176"/>
              <a:gd name="T113" fmla="*/ 88 h 144"/>
              <a:gd name="T114" fmla="*/ 120 w 176"/>
              <a:gd name="T115" fmla="*/ 112 h 144"/>
              <a:gd name="T116" fmla="*/ 136 w 176"/>
              <a:gd name="T117" fmla="*/ 9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6" h="144">
                <a:moveTo>
                  <a:pt x="172" y="136"/>
                </a:moveTo>
                <a:cubicBezTo>
                  <a:pt x="168" y="136"/>
                  <a:pt x="168" y="136"/>
                  <a:pt x="168" y="136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72" y="32"/>
                  <a:pt x="172" y="32"/>
                  <a:pt x="172" y="32"/>
                </a:cubicBezTo>
                <a:cubicBezTo>
                  <a:pt x="174" y="32"/>
                  <a:pt x="176" y="30"/>
                  <a:pt x="176" y="28"/>
                </a:cubicBezTo>
                <a:cubicBezTo>
                  <a:pt x="176" y="26"/>
                  <a:pt x="174" y="24"/>
                  <a:pt x="172" y="24"/>
                </a:cubicBezTo>
                <a:cubicBezTo>
                  <a:pt x="168" y="24"/>
                  <a:pt x="168" y="24"/>
                  <a:pt x="168" y="24"/>
                </a:cubicBezTo>
                <a:cubicBezTo>
                  <a:pt x="168" y="8"/>
                  <a:pt x="168" y="8"/>
                  <a:pt x="168" y="8"/>
                </a:cubicBezTo>
                <a:cubicBezTo>
                  <a:pt x="168" y="4"/>
                  <a:pt x="164" y="0"/>
                  <a:pt x="16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2" y="0"/>
                  <a:pt x="8" y="4"/>
                  <a:pt x="8" y="8"/>
                </a:cubicBezTo>
                <a:cubicBezTo>
                  <a:pt x="8" y="24"/>
                  <a:pt x="8" y="24"/>
                  <a:pt x="8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2" y="24"/>
                  <a:pt x="0" y="26"/>
                  <a:pt x="0" y="28"/>
                </a:cubicBezTo>
                <a:cubicBezTo>
                  <a:pt x="0" y="30"/>
                  <a:pt x="2" y="32"/>
                  <a:pt x="4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136"/>
                  <a:pt x="8" y="136"/>
                  <a:pt x="8" y="136"/>
                </a:cubicBezTo>
                <a:cubicBezTo>
                  <a:pt x="4" y="136"/>
                  <a:pt x="4" y="136"/>
                  <a:pt x="4" y="136"/>
                </a:cubicBezTo>
                <a:cubicBezTo>
                  <a:pt x="2" y="136"/>
                  <a:pt x="0" y="138"/>
                  <a:pt x="0" y="140"/>
                </a:cubicBezTo>
                <a:cubicBezTo>
                  <a:pt x="0" y="142"/>
                  <a:pt x="2" y="144"/>
                  <a:pt x="4" y="144"/>
                </a:cubicBezTo>
                <a:cubicBezTo>
                  <a:pt x="172" y="144"/>
                  <a:pt x="172" y="144"/>
                  <a:pt x="172" y="144"/>
                </a:cubicBezTo>
                <a:cubicBezTo>
                  <a:pt x="174" y="144"/>
                  <a:pt x="176" y="142"/>
                  <a:pt x="176" y="140"/>
                </a:cubicBezTo>
                <a:cubicBezTo>
                  <a:pt x="176" y="138"/>
                  <a:pt x="174" y="136"/>
                  <a:pt x="172" y="136"/>
                </a:cubicBezTo>
                <a:moveTo>
                  <a:pt x="96" y="136"/>
                </a:moveTo>
                <a:cubicBezTo>
                  <a:pt x="80" y="136"/>
                  <a:pt x="80" y="136"/>
                  <a:pt x="80" y="136"/>
                </a:cubicBezTo>
                <a:cubicBezTo>
                  <a:pt x="80" y="96"/>
                  <a:pt x="80" y="96"/>
                  <a:pt x="80" y="96"/>
                </a:cubicBezTo>
                <a:cubicBezTo>
                  <a:pt x="96" y="96"/>
                  <a:pt x="96" y="96"/>
                  <a:pt x="96" y="96"/>
                </a:cubicBezTo>
                <a:lnTo>
                  <a:pt x="96" y="136"/>
                </a:lnTo>
                <a:close/>
                <a:moveTo>
                  <a:pt x="160" y="136"/>
                </a:moveTo>
                <a:cubicBezTo>
                  <a:pt x="104" y="136"/>
                  <a:pt x="104" y="136"/>
                  <a:pt x="104" y="136"/>
                </a:cubicBezTo>
                <a:cubicBezTo>
                  <a:pt x="104" y="92"/>
                  <a:pt x="104" y="92"/>
                  <a:pt x="104" y="92"/>
                </a:cubicBezTo>
                <a:cubicBezTo>
                  <a:pt x="104" y="90"/>
                  <a:pt x="102" y="88"/>
                  <a:pt x="100" y="88"/>
                </a:cubicBezTo>
                <a:cubicBezTo>
                  <a:pt x="76" y="88"/>
                  <a:pt x="76" y="88"/>
                  <a:pt x="76" y="88"/>
                </a:cubicBezTo>
                <a:cubicBezTo>
                  <a:pt x="74" y="88"/>
                  <a:pt x="72" y="90"/>
                  <a:pt x="72" y="92"/>
                </a:cubicBezTo>
                <a:cubicBezTo>
                  <a:pt x="72" y="136"/>
                  <a:pt x="72" y="136"/>
                  <a:pt x="72" y="136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16" y="50"/>
                  <a:pt x="16" y="50"/>
                  <a:pt x="16" y="50"/>
                </a:cubicBezTo>
                <a:cubicBezTo>
                  <a:pt x="19" y="54"/>
                  <a:pt x="23" y="56"/>
                  <a:pt x="28" y="56"/>
                </a:cubicBezTo>
                <a:cubicBezTo>
                  <a:pt x="33" y="56"/>
                  <a:pt x="37" y="54"/>
                  <a:pt x="40" y="50"/>
                </a:cubicBezTo>
                <a:cubicBezTo>
                  <a:pt x="43" y="54"/>
                  <a:pt x="47" y="56"/>
                  <a:pt x="52" y="56"/>
                </a:cubicBezTo>
                <a:cubicBezTo>
                  <a:pt x="57" y="56"/>
                  <a:pt x="61" y="54"/>
                  <a:pt x="64" y="50"/>
                </a:cubicBezTo>
                <a:cubicBezTo>
                  <a:pt x="67" y="54"/>
                  <a:pt x="71" y="56"/>
                  <a:pt x="76" y="56"/>
                </a:cubicBezTo>
                <a:cubicBezTo>
                  <a:pt x="81" y="56"/>
                  <a:pt x="85" y="54"/>
                  <a:pt x="88" y="50"/>
                </a:cubicBezTo>
                <a:cubicBezTo>
                  <a:pt x="91" y="54"/>
                  <a:pt x="95" y="56"/>
                  <a:pt x="100" y="56"/>
                </a:cubicBezTo>
                <a:cubicBezTo>
                  <a:pt x="105" y="56"/>
                  <a:pt x="109" y="54"/>
                  <a:pt x="112" y="50"/>
                </a:cubicBezTo>
                <a:cubicBezTo>
                  <a:pt x="115" y="54"/>
                  <a:pt x="119" y="56"/>
                  <a:pt x="124" y="56"/>
                </a:cubicBezTo>
                <a:cubicBezTo>
                  <a:pt x="129" y="56"/>
                  <a:pt x="133" y="54"/>
                  <a:pt x="136" y="50"/>
                </a:cubicBezTo>
                <a:cubicBezTo>
                  <a:pt x="139" y="54"/>
                  <a:pt x="143" y="56"/>
                  <a:pt x="148" y="56"/>
                </a:cubicBezTo>
                <a:cubicBezTo>
                  <a:pt x="153" y="56"/>
                  <a:pt x="157" y="54"/>
                  <a:pt x="160" y="50"/>
                </a:cubicBezTo>
                <a:lnTo>
                  <a:pt x="160" y="136"/>
                </a:lnTo>
                <a:close/>
                <a:moveTo>
                  <a:pt x="20" y="40"/>
                </a:moveTo>
                <a:cubicBezTo>
                  <a:pt x="20" y="32"/>
                  <a:pt x="20" y="32"/>
                  <a:pt x="20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40"/>
                  <a:pt x="36" y="40"/>
                  <a:pt x="36" y="40"/>
                </a:cubicBezTo>
                <a:cubicBezTo>
                  <a:pt x="36" y="44"/>
                  <a:pt x="32" y="48"/>
                  <a:pt x="28" y="48"/>
                </a:cubicBezTo>
                <a:cubicBezTo>
                  <a:pt x="24" y="48"/>
                  <a:pt x="20" y="44"/>
                  <a:pt x="20" y="40"/>
                </a:cubicBezTo>
                <a:moveTo>
                  <a:pt x="44" y="40"/>
                </a:moveTo>
                <a:cubicBezTo>
                  <a:pt x="44" y="32"/>
                  <a:pt x="44" y="32"/>
                  <a:pt x="44" y="32"/>
                </a:cubicBezTo>
                <a:cubicBezTo>
                  <a:pt x="60" y="32"/>
                  <a:pt x="60" y="32"/>
                  <a:pt x="60" y="32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44"/>
                  <a:pt x="56" y="48"/>
                  <a:pt x="52" y="48"/>
                </a:cubicBezTo>
                <a:cubicBezTo>
                  <a:pt x="48" y="48"/>
                  <a:pt x="44" y="44"/>
                  <a:pt x="44" y="40"/>
                </a:cubicBezTo>
                <a:moveTo>
                  <a:pt x="68" y="40"/>
                </a:moveTo>
                <a:cubicBezTo>
                  <a:pt x="68" y="32"/>
                  <a:pt x="68" y="32"/>
                  <a:pt x="68" y="32"/>
                </a:cubicBezTo>
                <a:cubicBezTo>
                  <a:pt x="84" y="32"/>
                  <a:pt x="84" y="32"/>
                  <a:pt x="84" y="32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44"/>
                  <a:pt x="80" y="48"/>
                  <a:pt x="76" y="48"/>
                </a:cubicBezTo>
                <a:cubicBezTo>
                  <a:pt x="72" y="48"/>
                  <a:pt x="68" y="44"/>
                  <a:pt x="68" y="40"/>
                </a:cubicBezTo>
                <a:moveTo>
                  <a:pt x="92" y="40"/>
                </a:moveTo>
                <a:cubicBezTo>
                  <a:pt x="92" y="32"/>
                  <a:pt x="92" y="32"/>
                  <a:pt x="92" y="32"/>
                </a:cubicBezTo>
                <a:cubicBezTo>
                  <a:pt x="108" y="32"/>
                  <a:pt x="108" y="32"/>
                  <a:pt x="108" y="32"/>
                </a:cubicBezTo>
                <a:cubicBezTo>
                  <a:pt x="108" y="40"/>
                  <a:pt x="108" y="40"/>
                  <a:pt x="108" y="40"/>
                </a:cubicBezTo>
                <a:cubicBezTo>
                  <a:pt x="108" y="44"/>
                  <a:pt x="104" y="48"/>
                  <a:pt x="100" y="48"/>
                </a:cubicBezTo>
                <a:cubicBezTo>
                  <a:pt x="96" y="48"/>
                  <a:pt x="92" y="44"/>
                  <a:pt x="92" y="40"/>
                </a:cubicBezTo>
                <a:moveTo>
                  <a:pt x="116" y="40"/>
                </a:moveTo>
                <a:cubicBezTo>
                  <a:pt x="116" y="32"/>
                  <a:pt x="116" y="32"/>
                  <a:pt x="116" y="32"/>
                </a:cubicBezTo>
                <a:cubicBezTo>
                  <a:pt x="132" y="32"/>
                  <a:pt x="132" y="32"/>
                  <a:pt x="132" y="32"/>
                </a:cubicBezTo>
                <a:cubicBezTo>
                  <a:pt x="132" y="40"/>
                  <a:pt x="132" y="40"/>
                  <a:pt x="132" y="40"/>
                </a:cubicBezTo>
                <a:cubicBezTo>
                  <a:pt x="132" y="44"/>
                  <a:pt x="128" y="48"/>
                  <a:pt x="124" y="48"/>
                </a:cubicBezTo>
                <a:cubicBezTo>
                  <a:pt x="120" y="48"/>
                  <a:pt x="116" y="44"/>
                  <a:pt x="116" y="40"/>
                </a:cubicBezTo>
                <a:moveTo>
                  <a:pt x="140" y="40"/>
                </a:moveTo>
                <a:cubicBezTo>
                  <a:pt x="140" y="32"/>
                  <a:pt x="140" y="32"/>
                  <a:pt x="140" y="32"/>
                </a:cubicBezTo>
                <a:cubicBezTo>
                  <a:pt x="156" y="32"/>
                  <a:pt x="156" y="32"/>
                  <a:pt x="156" y="32"/>
                </a:cubicBezTo>
                <a:cubicBezTo>
                  <a:pt x="156" y="40"/>
                  <a:pt x="156" y="40"/>
                  <a:pt x="156" y="40"/>
                </a:cubicBezTo>
                <a:cubicBezTo>
                  <a:pt x="156" y="44"/>
                  <a:pt x="152" y="48"/>
                  <a:pt x="148" y="48"/>
                </a:cubicBezTo>
                <a:cubicBezTo>
                  <a:pt x="144" y="48"/>
                  <a:pt x="140" y="44"/>
                  <a:pt x="140" y="40"/>
                </a:cubicBezTo>
                <a:moveTo>
                  <a:pt x="160" y="24"/>
                </a:moveTo>
                <a:cubicBezTo>
                  <a:pt x="16" y="24"/>
                  <a:pt x="16" y="24"/>
                  <a:pt x="16" y="24"/>
                </a:cubicBezTo>
                <a:cubicBezTo>
                  <a:pt x="16" y="8"/>
                  <a:pt x="16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lnTo>
                  <a:pt x="160" y="24"/>
                </a:lnTo>
                <a:close/>
                <a:moveTo>
                  <a:pt x="60" y="88"/>
                </a:moveTo>
                <a:cubicBezTo>
                  <a:pt x="36" y="88"/>
                  <a:pt x="36" y="88"/>
                  <a:pt x="36" y="88"/>
                </a:cubicBezTo>
                <a:cubicBezTo>
                  <a:pt x="34" y="88"/>
                  <a:pt x="32" y="90"/>
                  <a:pt x="32" y="92"/>
                </a:cubicBezTo>
                <a:cubicBezTo>
                  <a:pt x="32" y="116"/>
                  <a:pt x="32" y="116"/>
                  <a:pt x="32" y="116"/>
                </a:cubicBezTo>
                <a:cubicBezTo>
                  <a:pt x="32" y="118"/>
                  <a:pt x="34" y="120"/>
                  <a:pt x="36" y="120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62" y="120"/>
                  <a:pt x="64" y="118"/>
                  <a:pt x="64" y="116"/>
                </a:cubicBezTo>
                <a:cubicBezTo>
                  <a:pt x="64" y="92"/>
                  <a:pt x="64" y="92"/>
                  <a:pt x="64" y="92"/>
                </a:cubicBezTo>
                <a:cubicBezTo>
                  <a:pt x="64" y="90"/>
                  <a:pt x="62" y="88"/>
                  <a:pt x="60" y="88"/>
                </a:cubicBezTo>
                <a:moveTo>
                  <a:pt x="56" y="112"/>
                </a:moveTo>
                <a:cubicBezTo>
                  <a:pt x="40" y="112"/>
                  <a:pt x="40" y="112"/>
                  <a:pt x="40" y="112"/>
                </a:cubicBezTo>
                <a:cubicBezTo>
                  <a:pt x="40" y="96"/>
                  <a:pt x="40" y="96"/>
                  <a:pt x="40" y="96"/>
                </a:cubicBezTo>
                <a:cubicBezTo>
                  <a:pt x="56" y="96"/>
                  <a:pt x="56" y="96"/>
                  <a:pt x="56" y="96"/>
                </a:cubicBezTo>
                <a:lnTo>
                  <a:pt x="56" y="112"/>
                </a:lnTo>
                <a:close/>
                <a:moveTo>
                  <a:pt x="140" y="88"/>
                </a:moveTo>
                <a:cubicBezTo>
                  <a:pt x="116" y="88"/>
                  <a:pt x="116" y="88"/>
                  <a:pt x="116" y="88"/>
                </a:cubicBezTo>
                <a:cubicBezTo>
                  <a:pt x="114" y="88"/>
                  <a:pt x="112" y="90"/>
                  <a:pt x="112" y="92"/>
                </a:cubicBezTo>
                <a:cubicBezTo>
                  <a:pt x="112" y="116"/>
                  <a:pt x="112" y="116"/>
                  <a:pt x="112" y="116"/>
                </a:cubicBezTo>
                <a:cubicBezTo>
                  <a:pt x="112" y="118"/>
                  <a:pt x="114" y="120"/>
                  <a:pt x="116" y="120"/>
                </a:cubicBezTo>
                <a:cubicBezTo>
                  <a:pt x="140" y="120"/>
                  <a:pt x="140" y="120"/>
                  <a:pt x="140" y="120"/>
                </a:cubicBezTo>
                <a:cubicBezTo>
                  <a:pt x="142" y="120"/>
                  <a:pt x="144" y="118"/>
                  <a:pt x="144" y="116"/>
                </a:cubicBezTo>
                <a:cubicBezTo>
                  <a:pt x="144" y="92"/>
                  <a:pt x="144" y="92"/>
                  <a:pt x="144" y="92"/>
                </a:cubicBezTo>
                <a:cubicBezTo>
                  <a:pt x="144" y="90"/>
                  <a:pt x="142" y="88"/>
                  <a:pt x="140" y="88"/>
                </a:cubicBezTo>
                <a:moveTo>
                  <a:pt x="136" y="112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96"/>
                  <a:pt x="120" y="96"/>
                  <a:pt x="120" y="96"/>
                </a:cubicBezTo>
                <a:cubicBezTo>
                  <a:pt x="136" y="96"/>
                  <a:pt x="136" y="96"/>
                  <a:pt x="136" y="96"/>
                </a:cubicBezTo>
                <a:lnTo>
                  <a:pt x="136" y="1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29" name="Freeform 113">
            <a:extLst>
              <a:ext uri="{FF2B5EF4-FFF2-40B4-BE49-F238E27FC236}">
                <a16:creationId xmlns:a16="http://schemas.microsoft.com/office/drawing/2014/main" id="{FAB792C7-F1FC-4FE6-B4F2-70ECA6EDA2E2}"/>
              </a:ext>
            </a:extLst>
          </p:cNvPr>
          <p:cNvSpPr>
            <a:spLocks noEditPoints="1"/>
          </p:cNvSpPr>
          <p:nvPr/>
        </p:nvSpPr>
        <p:spPr bwMode="auto">
          <a:xfrm>
            <a:off x="8539108" y="3587753"/>
            <a:ext cx="492125" cy="600075"/>
          </a:xfrm>
          <a:custGeom>
            <a:avLst/>
            <a:gdLst>
              <a:gd name="T0" fmla="*/ 144 w 144"/>
              <a:gd name="T1" fmla="*/ 124 h 176"/>
              <a:gd name="T2" fmla="*/ 112 w 144"/>
              <a:gd name="T3" fmla="*/ 56 h 176"/>
              <a:gd name="T4" fmla="*/ 88 w 144"/>
              <a:gd name="T5" fmla="*/ 19 h 176"/>
              <a:gd name="T6" fmla="*/ 88 w 144"/>
              <a:gd name="T7" fmla="*/ 16 h 176"/>
              <a:gd name="T8" fmla="*/ 72 w 144"/>
              <a:gd name="T9" fmla="*/ 0 h 176"/>
              <a:gd name="T10" fmla="*/ 56 w 144"/>
              <a:gd name="T11" fmla="*/ 16 h 176"/>
              <a:gd name="T12" fmla="*/ 56 w 144"/>
              <a:gd name="T13" fmla="*/ 19 h 176"/>
              <a:gd name="T14" fmla="*/ 32 w 144"/>
              <a:gd name="T15" fmla="*/ 56 h 176"/>
              <a:gd name="T16" fmla="*/ 0 w 144"/>
              <a:gd name="T17" fmla="*/ 124 h 176"/>
              <a:gd name="T18" fmla="*/ 48 w 144"/>
              <a:gd name="T19" fmla="*/ 150 h 176"/>
              <a:gd name="T20" fmla="*/ 48 w 144"/>
              <a:gd name="T21" fmla="*/ 152 h 176"/>
              <a:gd name="T22" fmla="*/ 72 w 144"/>
              <a:gd name="T23" fmla="*/ 176 h 176"/>
              <a:gd name="T24" fmla="*/ 96 w 144"/>
              <a:gd name="T25" fmla="*/ 152 h 176"/>
              <a:gd name="T26" fmla="*/ 96 w 144"/>
              <a:gd name="T27" fmla="*/ 150 h 176"/>
              <a:gd name="T28" fmla="*/ 144 w 144"/>
              <a:gd name="T29" fmla="*/ 124 h 176"/>
              <a:gd name="T30" fmla="*/ 72 w 144"/>
              <a:gd name="T31" fmla="*/ 8 h 176"/>
              <a:gd name="T32" fmla="*/ 80 w 144"/>
              <a:gd name="T33" fmla="*/ 16 h 176"/>
              <a:gd name="T34" fmla="*/ 72 w 144"/>
              <a:gd name="T35" fmla="*/ 24 h 176"/>
              <a:gd name="T36" fmla="*/ 64 w 144"/>
              <a:gd name="T37" fmla="*/ 16 h 176"/>
              <a:gd name="T38" fmla="*/ 72 w 144"/>
              <a:gd name="T39" fmla="*/ 8 h 176"/>
              <a:gd name="T40" fmla="*/ 20 w 144"/>
              <a:gd name="T41" fmla="*/ 102 h 176"/>
              <a:gd name="T42" fmla="*/ 40 w 144"/>
              <a:gd name="T43" fmla="*/ 56 h 176"/>
              <a:gd name="T44" fmla="*/ 60 w 144"/>
              <a:gd name="T45" fmla="*/ 26 h 176"/>
              <a:gd name="T46" fmla="*/ 72 w 144"/>
              <a:gd name="T47" fmla="*/ 32 h 176"/>
              <a:gd name="T48" fmla="*/ 84 w 144"/>
              <a:gd name="T49" fmla="*/ 26 h 176"/>
              <a:gd name="T50" fmla="*/ 104 w 144"/>
              <a:gd name="T51" fmla="*/ 56 h 176"/>
              <a:gd name="T52" fmla="*/ 124 w 144"/>
              <a:gd name="T53" fmla="*/ 102 h 176"/>
              <a:gd name="T54" fmla="*/ 129 w 144"/>
              <a:gd name="T55" fmla="*/ 107 h 176"/>
              <a:gd name="T56" fmla="*/ 72 w 144"/>
              <a:gd name="T57" fmla="*/ 120 h 176"/>
              <a:gd name="T58" fmla="*/ 15 w 144"/>
              <a:gd name="T59" fmla="*/ 107 h 176"/>
              <a:gd name="T60" fmla="*/ 20 w 144"/>
              <a:gd name="T61" fmla="*/ 102 h 176"/>
              <a:gd name="T62" fmla="*/ 72 w 144"/>
              <a:gd name="T63" fmla="*/ 168 h 176"/>
              <a:gd name="T64" fmla="*/ 56 w 144"/>
              <a:gd name="T65" fmla="*/ 152 h 176"/>
              <a:gd name="T66" fmla="*/ 56 w 144"/>
              <a:gd name="T67" fmla="*/ 151 h 176"/>
              <a:gd name="T68" fmla="*/ 72 w 144"/>
              <a:gd name="T69" fmla="*/ 152 h 176"/>
              <a:gd name="T70" fmla="*/ 88 w 144"/>
              <a:gd name="T71" fmla="*/ 151 h 176"/>
              <a:gd name="T72" fmla="*/ 88 w 144"/>
              <a:gd name="T73" fmla="*/ 152 h 176"/>
              <a:gd name="T74" fmla="*/ 72 w 144"/>
              <a:gd name="T75" fmla="*/ 168 h 176"/>
              <a:gd name="T76" fmla="*/ 72 w 144"/>
              <a:gd name="T77" fmla="*/ 144 h 176"/>
              <a:gd name="T78" fmla="*/ 8 w 144"/>
              <a:gd name="T79" fmla="*/ 124 h 176"/>
              <a:gd name="T80" fmla="*/ 11 w 144"/>
              <a:gd name="T81" fmla="*/ 113 h 176"/>
              <a:gd name="T82" fmla="*/ 72 w 144"/>
              <a:gd name="T83" fmla="*/ 128 h 176"/>
              <a:gd name="T84" fmla="*/ 133 w 144"/>
              <a:gd name="T85" fmla="*/ 113 h 176"/>
              <a:gd name="T86" fmla="*/ 136 w 144"/>
              <a:gd name="T87" fmla="*/ 124 h 176"/>
              <a:gd name="T88" fmla="*/ 72 w 144"/>
              <a:gd name="T89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4" h="176">
                <a:moveTo>
                  <a:pt x="144" y="124"/>
                </a:moveTo>
                <a:cubicBezTo>
                  <a:pt x="144" y="96"/>
                  <a:pt x="112" y="96"/>
                  <a:pt x="112" y="56"/>
                </a:cubicBezTo>
                <a:cubicBezTo>
                  <a:pt x="112" y="39"/>
                  <a:pt x="102" y="25"/>
                  <a:pt x="88" y="19"/>
                </a:cubicBezTo>
                <a:cubicBezTo>
                  <a:pt x="88" y="18"/>
                  <a:pt x="88" y="17"/>
                  <a:pt x="88" y="16"/>
                </a:cubicBezTo>
                <a:cubicBezTo>
                  <a:pt x="88" y="7"/>
                  <a:pt x="81" y="0"/>
                  <a:pt x="72" y="0"/>
                </a:cubicBezTo>
                <a:cubicBezTo>
                  <a:pt x="63" y="0"/>
                  <a:pt x="56" y="7"/>
                  <a:pt x="56" y="16"/>
                </a:cubicBezTo>
                <a:cubicBezTo>
                  <a:pt x="56" y="17"/>
                  <a:pt x="56" y="18"/>
                  <a:pt x="56" y="19"/>
                </a:cubicBezTo>
                <a:cubicBezTo>
                  <a:pt x="42" y="25"/>
                  <a:pt x="32" y="39"/>
                  <a:pt x="32" y="56"/>
                </a:cubicBezTo>
                <a:cubicBezTo>
                  <a:pt x="32" y="96"/>
                  <a:pt x="0" y="96"/>
                  <a:pt x="0" y="124"/>
                </a:cubicBezTo>
                <a:cubicBezTo>
                  <a:pt x="0" y="136"/>
                  <a:pt x="20" y="147"/>
                  <a:pt x="48" y="150"/>
                </a:cubicBezTo>
                <a:cubicBezTo>
                  <a:pt x="48" y="151"/>
                  <a:pt x="48" y="151"/>
                  <a:pt x="48" y="152"/>
                </a:cubicBezTo>
                <a:cubicBezTo>
                  <a:pt x="48" y="165"/>
                  <a:pt x="59" y="176"/>
                  <a:pt x="72" y="176"/>
                </a:cubicBezTo>
                <a:cubicBezTo>
                  <a:pt x="85" y="176"/>
                  <a:pt x="96" y="165"/>
                  <a:pt x="96" y="152"/>
                </a:cubicBezTo>
                <a:cubicBezTo>
                  <a:pt x="96" y="151"/>
                  <a:pt x="96" y="151"/>
                  <a:pt x="96" y="150"/>
                </a:cubicBezTo>
                <a:cubicBezTo>
                  <a:pt x="124" y="147"/>
                  <a:pt x="144" y="136"/>
                  <a:pt x="144" y="124"/>
                </a:cubicBezTo>
                <a:moveTo>
                  <a:pt x="72" y="8"/>
                </a:moveTo>
                <a:cubicBezTo>
                  <a:pt x="76" y="8"/>
                  <a:pt x="80" y="12"/>
                  <a:pt x="80" y="16"/>
                </a:cubicBezTo>
                <a:cubicBezTo>
                  <a:pt x="80" y="20"/>
                  <a:pt x="76" y="24"/>
                  <a:pt x="72" y="24"/>
                </a:cubicBezTo>
                <a:cubicBezTo>
                  <a:pt x="68" y="24"/>
                  <a:pt x="64" y="20"/>
                  <a:pt x="64" y="16"/>
                </a:cubicBezTo>
                <a:cubicBezTo>
                  <a:pt x="64" y="12"/>
                  <a:pt x="68" y="8"/>
                  <a:pt x="72" y="8"/>
                </a:cubicBezTo>
                <a:moveTo>
                  <a:pt x="20" y="102"/>
                </a:moveTo>
                <a:cubicBezTo>
                  <a:pt x="29" y="93"/>
                  <a:pt x="40" y="81"/>
                  <a:pt x="40" y="56"/>
                </a:cubicBezTo>
                <a:cubicBezTo>
                  <a:pt x="40" y="43"/>
                  <a:pt x="48" y="31"/>
                  <a:pt x="60" y="26"/>
                </a:cubicBezTo>
                <a:cubicBezTo>
                  <a:pt x="63" y="30"/>
                  <a:pt x="67" y="32"/>
                  <a:pt x="72" y="32"/>
                </a:cubicBezTo>
                <a:cubicBezTo>
                  <a:pt x="77" y="32"/>
                  <a:pt x="81" y="30"/>
                  <a:pt x="84" y="26"/>
                </a:cubicBezTo>
                <a:cubicBezTo>
                  <a:pt x="96" y="31"/>
                  <a:pt x="104" y="43"/>
                  <a:pt x="104" y="56"/>
                </a:cubicBezTo>
                <a:cubicBezTo>
                  <a:pt x="104" y="81"/>
                  <a:pt x="115" y="93"/>
                  <a:pt x="124" y="102"/>
                </a:cubicBezTo>
                <a:cubicBezTo>
                  <a:pt x="126" y="104"/>
                  <a:pt x="128" y="106"/>
                  <a:pt x="129" y="107"/>
                </a:cubicBezTo>
                <a:cubicBezTo>
                  <a:pt x="121" y="115"/>
                  <a:pt x="99" y="120"/>
                  <a:pt x="72" y="120"/>
                </a:cubicBezTo>
                <a:cubicBezTo>
                  <a:pt x="45" y="120"/>
                  <a:pt x="23" y="115"/>
                  <a:pt x="15" y="107"/>
                </a:cubicBezTo>
                <a:cubicBezTo>
                  <a:pt x="16" y="106"/>
                  <a:pt x="18" y="104"/>
                  <a:pt x="20" y="102"/>
                </a:cubicBezTo>
                <a:moveTo>
                  <a:pt x="72" y="168"/>
                </a:moveTo>
                <a:cubicBezTo>
                  <a:pt x="63" y="168"/>
                  <a:pt x="56" y="161"/>
                  <a:pt x="56" y="152"/>
                </a:cubicBezTo>
                <a:cubicBezTo>
                  <a:pt x="56" y="152"/>
                  <a:pt x="56" y="152"/>
                  <a:pt x="56" y="151"/>
                </a:cubicBezTo>
                <a:cubicBezTo>
                  <a:pt x="61" y="152"/>
                  <a:pt x="67" y="152"/>
                  <a:pt x="72" y="152"/>
                </a:cubicBezTo>
                <a:cubicBezTo>
                  <a:pt x="77" y="152"/>
                  <a:pt x="83" y="152"/>
                  <a:pt x="88" y="151"/>
                </a:cubicBezTo>
                <a:cubicBezTo>
                  <a:pt x="88" y="152"/>
                  <a:pt x="88" y="152"/>
                  <a:pt x="88" y="152"/>
                </a:cubicBezTo>
                <a:cubicBezTo>
                  <a:pt x="88" y="161"/>
                  <a:pt x="81" y="168"/>
                  <a:pt x="72" y="168"/>
                </a:cubicBezTo>
                <a:moveTo>
                  <a:pt x="72" y="144"/>
                </a:moveTo>
                <a:cubicBezTo>
                  <a:pt x="31" y="144"/>
                  <a:pt x="8" y="131"/>
                  <a:pt x="8" y="124"/>
                </a:cubicBezTo>
                <a:cubicBezTo>
                  <a:pt x="8" y="120"/>
                  <a:pt x="9" y="116"/>
                  <a:pt x="11" y="113"/>
                </a:cubicBezTo>
                <a:cubicBezTo>
                  <a:pt x="22" y="122"/>
                  <a:pt x="45" y="128"/>
                  <a:pt x="72" y="128"/>
                </a:cubicBezTo>
                <a:cubicBezTo>
                  <a:pt x="99" y="128"/>
                  <a:pt x="122" y="122"/>
                  <a:pt x="133" y="113"/>
                </a:cubicBezTo>
                <a:cubicBezTo>
                  <a:pt x="135" y="116"/>
                  <a:pt x="136" y="120"/>
                  <a:pt x="136" y="124"/>
                </a:cubicBezTo>
                <a:cubicBezTo>
                  <a:pt x="136" y="131"/>
                  <a:pt x="113" y="144"/>
                  <a:pt x="72" y="14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30" name="Freeform 114">
            <a:extLst>
              <a:ext uri="{FF2B5EF4-FFF2-40B4-BE49-F238E27FC236}">
                <a16:creationId xmlns:a16="http://schemas.microsoft.com/office/drawing/2014/main" id="{DC1FAFDE-F29C-4F26-BFD7-58B2E6CCDD07}"/>
              </a:ext>
            </a:extLst>
          </p:cNvPr>
          <p:cNvSpPr>
            <a:spLocks noEditPoints="1"/>
          </p:cNvSpPr>
          <p:nvPr/>
        </p:nvSpPr>
        <p:spPr bwMode="auto">
          <a:xfrm>
            <a:off x="9631308" y="3587753"/>
            <a:ext cx="600075" cy="600075"/>
          </a:xfrm>
          <a:custGeom>
            <a:avLst/>
            <a:gdLst>
              <a:gd name="T0" fmla="*/ 176 w 176"/>
              <a:gd name="T1" fmla="*/ 52 h 176"/>
              <a:gd name="T2" fmla="*/ 175 w 176"/>
              <a:gd name="T3" fmla="*/ 50 h 176"/>
              <a:gd name="T4" fmla="*/ 175 w 176"/>
              <a:gd name="T5" fmla="*/ 50 h 176"/>
              <a:gd name="T6" fmla="*/ 175 w 176"/>
              <a:gd name="T7" fmla="*/ 49 h 176"/>
              <a:gd name="T8" fmla="*/ 175 w 176"/>
              <a:gd name="T9" fmla="*/ 49 h 176"/>
              <a:gd name="T10" fmla="*/ 127 w 176"/>
              <a:gd name="T11" fmla="*/ 2 h 176"/>
              <a:gd name="T12" fmla="*/ 127 w 176"/>
              <a:gd name="T13" fmla="*/ 2 h 176"/>
              <a:gd name="T14" fmla="*/ 124 w 176"/>
              <a:gd name="T15" fmla="*/ 0 h 176"/>
              <a:gd name="T16" fmla="*/ 52 w 176"/>
              <a:gd name="T17" fmla="*/ 0 h 176"/>
              <a:gd name="T18" fmla="*/ 49 w 176"/>
              <a:gd name="T19" fmla="*/ 2 h 176"/>
              <a:gd name="T20" fmla="*/ 49 w 176"/>
              <a:gd name="T21" fmla="*/ 2 h 176"/>
              <a:gd name="T22" fmla="*/ 1 w 176"/>
              <a:gd name="T23" fmla="*/ 49 h 176"/>
              <a:gd name="T24" fmla="*/ 1 w 176"/>
              <a:gd name="T25" fmla="*/ 49 h 176"/>
              <a:gd name="T26" fmla="*/ 1 w 176"/>
              <a:gd name="T27" fmla="*/ 50 h 176"/>
              <a:gd name="T28" fmla="*/ 1 w 176"/>
              <a:gd name="T29" fmla="*/ 50 h 176"/>
              <a:gd name="T30" fmla="*/ 0 w 176"/>
              <a:gd name="T31" fmla="*/ 52 h 176"/>
              <a:gd name="T32" fmla="*/ 1 w 176"/>
              <a:gd name="T33" fmla="*/ 54 h 176"/>
              <a:gd name="T34" fmla="*/ 1 w 176"/>
              <a:gd name="T35" fmla="*/ 55 h 176"/>
              <a:gd name="T36" fmla="*/ 85 w 176"/>
              <a:gd name="T37" fmla="*/ 175 h 176"/>
              <a:gd name="T38" fmla="*/ 85 w 176"/>
              <a:gd name="T39" fmla="*/ 174 h 176"/>
              <a:gd name="T40" fmla="*/ 88 w 176"/>
              <a:gd name="T41" fmla="*/ 176 h 176"/>
              <a:gd name="T42" fmla="*/ 91 w 176"/>
              <a:gd name="T43" fmla="*/ 174 h 176"/>
              <a:gd name="T44" fmla="*/ 91 w 176"/>
              <a:gd name="T45" fmla="*/ 175 h 176"/>
              <a:gd name="T46" fmla="*/ 175 w 176"/>
              <a:gd name="T47" fmla="*/ 55 h 176"/>
              <a:gd name="T48" fmla="*/ 175 w 176"/>
              <a:gd name="T49" fmla="*/ 54 h 176"/>
              <a:gd name="T50" fmla="*/ 176 w 176"/>
              <a:gd name="T51" fmla="*/ 52 h 176"/>
              <a:gd name="T52" fmla="*/ 122 w 176"/>
              <a:gd name="T53" fmla="*/ 8 h 176"/>
              <a:gd name="T54" fmla="*/ 162 w 176"/>
              <a:gd name="T55" fmla="*/ 48 h 176"/>
              <a:gd name="T56" fmla="*/ 126 w 176"/>
              <a:gd name="T57" fmla="*/ 48 h 176"/>
              <a:gd name="T58" fmla="*/ 106 w 176"/>
              <a:gd name="T59" fmla="*/ 8 h 176"/>
              <a:gd name="T60" fmla="*/ 122 w 176"/>
              <a:gd name="T61" fmla="*/ 8 h 176"/>
              <a:gd name="T62" fmla="*/ 98 w 176"/>
              <a:gd name="T63" fmla="*/ 8 h 176"/>
              <a:gd name="T64" fmla="*/ 118 w 176"/>
              <a:gd name="T65" fmla="*/ 48 h 176"/>
              <a:gd name="T66" fmla="*/ 58 w 176"/>
              <a:gd name="T67" fmla="*/ 48 h 176"/>
              <a:gd name="T68" fmla="*/ 78 w 176"/>
              <a:gd name="T69" fmla="*/ 8 h 176"/>
              <a:gd name="T70" fmla="*/ 98 w 176"/>
              <a:gd name="T71" fmla="*/ 8 h 176"/>
              <a:gd name="T72" fmla="*/ 54 w 176"/>
              <a:gd name="T73" fmla="*/ 8 h 176"/>
              <a:gd name="T74" fmla="*/ 70 w 176"/>
              <a:gd name="T75" fmla="*/ 8 h 176"/>
              <a:gd name="T76" fmla="*/ 50 w 176"/>
              <a:gd name="T77" fmla="*/ 48 h 176"/>
              <a:gd name="T78" fmla="*/ 14 w 176"/>
              <a:gd name="T79" fmla="*/ 48 h 176"/>
              <a:gd name="T80" fmla="*/ 54 w 176"/>
              <a:gd name="T81" fmla="*/ 8 h 176"/>
              <a:gd name="T82" fmla="*/ 12 w 176"/>
              <a:gd name="T83" fmla="*/ 56 h 176"/>
              <a:gd name="T84" fmla="*/ 49 w 176"/>
              <a:gd name="T85" fmla="*/ 56 h 176"/>
              <a:gd name="T86" fmla="*/ 77 w 176"/>
              <a:gd name="T87" fmla="*/ 149 h 176"/>
              <a:gd name="T88" fmla="*/ 12 w 176"/>
              <a:gd name="T89" fmla="*/ 56 h 176"/>
              <a:gd name="T90" fmla="*/ 88 w 176"/>
              <a:gd name="T91" fmla="*/ 158 h 176"/>
              <a:gd name="T92" fmla="*/ 57 w 176"/>
              <a:gd name="T93" fmla="*/ 56 h 176"/>
              <a:gd name="T94" fmla="*/ 119 w 176"/>
              <a:gd name="T95" fmla="*/ 56 h 176"/>
              <a:gd name="T96" fmla="*/ 88 w 176"/>
              <a:gd name="T97" fmla="*/ 158 h 176"/>
              <a:gd name="T98" fmla="*/ 99 w 176"/>
              <a:gd name="T99" fmla="*/ 149 h 176"/>
              <a:gd name="T100" fmla="*/ 127 w 176"/>
              <a:gd name="T101" fmla="*/ 56 h 176"/>
              <a:gd name="T102" fmla="*/ 164 w 176"/>
              <a:gd name="T103" fmla="*/ 56 h 176"/>
              <a:gd name="T104" fmla="*/ 99 w 176"/>
              <a:gd name="T105" fmla="*/ 149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176" y="52"/>
                </a:moveTo>
                <a:cubicBezTo>
                  <a:pt x="176" y="51"/>
                  <a:pt x="176" y="50"/>
                  <a:pt x="175" y="50"/>
                </a:cubicBezTo>
                <a:cubicBezTo>
                  <a:pt x="175" y="50"/>
                  <a:pt x="175" y="50"/>
                  <a:pt x="175" y="50"/>
                </a:cubicBezTo>
                <a:cubicBezTo>
                  <a:pt x="175" y="49"/>
                  <a:pt x="175" y="49"/>
                  <a:pt x="175" y="49"/>
                </a:cubicBezTo>
                <a:cubicBezTo>
                  <a:pt x="175" y="49"/>
                  <a:pt x="175" y="49"/>
                  <a:pt x="175" y="49"/>
                </a:cubicBezTo>
                <a:cubicBezTo>
                  <a:pt x="127" y="2"/>
                  <a:pt x="127" y="2"/>
                  <a:pt x="127" y="2"/>
                </a:cubicBezTo>
                <a:cubicBezTo>
                  <a:pt x="127" y="2"/>
                  <a:pt x="127" y="2"/>
                  <a:pt x="127" y="2"/>
                </a:cubicBezTo>
                <a:cubicBezTo>
                  <a:pt x="126" y="1"/>
                  <a:pt x="125" y="0"/>
                  <a:pt x="124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1" y="0"/>
                  <a:pt x="50" y="1"/>
                  <a:pt x="49" y="2"/>
                </a:cubicBezTo>
                <a:cubicBezTo>
                  <a:pt x="49" y="2"/>
                  <a:pt x="49" y="2"/>
                  <a:pt x="49" y="2"/>
                </a:cubicBezTo>
                <a:cubicBezTo>
                  <a:pt x="1" y="49"/>
                  <a:pt x="1" y="49"/>
                  <a:pt x="1" y="49"/>
                </a:cubicBezTo>
                <a:cubicBezTo>
                  <a:pt x="1" y="49"/>
                  <a:pt x="1" y="49"/>
                  <a:pt x="1" y="49"/>
                </a:cubicBezTo>
                <a:cubicBezTo>
                  <a:pt x="1" y="50"/>
                  <a:pt x="1" y="50"/>
                  <a:pt x="1" y="50"/>
                </a:cubicBezTo>
                <a:cubicBezTo>
                  <a:pt x="1" y="50"/>
                  <a:pt x="1" y="50"/>
                  <a:pt x="1" y="50"/>
                </a:cubicBezTo>
                <a:cubicBezTo>
                  <a:pt x="0" y="50"/>
                  <a:pt x="0" y="51"/>
                  <a:pt x="0" y="52"/>
                </a:cubicBezTo>
                <a:cubicBezTo>
                  <a:pt x="0" y="53"/>
                  <a:pt x="0" y="54"/>
                  <a:pt x="1" y="54"/>
                </a:cubicBezTo>
                <a:cubicBezTo>
                  <a:pt x="1" y="55"/>
                  <a:pt x="1" y="55"/>
                  <a:pt x="1" y="55"/>
                </a:cubicBezTo>
                <a:cubicBezTo>
                  <a:pt x="85" y="175"/>
                  <a:pt x="85" y="175"/>
                  <a:pt x="85" y="175"/>
                </a:cubicBezTo>
                <a:cubicBezTo>
                  <a:pt x="85" y="174"/>
                  <a:pt x="85" y="174"/>
                  <a:pt x="85" y="174"/>
                </a:cubicBezTo>
                <a:cubicBezTo>
                  <a:pt x="86" y="175"/>
                  <a:pt x="87" y="176"/>
                  <a:pt x="88" y="176"/>
                </a:cubicBezTo>
                <a:cubicBezTo>
                  <a:pt x="89" y="176"/>
                  <a:pt x="90" y="175"/>
                  <a:pt x="91" y="174"/>
                </a:cubicBezTo>
                <a:cubicBezTo>
                  <a:pt x="91" y="175"/>
                  <a:pt x="91" y="175"/>
                  <a:pt x="91" y="175"/>
                </a:cubicBezTo>
                <a:cubicBezTo>
                  <a:pt x="175" y="55"/>
                  <a:pt x="175" y="55"/>
                  <a:pt x="175" y="55"/>
                </a:cubicBezTo>
                <a:cubicBezTo>
                  <a:pt x="175" y="54"/>
                  <a:pt x="175" y="54"/>
                  <a:pt x="175" y="54"/>
                </a:cubicBezTo>
                <a:cubicBezTo>
                  <a:pt x="176" y="54"/>
                  <a:pt x="176" y="53"/>
                  <a:pt x="176" y="52"/>
                </a:cubicBezTo>
                <a:moveTo>
                  <a:pt x="122" y="8"/>
                </a:moveTo>
                <a:cubicBezTo>
                  <a:pt x="162" y="48"/>
                  <a:pt x="162" y="48"/>
                  <a:pt x="162" y="48"/>
                </a:cubicBezTo>
                <a:cubicBezTo>
                  <a:pt x="126" y="48"/>
                  <a:pt x="126" y="48"/>
                  <a:pt x="126" y="48"/>
                </a:cubicBezTo>
                <a:cubicBezTo>
                  <a:pt x="106" y="8"/>
                  <a:pt x="106" y="8"/>
                  <a:pt x="106" y="8"/>
                </a:cubicBezTo>
                <a:lnTo>
                  <a:pt x="122" y="8"/>
                </a:lnTo>
                <a:close/>
                <a:moveTo>
                  <a:pt x="98" y="8"/>
                </a:moveTo>
                <a:cubicBezTo>
                  <a:pt x="118" y="48"/>
                  <a:pt x="118" y="48"/>
                  <a:pt x="118" y="48"/>
                </a:cubicBezTo>
                <a:cubicBezTo>
                  <a:pt x="58" y="48"/>
                  <a:pt x="58" y="48"/>
                  <a:pt x="58" y="48"/>
                </a:cubicBezTo>
                <a:cubicBezTo>
                  <a:pt x="78" y="8"/>
                  <a:pt x="78" y="8"/>
                  <a:pt x="78" y="8"/>
                </a:cubicBezTo>
                <a:lnTo>
                  <a:pt x="98" y="8"/>
                </a:lnTo>
                <a:close/>
                <a:moveTo>
                  <a:pt x="54" y="8"/>
                </a:moveTo>
                <a:cubicBezTo>
                  <a:pt x="70" y="8"/>
                  <a:pt x="70" y="8"/>
                  <a:pt x="70" y="8"/>
                </a:cubicBezTo>
                <a:cubicBezTo>
                  <a:pt x="50" y="48"/>
                  <a:pt x="50" y="48"/>
                  <a:pt x="50" y="48"/>
                </a:cubicBezTo>
                <a:cubicBezTo>
                  <a:pt x="14" y="48"/>
                  <a:pt x="14" y="48"/>
                  <a:pt x="14" y="48"/>
                </a:cubicBezTo>
                <a:lnTo>
                  <a:pt x="54" y="8"/>
                </a:lnTo>
                <a:close/>
                <a:moveTo>
                  <a:pt x="12" y="56"/>
                </a:moveTo>
                <a:cubicBezTo>
                  <a:pt x="49" y="56"/>
                  <a:pt x="49" y="56"/>
                  <a:pt x="49" y="56"/>
                </a:cubicBezTo>
                <a:cubicBezTo>
                  <a:pt x="77" y="149"/>
                  <a:pt x="77" y="149"/>
                  <a:pt x="77" y="149"/>
                </a:cubicBezTo>
                <a:lnTo>
                  <a:pt x="12" y="56"/>
                </a:lnTo>
                <a:close/>
                <a:moveTo>
                  <a:pt x="88" y="158"/>
                </a:moveTo>
                <a:cubicBezTo>
                  <a:pt x="57" y="56"/>
                  <a:pt x="57" y="56"/>
                  <a:pt x="57" y="56"/>
                </a:cubicBezTo>
                <a:cubicBezTo>
                  <a:pt x="119" y="56"/>
                  <a:pt x="119" y="56"/>
                  <a:pt x="119" y="56"/>
                </a:cubicBezTo>
                <a:lnTo>
                  <a:pt x="88" y="158"/>
                </a:lnTo>
                <a:close/>
                <a:moveTo>
                  <a:pt x="99" y="149"/>
                </a:moveTo>
                <a:cubicBezTo>
                  <a:pt x="127" y="56"/>
                  <a:pt x="127" y="56"/>
                  <a:pt x="127" y="56"/>
                </a:cubicBezTo>
                <a:cubicBezTo>
                  <a:pt x="164" y="56"/>
                  <a:pt x="164" y="56"/>
                  <a:pt x="164" y="56"/>
                </a:cubicBezTo>
                <a:lnTo>
                  <a:pt x="99" y="14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31" name="Freeform 115">
            <a:extLst>
              <a:ext uri="{FF2B5EF4-FFF2-40B4-BE49-F238E27FC236}">
                <a16:creationId xmlns:a16="http://schemas.microsoft.com/office/drawing/2014/main" id="{E0089085-86DF-4165-8296-24EA775C9405}"/>
              </a:ext>
            </a:extLst>
          </p:cNvPr>
          <p:cNvSpPr>
            <a:spLocks noEditPoints="1"/>
          </p:cNvSpPr>
          <p:nvPr/>
        </p:nvSpPr>
        <p:spPr bwMode="auto">
          <a:xfrm>
            <a:off x="10775896" y="3587753"/>
            <a:ext cx="600075" cy="600075"/>
          </a:xfrm>
          <a:custGeom>
            <a:avLst/>
            <a:gdLst>
              <a:gd name="T0" fmla="*/ 176 w 176"/>
              <a:gd name="T1" fmla="*/ 52 h 176"/>
              <a:gd name="T2" fmla="*/ 124 w 176"/>
              <a:gd name="T3" fmla="*/ 0 h 176"/>
              <a:gd name="T4" fmla="*/ 88 w 176"/>
              <a:gd name="T5" fmla="*/ 15 h 176"/>
              <a:gd name="T6" fmla="*/ 52 w 176"/>
              <a:gd name="T7" fmla="*/ 0 h 176"/>
              <a:gd name="T8" fmla="*/ 0 w 176"/>
              <a:gd name="T9" fmla="*/ 52 h 176"/>
              <a:gd name="T10" fmla="*/ 0 w 176"/>
              <a:gd name="T11" fmla="*/ 58 h 176"/>
              <a:gd name="T12" fmla="*/ 88 w 176"/>
              <a:gd name="T13" fmla="*/ 176 h 176"/>
              <a:gd name="T14" fmla="*/ 176 w 176"/>
              <a:gd name="T15" fmla="*/ 58 h 176"/>
              <a:gd name="T16" fmla="*/ 176 w 176"/>
              <a:gd name="T17" fmla="*/ 52 h 176"/>
              <a:gd name="T18" fmla="*/ 168 w 176"/>
              <a:gd name="T19" fmla="*/ 57 h 176"/>
              <a:gd name="T20" fmla="*/ 88 w 176"/>
              <a:gd name="T21" fmla="*/ 167 h 176"/>
              <a:gd name="T22" fmla="*/ 8 w 176"/>
              <a:gd name="T23" fmla="*/ 57 h 176"/>
              <a:gd name="T24" fmla="*/ 8 w 176"/>
              <a:gd name="T25" fmla="*/ 52 h 176"/>
              <a:gd name="T26" fmla="*/ 52 w 176"/>
              <a:gd name="T27" fmla="*/ 8 h 176"/>
              <a:gd name="T28" fmla="*/ 82 w 176"/>
              <a:gd name="T29" fmla="*/ 20 h 176"/>
              <a:gd name="T30" fmla="*/ 88 w 176"/>
              <a:gd name="T31" fmla="*/ 26 h 176"/>
              <a:gd name="T32" fmla="*/ 94 w 176"/>
              <a:gd name="T33" fmla="*/ 20 h 176"/>
              <a:gd name="T34" fmla="*/ 124 w 176"/>
              <a:gd name="T35" fmla="*/ 8 h 176"/>
              <a:gd name="T36" fmla="*/ 168 w 176"/>
              <a:gd name="T37" fmla="*/ 52 h 176"/>
              <a:gd name="T38" fmla="*/ 168 w 176"/>
              <a:gd name="T39" fmla="*/ 57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6" h="176">
                <a:moveTo>
                  <a:pt x="176" y="52"/>
                </a:moveTo>
                <a:cubicBezTo>
                  <a:pt x="176" y="23"/>
                  <a:pt x="153" y="0"/>
                  <a:pt x="124" y="0"/>
                </a:cubicBezTo>
                <a:cubicBezTo>
                  <a:pt x="110" y="0"/>
                  <a:pt x="97" y="6"/>
                  <a:pt x="88" y="15"/>
                </a:cubicBezTo>
                <a:cubicBezTo>
                  <a:pt x="79" y="6"/>
                  <a:pt x="66" y="0"/>
                  <a:pt x="52" y="0"/>
                </a:cubicBezTo>
                <a:cubicBezTo>
                  <a:pt x="23" y="0"/>
                  <a:pt x="0" y="23"/>
                  <a:pt x="0" y="52"/>
                </a:cubicBezTo>
                <a:cubicBezTo>
                  <a:pt x="0" y="55"/>
                  <a:pt x="1" y="59"/>
                  <a:pt x="0" y="58"/>
                </a:cubicBezTo>
                <a:cubicBezTo>
                  <a:pt x="6" y="109"/>
                  <a:pt x="80" y="176"/>
                  <a:pt x="88" y="176"/>
                </a:cubicBezTo>
                <a:cubicBezTo>
                  <a:pt x="96" y="176"/>
                  <a:pt x="170" y="109"/>
                  <a:pt x="176" y="58"/>
                </a:cubicBezTo>
                <a:cubicBezTo>
                  <a:pt x="175" y="59"/>
                  <a:pt x="176" y="55"/>
                  <a:pt x="176" y="52"/>
                </a:cubicBezTo>
                <a:moveTo>
                  <a:pt x="168" y="57"/>
                </a:moveTo>
                <a:cubicBezTo>
                  <a:pt x="163" y="100"/>
                  <a:pt x="103" y="158"/>
                  <a:pt x="88" y="167"/>
                </a:cubicBezTo>
                <a:cubicBezTo>
                  <a:pt x="73" y="158"/>
                  <a:pt x="13" y="100"/>
                  <a:pt x="8" y="57"/>
                </a:cubicBezTo>
                <a:cubicBezTo>
                  <a:pt x="8" y="57"/>
                  <a:pt x="8" y="55"/>
                  <a:pt x="8" y="52"/>
                </a:cubicBezTo>
                <a:cubicBezTo>
                  <a:pt x="8" y="28"/>
                  <a:pt x="28" y="8"/>
                  <a:pt x="52" y="8"/>
                </a:cubicBezTo>
                <a:cubicBezTo>
                  <a:pt x="63" y="8"/>
                  <a:pt x="74" y="12"/>
                  <a:pt x="82" y="20"/>
                </a:cubicBezTo>
                <a:cubicBezTo>
                  <a:pt x="88" y="26"/>
                  <a:pt x="88" y="26"/>
                  <a:pt x="88" y="26"/>
                </a:cubicBezTo>
                <a:cubicBezTo>
                  <a:pt x="94" y="20"/>
                  <a:pt x="94" y="20"/>
                  <a:pt x="94" y="20"/>
                </a:cubicBezTo>
                <a:cubicBezTo>
                  <a:pt x="102" y="12"/>
                  <a:pt x="113" y="8"/>
                  <a:pt x="124" y="8"/>
                </a:cubicBezTo>
                <a:cubicBezTo>
                  <a:pt x="148" y="8"/>
                  <a:pt x="168" y="28"/>
                  <a:pt x="168" y="52"/>
                </a:cubicBezTo>
                <a:cubicBezTo>
                  <a:pt x="168" y="55"/>
                  <a:pt x="168" y="57"/>
                  <a:pt x="168" y="57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32" name="Freeform 116">
            <a:extLst>
              <a:ext uri="{FF2B5EF4-FFF2-40B4-BE49-F238E27FC236}">
                <a16:creationId xmlns:a16="http://schemas.microsoft.com/office/drawing/2014/main" id="{E7BA0A07-32BC-48AE-BCBE-00B0A88AEAC9}"/>
              </a:ext>
            </a:extLst>
          </p:cNvPr>
          <p:cNvSpPr>
            <a:spLocks noEditPoints="1"/>
          </p:cNvSpPr>
          <p:nvPr/>
        </p:nvSpPr>
        <p:spPr bwMode="auto">
          <a:xfrm>
            <a:off x="630183" y="4756155"/>
            <a:ext cx="327025" cy="600075"/>
          </a:xfrm>
          <a:custGeom>
            <a:avLst/>
            <a:gdLst>
              <a:gd name="T0" fmla="*/ 96 w 96"/>
              <a:gd name="T1" fmla="*/ 96 h 176"/>
              <a:gd name="T2" fmla="*/ 96 w 96"/>
              <a:gd name="T3" fmla="*/ 84 h 176"/>
              <a:gd name="T4" fmla="*/ 92 w 96"/>
              <a:gd name="T5" fmla="*/ 80 h 176"/>
              <a:gd name="T6" fmla="*/ 88 w 96"/>
              <a:gd name="T7" fmla="*/ 84 h 176"/>
              <a:gd name="T8" fmla="*/ 88 w 96"/>
              <a:gd name="T9" fmla="*/ 96 h 176"/>
              <a:gd name="T10" fmla="*/ 48 w 96"/>
              <a:gd name="T11" fmla="*/ 136 h 176"/>
              <a:gd name="T12" fmla="*/ 8 w 96"/>
              <a:gd name="T13" fmla="*/ 96 h 176"/>
              <a:gd name="T14" fmla="*/ 8 w 96"/>
              <a:gd name="T15" fmla="*/ 84 h 176"/>
              <a:gd name="T16" fmla="*/ 4 w 96"/>
              <a:gd name="T17" fmla="*/ 80 h 176"/>
              <a:gd name="T18" fmla="*/ 0 w 96"/>
              <a:gd name="T19" fmla="*/ 84 h 176"/>
              <a:gd name="T20" fmla="*/ 0 w 96"/>
              <a:gd name="T21" fmla="*/ 96 h 176"/>
              <a:gd name="T22" fmla="*/ 44 w 96"/>
              <a:gd name="T23" fmla="*/ 144 h 176"/>
              <a:gd name="T24" fmla="*/ 44 w 96"/>
              <a:gd name="T25" fmla="*/ 168 h 176"/>
              <a:gd name="T26" fmla="*/ 16 w 96"/>
              <a:gd name="T27" fmla="*/ 168 h 176"/>
              <a:gd name="T28" fmla="*/ 12 w 96"/>
              <a:gd name="T29" fmla="*/ 172 h 176"/>
              <a:gd name="T30" fmla="*/ 16 w 96"/>
              <a:gd name="T31" fmla="*/ 176 h 176"/>
              <a:gd name="T32" fmla="*/ 80 w 96"/>
              <a:gd name="T33" fmla="*/ 176 h 176"/>
              <a:gd name="T34" fmla="*/ 84 w 96"/>
              <a:gd name="T35" fmla="*/ 172 h 176"/>
              <a:gd name="T36" fmla="*/ 80 w 96"/>
              <a:gd name="T37" fmla="*/ 168 h 176"/>
              <a:gd name="T38" fmla="*/ 52 w 96"/>
              <a:gd name="T39" fmla="*/ 168 h 176"/>
              <a:gd name="T40" fmla="*/ 52 w 96"/>
              <a:gd name="T41" fmla="*/ 144 h 176"/>
              <a:gd name="T42" fmla="*/ 96 w 96"/>
              <a:gd name="T43" fmla="*/ 96 h 176"/>
              <a:gd name="T44" fmla="*/ 48 w 96"/>
              <a:gd name="T45" fmla="*/ 128 h 176"/>
              <a:gd name="T46" fmla="*/ 80 w 96"/>
              <a:gd name="T47" fmla="*/ 96 h 176"/>
              <a:gd name="T48" fmla="*/ 80 w 96"/>
              <a:gd name="T49" fmla="*/ 32 h 176"/>
              <a:gd name="T50" fmla="*/ 48 w 96"/>
              <a:gd name="T51" fmla="*/ 0 h 176"/>
              <a:gd name="T52" fmla="*/ 16 w 96"/>
              <a:gd name="T53" fmla="*/ 32 h 176"/>
              <a:gd name="T54" fmla="*/ 16 w 96"/>
              <a:gd name="T55" fmla="*/ 96 h 176"/>
              <a:gd name="T56" fmla="*/ 48 w 96"/>
              <a:gd name="T57" fmla="*/ 128 h 176"/>
              <a:gd name="T58" fmla="*/ 24 w 96"/>
              <a:gd name="T59" fmla="*/ 32 h 176"/>
              <a:gd name="T60" fmla="*/ 48 w 96"/>
              <a:gd name="T61" fmla="*/ 8 h 176"/>
              <a:gd name="T62" fmla="*/ 72 w 96"/>
              <a:gd name="T63" fmla="*/ 32 h 176"/>
              <a:gd name="T64" fmla="*/ 72 w 96"/>
              <a:gd name="T65" fmla="*/ 64 h 176"/>
              <a:gd name="T66" fmla="*/ 24 w 96"/>
              <a:gd name="T67" fmla="*/ 64 h 176"/>
              <a:gd name="T68" fmla="*/ 24 w 96"/>
              <a:gd name="T69" fmla="*/ 32 h 176"/>
              <a:gd name="T70" fmla="*/ 24 w 96"/>
              <a:gd name="T71" fmla="*/ 72 h 176"/>
              <a:gd name="T72" fmla="*/ 72 w 96"/>
              <a:gd name="T73" fmla="*/ 72 h 176"/>
              <a:gd name="T74" fmla="*/ 72 w 96"/>
              <a:gd name="T75" fmla="*/ 96 h 176"/>
              <a:gd name="T76" fmla="*/ 48 w 96"/>
              <a:gd name="T77" fmla="*/ 120 h 176"/>
              <a:gd name="T78" fmla="*/ 24 w 96"/>
              <a:gd name="T79" fmla="*/ 96 h 176"/>
              <a:gd name="T80" fmla="*/ 24 w 96"/>
              <a:gd name="T81" fmla="*/ 7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96" h="176">
                <a:moveTo>
                  <a:pt x="96" y="96"/>
                </a:moveTo>
                <a:cubicBezTo>
                  <a:pt x="96" y="84"/>
                  <a:pt x="96" y="84"/>
                  <a:pt x="96" y="84"/>
                </a:cubicBezTo>
                <a:cubicBezTo>
                  <a:pt x="96" y="82"/>
                  <a:pt x="94" y="80"/>
                  <a:pt x="92" y="80"/>
                </a:cubicBezTo>
                <a:cubicBezTo>
                  <a:pt x="90" y="80"/>
                  <a:pt x="88" y="82"/>
                  <a:pt x="88" y="84"/>
                </a:cubicBezTo>
                <a:cubicBezTo>
                  <a:pt x="88" y="96"/>
                  <a:pt x="88" y="96"/>
                  <a:pt x="88" y="96"/>
                </a:cubicBezTo>
                <a:cubicBezTo>
                  <a:pt x="88" y="118"/>
                  <a:pt x="70" y="136"/>
                  <a:pt x="48" y="136"/>
                </a:cubicBezTo>
                <a:cubicBezTo>
                  <a:pt x="26" y="136"/>
                  <a:pt x="8" y="118"/>
                  <a:pt x="8" y="96"/>
                </a:cubicBezTo>
                <a:cubicBezTo>
                  <a:pt x="8" y="84"/>
                  <a:pt x="8" y="84"/>
                  <a:pt x="8" y="84"/>
                </a:cubicBezTo>
                <a:cubicBezTo>
                  <a:pt x="8" y="82"/>
                  <a:pt x="6" y="80"/>
                  <a:pt x="4" y="80"/>
                </a:cubicBezTo>
                <a:cubicBezTo>
                  <a:pt x="2" y="80"/>
                  <a:pt x="0" y="82"/>
                  <a:pt x="0" y="84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21"/>
                  <a:pt x="19" y="142"/>
                  <a:pt x="44" y="144"/>
                </a:cubicBezTo>
                <a:cubicBezTo>
                  <a:pt x="44" y="168"/>
                  <a:pt x="44" y="168"/>
                  <a:pt x="44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4" y="168"/>
                  <a:pt x="12" y="170"/>
                  <a:pt x="12" y="172"/>
                </a:cubicBezTo>
                <a:cubicBezTo>
                  <a:pt x="12" y="174"/>
                  <a:pt x="14" y="176"/>
                  <a:pt x="16" y="176"/>
                </a:cubicBezTo>
                <a:cubicBezTo>
                  <a:pt x="80" y="176"/>
                  <a:pt x="80" y="176"/>
                  <a:pt x="80" y="176"/>
                </a:cubicBezTo>
                <a:cubicBezTo>
                  <a:pt x="82" y="176"/>
                  <a:pt x="84" y="174"/>
                  <a:pt x="84" y="172"/>
                </a:cubicBezTo>
                <a:cubicBezTo>
                  <a:pt x="84" y="170"/>
                  <a:pt x="82" y="168"/>
                  <a:pt x="80" y="168"/>
                </a:cubicBezTo>
                <a:cubicBezTo>
                  <a:pt x="52" y="168"/>
                  <a:pt x="52" y="168"/>
                  <a:pt x="52" y="168"/>
                </a:cubicBezTo>
                <a:cubicBezTo>
                  <a:pt x="52" y="144"/>
                  <a:pt x="52" y="144"/>
                  <a:pt x="52" y="144"/>
                </a:cubicBezTo>
                <a:cubicBezTo>
                  <a:pt x="77" y="142"/>
                  <a:pt x="96" y="121"/>
                  <a:pt x="96" y="96"/>
                </a:cubicBezTo>
                <a:moveTo>
                  <a:pt x="48" y="128"/>
                </a:moveTo>
                <a:cubicBezTo>
                  <a:pt x="66" y="128"/>
                  <a:pt x="80" y="114"/>
                  <a:pt x="80" y="96"/>
                </a:cubicBezTo>
                <a:cubicBezTo>
                  <a:pt x="80" y="32"/>
                  <a:pt x="80" y="32"/>
                  <a:pt x="80" y="32"/>
                </a:cubicBezTo>
                <a:cubicBezTo>
                  <a:pt x="80" y="14"/>
                  <a:pt x="66" y="0"/>
                  <a:pt x="48" y="0"/>
                </a:cubicBezTo>
                <a:cubicBezTo>
                  <a:pt x="30" y="0"/>
                  <a:pt x="16" y="14"/>
                  <a:pt x="16" y="32"/>
                </a:cubicBezTo>
                <a:cubicBezTo>
                  <a:pt x="16" y="96"/>
                  <a:pt x="16" y="96"/>
                  <a:pt x="16" y="96"/>
                </a:cubicBezTo>
                <a:cubicBezTo>
                  <a:pt x="16" y="114"/>
                  <a:pt x="30" y="128"/>
                  <a:pt x="48" y="128"/>
                </a:cubicBezTo>
                <a:moveTo>
                  <a:pt x="24" y="32"/>
                </a:moveTo>
                <a:cubicBezTo>
                  <a:pt x="24" y="19"/>
                  <a:pt x="35" y="8"/>
                  <a:pt x="48" y="8"/>
                </a:cubicBezTo>
                <a:cubicBezTo>
                  <a:pt x="61" y="8"/>
                  <a:pt x="72" y="19"/>
                  <a:pt x="72" y="32"/>
                </a:cubicBezTo>
                <a:cubicBezTo>
                  <a:pt x="72" y="64"/>
                  <a:pt x="72" y="64"/>
                  <a:pt x="72" y="64"/>
                </a:cubicBezTo>
                <a:cubicBezTo>
                  <a:pt x="24" y="64"/>
                  <a:pt x="24" y="64"/>
                  <a:pt x="24" y="64"/>
                </a:cubicBezTo>
                <a:lnTo>
                  <a:pt x="24" y="32"/>
                </a:lnTo>
                <a:close/>
                <a:moveTo>
                  <a:pt x="24" y="72"/>
                </a:moveTo>
                <a:cubicBezTo>
                  <a:pt x="72" y="72"/>
                  <a:pt x="72" y="72"/>
                  <a:pt x="72" y="72"/>
                </a:cubicBezTo>
                <a:cubicBezTo>
                  <a:pt x="72" y="96"/>
                  <a:pt x="72" y="96"/>
                  <a:pt x="72" y="96"/>
                </a:cubicBezTo>
                <a:cubicBezTo>
                  <a:pt x="72" y="109"/>
                  <a:pt x="61" y="120"/>
                  <a:pt x="48" y="120"/>
                </a:cubicBezTo>
                <a:cubicBezTo>
                  <a:pt x="35" y="120"/>
                  <a:pt x="24" y="109"/>
                  <a:pt x="24" y="96"/>
                </a:cubicBezTo>
                <a:lnTo>
                  <a:pt x="24" y="7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33" name="Freeform 117">
            <a:extLst>
              <a:ext uri="{FF2B5EF4-FFF2-40B4-BE49-F238E27FC236}">
                <a16:creationId xmlns:a16="http://schemas.microsoft.com/office/drawing/2014/main" id="{09D11AC7-4A43-404D-B9F5-7022AB4AB95C}"/>
              </a:ext>
            </a:extLst>
          </p:cNvPr>
          <p:cNvSpPr>
            <a:spLocks noEditPoints="1"/>
          </p:cNvSpPr>
          <p:nvPr/>
        </p:nvSpPr>
        <p:spPr bwMode="auto">
          <a:xfrm>
            <a:off x="1639833" y="4743455"/>
            <a:ext cx="612775" cy="612775"/>
          </a:xfrm>
          <a:custGeom>
            <a:avLst/>
            <a:gdLst>
              <a:gd name="T0" fmla="*/ 75 w 180"/>
              <a:gd name="T1" fmla="*/ 100 h 180"/>
              <a:gd name="T2" fmla="*/ 80 w 180"/>
              <a:gd name="T3" fmla="*/ 105 h 180"/>
              <a:gd name="T4" fmla="*/ 106 w 180"/>
              <a:gd name="T5" fmla="*/ 86 h 180"/>
              <a:gd name="T6" fmla="*/ 94 w 180"/>
              <a:gd name="T7" fmla="*/ 74 h 180"/>
              <a:gd name="T8" fmla="*/ 75 w 180"/>
              <a:gd name="T9" fmla="*/ 100 h 180"/>
              <a:gd name="T10" fmla="*/ 164 w 180"/>
              <a:gd name="T11" fmla="*/ 16 h 180"/>
              <a:gd name="T12" fmla="*/ 108 w 180"/>
              <a:gd name="T13" fmla="*/ 16 h 180"/>
              <a:gd name="T14" fmla="*/ 96 w 180"/>
              <a:gd name="T15" fmla="*/ 43 h 180"/>
              <a:gd name="T16" fmla="*/ 35 w 180"/>
              <a:gd name="T17" fmla="*/ 111 h 180"/>
              <a:gd name="T18" fmla="*/ 28 w 180"/>
              <a:gd name="T19" fmla="*/ 128 h 180"/>
              <a:gd name="T20" fmla="*/ 31 w 180"/>
              <a:gd name="T21" fmla="*/ 140 h 180"/>
              <a:gd name="T22" fmla="*/ 20 w 180"/>
              <a:gd name="T23" fmla="*/ 165 h 180"/>
              <a:gd name="T24" fmla="*/ 20 w 180"/>
              <a:gd name="T25" fmla="*/ 168 h 180"/>
              <a:gd name="T26" fmla="*/ 4 w 180"/>
              <a:gd name="T27" fmla="*/ 172 h 180"/>
              <a:gd name="T28" fmla="*/ 4 w 180"/>
              <a:gd name="T29" fmla="*/ 172 h 180"/>
              <a:gd name="T30" fmla="*/ 0 w 180"/>
              <a:gd name="T31" fmla="*/ 176 h 180"/>
              <a:gd name="T32" fmla="*/ 4 w 180"/>
              <a:gd name="T33" fmla="*/ 180 h 180"/>
              <a:gd name="T34" fmla="*/ 4 w 180"/>
              <a:gd name="T35" fmla="*/ 180 h 180"/>
              <a:gd name="T36" fmla="*/ 27 w 180"/>
              <a:gd name="T37" fmla="*/ 172 h 180"/>
              <a:gd name="T38" fmla="*/ 28 w 180"/>
              <a:gd name="T39" fmla="*/ 163 h 180"/>
              <a:gd name="T40" fmla="*/ 37 w 180"/>
              <a:gd name="T41" fmla="*/ 146 h 180"/>
              <a:gd name="T42" fmla="*/ 52 w 180"/>
              <a:gd name="T43" fmla="*/ 152 h 180"/>
              <a:gd name="T44" fmla="*/ 69 w 180"/>
              <a:gd name="T45" fmla="*/ 145 h 180"/>
              <a:gd name="T46" fmla="*/ 137 w 180"/>
              <a:gd name="T47" fmla="*/ 84 h 180"/>
              <a:gd name="T48" fmla="*/ 164 w 180"/>
              <a:gd name="T49" fmla="*/ 72 h 180"/>
              <a:gd name="T50" fmla="*/ 164 w 180"/>
              <a:gd name="T51" fmla="*/ 16 h 180"/>
              <a:gd name="T52" fmla="*/ 63 w 180"/>
              <a:gd name="T53" fmla="*/ 139 h 180"/>
              <a:gd name="T54" fmla="*/ 52 w 180"/>
              <a:gd name="T55" fmla="*/ 144 h 180"/>
              <a:gd name="T56" fmla="*/ 36 w 180"/>
              <a:gd name="T57" fmla="*/ 128 h 180"/>
              <a:gd name="T58" fmla="*/ 41 w 180"/>
              <a:gd name="T59" fmla="*/ 117 h 180"/>
              <a:gd name="T60" fmla="*/ 97 w 180"/>
              <a:gd name="T61" fmla="*/ 54 h 180"/>
              <a:gd name="T62" fmla="*/ 108 w 180"/>
              <a:gd name="T63" fmla="*/ 72 h 180"/>
              <a:gd name="T64" fmla="*/ 126 w 180"/>
              <a:gd name="T65" fmla="*/ 83 h 180"/>
              <a:gd name="T66" fmla="*/ 63 w 180"/>
              <a:gd name="T67" fmla="*/ 139 h 180"/>
              <a:gd name="T68" fmla="*/ 159 w 180"/>
              <a:gd name="T69" fmla="*/ 67 h 180"/>
              <a:gd name="T70" fmla="*/ 113 w 180"/>
              <a:gd name="T71" fmla="*/ 67 h 180"/>
              <a:gd name="T72" fmla="*/ 113 w 180"/>
              <a:gd name="T73" fmla="*/ 21 h 180"/>
              <a:gd name="T74" fmla="*/ 159 w 180"/>
              <a:gd name="T75" fmla="*/ 21 h 180"/>
              <a:gd name="T76" fmla="*/ 159 w 180"/>
              <a:gd name="T77" fmla="*/ 67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80" h="180">
                <a:moveTo>
                  <a:pt x="75" y="100"/>
                </a:moveTo>
                <a:cubicBezTo>
                  <a:pt x="80" y="105"/>
                  <a:pt x="80" y="105"/>
                  <a:pt x="80" y="105"/>
                </a:cubicBezTo>
                <a:cubicBezTo>
                  <a:pt x="106" y="86"/>
                  <a:pt x="106" y="86"/>
                  <a:pt x="106" y="86"/>
                </a:cubicBezTo>
                <a:cubicBezTo>
                  <a:pt x="94" y="74"/>
                  <a:pt x="94" y="74"/>
                  <a:pt x="94" y="74"/>
                </a:cubicBezTo>
                <a:lnTo>
                  <a:pt x="75" y="100"/>
                </a:lnTo>
                <a:close/>
                <a:moveTo>
                  <a:pt x="164" y="16"/>
                </a:moveTo>
                <a:cubicBezTo>
                  <a:pt x="149" y="0"/>
                  <a:pt x="123" y="0"/>
                  <a:pt x="108" y="16"/>
                </a:cubicBezTo>
                <a:cubicBezTo>
                  <a:pt x="100" y="23"/>
                  <a:pt x="96" y="33"/>
                  <a:pt x="96" y="43"/>
                </a:cubicBezTo>
                <a:cubicBezTo>
                  <a:pt x="35" y="111"/>
                  <a:pt x="35" y="111"/>
                  <a:pt x="35" y="111"/>
                </a:cubicBezTo>
                <a:cubicBezTo>
                  <a:pt x="31" y="115"/>
                  <a:pt x="28" y="121"/>
                  <a:pt x="28" y="128"/>
                </a:cubicBezTo>
                <a:cubicBezTo>
                  <a:pt x="28" y="132"/>
                  <a:pt x="29" y="137"/>
                  <a:pt x="31" y="140"/>
                </a:cubicBezTo>
                <a:cubicBezTo>
                  <a:pt x="20" y="146"/>
                  <a:pt x="16" y="152"/>
                  <a:pt x="20" y="165"/>
                </a:cubicBezTo>
                <a:cubicBezTo>
                  <a:pt x="21" y="167"/>
                  <a:pt x="20" y="167"/>
                  <a:pt x="20" y="168"/>
                </a:cubicBezTo>
                <a:cubicBezTo>
                  <a:pt x="18" y="171"/>
                  <a:pt x="9" y="172"/>
                  <a:pt x="4" y="172"/>
                </a:cubicBezTo>
                <a:cubicBezTo>
                  <a:pt x="4" y="172"/>
                  <a:pt x="4" y="172"/>
                  <a:pt x="4" y="172"/>
                </a:cubicBezTo>
                <a:cubicBezTo>
                  <a:pt x="2" y="172"/>
                  <a:pt x="0" y="174"/>
                  <a:pt x="0" y="176"/>
                </a:cubicBezTo>
                <a:cubicBezTo>
                  <a:pt x="0" y="178"/>
                  <a:pt x="2" y="180"/>
                  <a:pt x="4" y="180"/>
                </a:cubicBezTo>
                <a:cubicBezTo>
                  <a:pt x="4" y="180"/>
                  <a:pt x="4" y="180"/>
                  <a:pt x="4" y="180"/>
                </a:cubicBezTo>
                <a:cubicBezTo>
                  <a:pt x="7" y="180"/>
                  <a:pt x="21" y="180"/>
                  <a:pt x="27" y="172"/>
                </a:cubicBezTo>
                <a:cubicBezTo>
                  <a:pt x="28" y="171"/>
                  <a:pt x="29" y="167"/>
                  <a:pt x="28" y="163"/>
                </a:cubicBezTo>
                <a:cubicBezTo>
                  <a:pt x="25" y="155"/>
                  <a:pt x="26" y="152"/>
                  <a:pt x="37" y="146"/>
                </a:cubicBezTo>
                <a:cubicBezTo>
                  <a:pt x="41" y="150"/>
                  <a:pt x="46" y="152"/>
                  <a:pt x="52" y="152"/>
                </a:cubicBezTo>
                <a:cubicBezTo>
                  <a:pt x="59" y="152"/>
                  <a:pt x="65" y="149"/>
                  <a:pt x="69" y="145"/>
                </a:cubicBezTo>
                <a:cubicBezTo>
                  <a:pt x="137" y="84"/>
                  <a:pt x="137" y="84"/>
                  <a:pt x="137" y="84"/>
                </a:cubicBezTo>
                <a:cubicBezTo>
                  <a:pt x="147" y="84"/>
                  <a:pt x="157" y="80"/>
                  <a:pt x="164" y="72"/>
                </a:cubicBezTo>
                <a:cubicBezTo>
                  <a:pt x="180" y="57"/>
                  <a:pt x="180" y="31"/>
                  <a:pt x="164" y="16"/>
                </a:cubicBezTo>
                <a:moveTo>
                  <a:pt x="63" y="139"/>
                </a:moveTo>
                <a:cubicBezTo>
                  <a:pt x="60" y="142"/>
                  <a:pt x="56" y="144"/>
                  <a:pt x="52" y="144"/>
                </a:cubicBezTo>
                <a:cubicBezTo>
                  <a:pt x="43" y="144"/>
                  <a:pt x="36" y="137"/>
                  <a:pt x="36" y="128"/>
                </a:cubicBezTo>
                <a:cubicBezTo>
                  <a:pt x="36" y="124"/>
                  <a:pt x="38" y="120"/>
                  <a:pt x="41" y="117"/>
                </a:cubicBezTo>
                <a:cubicBezTo>
                  <a:pt x="97" y="54"/>
                  <a:pt x="97" y="54"/>
                  <a:pt x="97" y="54"/>
                </a:cubicBezTo>
                <a:cubicBezTo>
                  <a:pt x="99" y="61"/>
                  <a:pt x="102" y="67"/>
                  <a:pt x="108" y="72"/>
                </a:cubicBezTo>
                <a:cubicBezTo>
                  <a:pt x="113" y="78"/>
                  <a:pt x="119" y="81"/>
                  <a:pt x="126" y="83"/>
                </a:cubicBezTo>
                <a:lnTo>
                  <a:pt x="63" y="139"/>
                </a:lnTo>
                <a:close/>
                <a:moveTo>
                  <a:pt x="159" y="67"/>
                </a:moveTo>
                <a:cubicBezTo>
                  <a:pt x="146" y="79"/>
                  <a:pt x="126" y="79"/>
                  <a:pt x="113" y="67"/>
                </a:cubicBezTo>
                <a:cubicBezTo>
                  <a:pt x="101" y="54"/>
                  <a:pt x="101" y="34"/>
                  <a:pt x="113" y="21"/>
                </a:cubicBezTo>
                <a:cubicBezTo>
                  <a:pt x="126" y="9"/>
                  <a:pt x="146" y="9"/>
                  <a:pt x="159" y="21"/>
                </a:cubicBezTo>
                <a:cubicBezTo>
                  <a:pt x="171" y="34"/>
                  <a:pt x="171" y="54"/>
                  <a:pt x="159" y="67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34" name="Freeform 118">
            <a:extLst>
              <a:ext uri="{FF2B5EF4-FFF2-40B4-BE49-F238E27FC236}">
                <a16:creationId xmlns:a16="http://schemas.microsoft.com/office/drawing/2014/main" id="{95CAFAF3-6144-408B-BD24-C03683D0C1C8}"/>
              </a:ext>
            </a:extLst>
          </p:cNvPr>
          <p:cNvSpPr>
            <a:spLocks noEditPoints="1"/>
          </p:cNvSpPr>
          <p:nvPr/>
        </p:nvSpPr>
        <p:spPr bwMode="auto">
          <a:xfrm>
            <a:off x="2784420" y="4865692"/>
            <a:ext cx="600075" cy="381000"/>
          </a:xfrm>
          <a:custGeom>
            <a:avLst/>
            <a:gdLst>
              <a:gd name="T0" fmla="*/ 84 w 176"/>
              <a:gd name="T1" fmla="*/ 16 h 112"/>
              <a:gd name="T2" fmla="*/ 72 w 176"/>
              <a:gd name="T3" fmla="*/ 28 h 112"/>
              <a:gd name="T4" fmla="*/ 84 w 176"/>
              <a:gd name="T5" fmla="*/ 40 h 112"/>
              <a:gd name="T6" fmla="*/ 96 w 176"/>
              <a:gd name="T7" fmla="*/ 28 h 112"/>
              <a:gd name="T8" fmla="*/ 84 w 176"/>
              <a:gd name="T9" fmla="*/ 16 h 112"/>
              <a:gd name="T10" fmla="*/ 84 w 176"/>
              <a:gd name="T11" fmla="*/ 32 h 112"/>
              <a:gd name="T12" fmla="*/ 80 w 176"/>
              <a:gd name="T13" fmla="*/ 28 h 112"/>
              <a:gd name="T14" fmla="*/ 84 w 176"/>
              <a:gd name="T15" fmla="*/ 24 h 112"/>
              <a:gd name="T16" fmla="*/ 88 w 176"/>
              <a:gd name="T17" fmla="*/ 28 h 112"/>
              <a:gd name="T18" fmla="*/ 84 w 176"/>
              <a:gd name="T19" fmla="*/ 32 h 112"/>
              <a:gd name="T20" fmla="*/ 108 w 176"/>
              <a:gd name="T21" fmla="*/ 16 h 112"/>
              <a:gd name="T22" fmla="*/ 104 w 176"/>
              <a:gd name="T23" fmla="*/ 20 h 112"/>
              <a:gd name="T24" fmla="*/ 108 w 176"/>
              <a:gd name="T25" fmla="*/ 24 h 112"/>
              <a:gd name="T26" fmla="*/ 112 w 176"/>
              <a:gd name="T27" fmla="*/ 20 h 112"/>
              <a:gd name="T28" fmla="*/ 108 w 176"/>
              <a:gd name="T29" fmla="*/ 16 h 112"/>
              <a:gd name="T30" fmla="*/ 172 w 176"/>
              <a:gd name="T31" fmla="*/ 16 h 112"/>
              <a:gd name="T32" fmla="*/ 170 w 176"/>
              <a:gd name="T33" fmla="*/ 16 h 112"/>
              <a:gd name="T34" fmla="*/ 170 w 176"/>
              <a:gd name="T35" fmla="*/ 16 h 112"/>
              <a:gd name="T36" fmla="*/ 128 w 176"/>
              <a:gd name="T37" fmla="*/ 38 h 112"/>
              <a:gd name="T38" fmla="*/ 128 w 176"/>
              <a:gd name="T39" fmla="*/ 16 h 112"/>
              <a:gd name="T40" fmla="*/ 112 w 176"/>
              <a:gd name="T41" fmla="*/ 0 h 112"/>
              <a:gd name="T42" fmla="*/ 16 w 176"/>
              <a:gd name="T43" fmla="*/ 0 h 112"/>
              <a:gd name="T44" fmla="*/ 0 w 176"/>
              <a:gd name="T45" fmla="*/ 16 h 112"/>
              <a:gd name="T46" fmla="*/ 0 w 176"/>
              <a:gd name="T47" fmla="*/ 96 h 112"/>
              <a:gd name="T48" fmla="*/ 16 w 176"/>
              <a:gd name="T49" fmla="*/ 112 h 112"/>
              <a:gd name="T50" fmla="*/ 112 w 176"/>
              <a:gd name="T51" fmla="*/ 112 h 112"/>
              <a:gd name="T52" fmla="*/ 128 w 176"/>
              <a:gd name="T53" fmla="*/ 96 h 112"/>
              <a:gd name="T54" fmla="*/ 128 w 176"/>
              <a:gd name="T55" fmla="*/ 74 h 112"/>
              <a:gd name="T56" fmla="*/ 170 w 176"/>
              <a:gd name="T57" fmla="*/ 96 h 112"/>
              <a:gd name="T58" fmla="*/ 170 w 176"/>
              <a:gd name="T59" fmla="*/ 96 h 112"/>
              <a:gd name="T60" fmla="*/ 172 w 176"/>
              <a:gd name="T61" fmla="*/ 96 h 112"/>
              <a:gd name="T62" fmla="*/ 176 w 176"/>
              <a:gd name="T63" fmla="*/ 92 h 112"/>
              <a:gd name="T64" fmla="*/ 176 w 176"/>
              <a:gd name="T65" fmla="*/ 20 h 112"/>
              <a:gd name="T66" fmla="*/ 172 w 176"/>
              <a:gd name="T67" fmla="*/ 16 h 112"/>
              <a:gd name="T68" fmla="*/ 112 w 176"/>
              <a:gd name="T69" fmla="*/ 104 h 112"/>
              <a:gd name="T70" fmla="*/ 16 w 176"/>
              <a:gd name="T71" fmla="*/ 104 h 112"/>
              <a:gd name="T72" fmla="*/ 8 w 176"/>
              <a:gd name="T73" fmla="*/ 96 h 112"/>
              <a:gd name="T74" fmla="*/ 120 w 176"/>
              <a:gd name="T75" fmla="*/ 96 h 112"/>
              <a:gd name="T76" fmla="*/ 112 w 176"/>
              <a:gd name="T77" fmla="*/ 104 h 112"/>
              <a:gd name="T78" fmla="*/ 120 w 176"/>
              <a:gd name="T79" fmla="*/ 88 h 112"/>
              <a:gd name="T80" fmla="*/ 8 w 176"/>
              <a:gd name="T81" fmla="*/ 88 h 112"/>
              <a:gd name="T82" fmla="*/ 8 w 176"/>
              <a:gd name="T83" fmla="*/ 16 h 112"/>
              <a:gd name="T84" fmla="*/ 16 w 176"/>
              <a:gd name="T85" fmla="*/ 8 h 112"/>
              <a:gd name="T86" fmla="*/ 112 w 176"/>
              <a:gd name="T87" fmla="*/ 8 h 112"/>
              <a:gd name="T88" fmla="*/ 120 w 176"/>
              <a:gd name="T89" fmla="*/ 16 h 112"/>
              <a:gd name="T90" fmla="*/ 120 w 176"/>
              <a:gd name="T91" fmla="*/ 88 h 112"/>
              <a:gd name="T92" fmla="*/ 168 w 176"/>
              <a:gd name="T93" fmla="*/ 86 h 112"/>
              <a:gd name="T94" fmla="*/ 128 w 176"/>
              <a:gd name="T95" fmla="*/ 66 h 112"/>
              <a:gd name="T96" fmla="*/ 128 w 176"/>
              <a:gd name="T97" fmla="*/ 46 h 112"/>
              <a:gd name="T98" fmla="*/ 168 w 176"/>
              <a:gd name="T99" fmla="*/ 26 h 112"/>
              <a:gd name="T100" fmla="*/ 168 w 176"/>
              <a:gd name="T101" fmla="*/ 8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76" h="112">
                <a:moveTo>
                  <a:pt x="84" y="16"/>
                </a:moveTo>
                <a:cubicBezTo>
                  <a:pt x="77" y="16"/>
                  <a:pt x="72" y="21"/>
                  <a:pt x="72" y="28"/>
                </a:cubicBezTo>
                <a:cubicBezTo>
                  <a:pt x="72" y="35"/>
                  <a:pt x="77" y="40"/>
                  <a:pt x="84" y="40"/>
                </a:cubicBezTo>
                <a:cubicBezTo>
                  <a:pt x="91" y="40"/>
                  <a:pt x="96" y="35"/>
                  <a:pt x="96" y="28"/>
                </a:cubicBezTo>
                <a:cubicBezTo>
                  <a:pt x="96" y="21"/>
                  <a:pt x="91" y="16"/>
                  <a:pt x="84" y="16"/>
                </a:cubicBezTo>
                <a:moveTo>
                  <a:pt x="84" y="32"/>
                </a:moveTo>
                <a:cubicBezTo>
                  <a:pt x="82" y="32"/>
                  <a:pt x="80" y="30"/>
                  <a:pt x="80" y="28"/>
                </a:cubicBezTo>
                <a:cubicBezTo>
                  <a:pt x="80" y="26"/>
                  <a:pt x="82" y="24"/>
                  <a:pt x="84" y="24"/>
                </a:cubicBezTo>
                <a:cubicBezTo>
                  <a:pt x="86" y="24"/>
                  <a:pt x="88" y="26"/>
                  <a:pt x="88" y="28"/>
                </a:cubicBezTo>
                <a:cubicBezTo>
                  <a:pt x="88" y="30"/>
                  <a:pt x="86" y="32"/>
                  <a:pt x="84" y="32"/>
                </a:cubicBezTo>
                <a:moveTo>
                  <a:pt x="108" y="16"/>
                </a:moveTo>
                <a:cubicBezTo>
                  <a:pt x="106" y="16"/>
                  <a:pt x="104" y="18"/>
                  <a:pt x="104" y="20"/>
                </a:cubicBezTo>
                <a:cubicBezTo>
                  <a:pt x="104" y="22"/>
                  <a:pt x="106" y="24"/>
                  <a:pt x="108" y="24"/>
                </a:cubicBezTo>
                <a:cubicBezTo>
                  <a:pt x="110" y="24"/>
                  <a:pt x="112" y="22"/>
                  <a:pt x="112" y="20"/>
                </a:cubicBezTo>
                <a:cubicBezTo>
                  <a:pt x="112" y="18"/>
                  <a:pt x="110" y="16"/>
                  <a:pt x="108" y="16"/>
                </a:cubicBezTo>
                <a:moveTo>
                  <a:pt x="172" y="16"/>
                </a:moveTo>
                <a:cubicBezTo>
                  <a:pt x="171" y="16"/>
                  <a:pt x="171" y="16"/>
                  <a:pt x="170" y="16"/>
                </a:cubicBezTo>
                <a:cubicBezTo>
                  <a:pt x="170" y="16"/>
                  <a:pt x="170" y="16"/>
                  <a:pt x="170" y="16"/>
                </a:cubicBezTo>
                <a:cubicBezTo>
                  <a:pt x="128" y="38"/>
                  <a:pt x="128" y="38"/>
                  <a:pt x="128" y="38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5"/>
                  <a:pt x="7" y="112"/>
                  <a:pt x="16" y="112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21" y="112"/>
                  <a:pt x="128" y="105"/>
                  <a:pt x="128" y="96"/>
                </a:cubicBezTo>
                <a:cubicBezTo>
                  <a:pt x="128" y="74"/>
                  <a:pt x="128" y="74"/>
                  <a:pt x="128" y="74"/>
                </a:cubicBezTo>
                <a:cubicBezTo>
                  <a:pt x="170" y="96"/>
                  <a:pt x="170" y="96"/>
                  <a:pt x="170" y="96"/>
                </a:cubicBezTo>
                <a:cubicBezTo>
                  <a:pt x="170" y="96"/>
                  <a:pt x="170" y="96"/>
                  <a:pt x="170" y="96"/>
                </a:cubicBezTo>
                <a:cubicBezTo>
                  <a:pt x="171" y="96"/>
                  <a:pt x="171" y="96"/>
                  <a:pt x="172" y="96"/>
                </a:cubicBezTo>
                <a:cubicBezTo>
                  <a:pt x="174" y="96"/>
                  <a:pt x="176" y="94"/>
                  <a:pt x="176" y="92"/>
                </a:cubicBezTo>
                <a:cubicBezTo>
                  <a:pt x="176" y="20"/>
                  <a:pt x="176" y="20"/>
                  <a:pt x="176" y="20"/>
                </a:cubicBezTo>
                <a:cubicBezTo>
                  <a:pt x="176" y="18"/>
                  <a:pt x="174" y="16"/>
                  <a:pt x="172" y="16"/>
                </a:cubicBezTo>
                <a:moveTo>
                  <a:pt x="112" y="104"/>
                </a:moveTo>
                <a:cubicBezTo>
                  <a:pt x="16" y="104"/>
                  <a:pt x="16" y="104"/>
                  <a:pt x="16" y="104"/>
                </a:cubicBezTo>
                <a:cubicBezTo>
                  <a:pt x="12" y="104"/>
                  <a:pt x="8" y="100"/>
                  <a:pt x="8" y="96"/>
                </a:cubicBezTo>
                <a:cubicBezTo>
                  <a:pt x="120" y="96"/>
                  <a:pt x="120" y="96"/>
                  <a:pt x="120" y="96"/>
                </a:cubicBezTo>
                <a:cubicBezTo>
                  <a:pt x="120" y="100"/>
                  <a:pt x="116" y="104"/>
                  <a:pt x="112" y="104"/>
                </a:cubicBezTo>
                <a:moveTo>
                  <a:pt x="120" y="88"/>
                </a:moveTo>
                <a:cubicBezTo>
                  <a:pt x="8" y="88"/>
                  <a:pt x="8" y="88"/>
                  <a:pt x="8" y="88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88"/>
                </a:lnTo>
                <a:close/>
                <a:moveTo>
                  <a:pt x="168" y="86"/>
                </a:moveTo>
                <a:cubicBezTo>
                  <a:pt x="128" y="66"/>
                  <a:pt x="128" y="66"/>
                  <a:pt x="128" y="66"/>
                </a:cubicBezTo>
                <a:cubicBezTo>
                  <a:pt x="128" y="46"/>
                  <a:pt x="128" y="46"/>
                  <a:pt x="128" y="46"/>
                </a:cubicBezTo>
                <a:cubicBezTo>
                  <a:pt x="168" y="26"/>
                  <a:pt x="168" y="26"/>
                  <a:pt x="168" y="26"/>
                </a:cubicBezTo>
                <a:lnTo>
                  <a:pt x="168" y="8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35" name="Freeform 119">
            <a:extLst>
              <a:ext uri="{FF2B5EF4-FFF2-40B4-BE49-F238E27FC236}">
                <a16:creationId xmlns:a16="http://schemas.microsoft.com/office/drawing/2014/main" id="{D0E2A43D-A792-4276-902D-67F2F47D005D}"/>
              </a:ext>
            </a:extLst>
          </p:cNvPr>
          <p:cNvSpPr>
            <a:spLocks noEditPoints="1"/>
          </p:cNvSpPr>
          <p:nvPr/>
        </p:nvSpPr>
        <p:spPr bwMode="auto">
          <a:xfrm>
            <a:off x="3930595" y="4865692"/>
            <a:ext cx="600075" cy="381000"/>
          </a:xfrm>
          <a:custGeom>
            <a:avLst/>
            <a:gdLst>
              <a:gd name="T0" fmla="*/ 170 w 176"/>
              <a:gd name="T1" fmla="*/ 16 h 112"/>
              <a:gd name="T2" fmla="*/ 136 w 176"/>
              <a:gd name="T3" fmla="*/ 34 h 112"/>
              <a:gd name="T4" fmla="*/ 120 w 176"/>
              <a:gd name="T5" fmla="*/ 0 h 112"/>
              <a:gd name="T6" fmla="*/ 0 w 176"/>
              <a:gd name="T7" fmla="*/ 16 h 112"/>
              <a:gd name="T8" fmla="*/ 16 w 176"/>
              <a:gd name="T9" fmla="*/ 112 h 112"/>
              <a:gd name="T10" fmla="*/ 136 w 176"/>
              <a:gd name="T11" fmla="*/ 96 h 112"/>
              <a:gd name="T12" fmla="*/ 170 w 176"/>
              <a:gd name="T13" fmla="*/ 96 h 112"/>
              <a:gd name="T14" fmla="*/ 172 w 176"/>
              <a:gd name="T15" fmla="*/ 96 h 112"/>
              <a:gd name="T16" fmla="*/ 176 w 176"/>
              <a:gd name="T17" fmla="*/ 20 h 112"/>
              <a:gd name="T18" fmla="*/ 128 w 176"/>
              <a:gd name="T19" fmla="*/ 96 h 112"/>
              <a:gd name="T20" fmla="*/ 16 w 176"/>
              <a:gd name="T21" fmla="*/ 104 h 112"/>
              <a:gd name="T22" fmla="*/ 8 w 176"/>
              <a:gd name="T23" fmla="*/ 40 h 112"/>
              <a:gd name="T24" fmla="*/ 128 w 176"/>
              <a:gd name="T25" fmla="*/ 96 h 112"/>
              <a:gd name="T26" fmla="*/ 8 w 176"/>
              <a:gd name="T27" fmla="*/ 32 h 112"/>
              <a:gd name="T28" fmla="*/ 16 w 176"/>
              <a:gd name="T29" fmla="*/ 8 h 112"/>
              <a:gd name="T30" fmla="*/ 128 w 176"/>
              <a:gd name="T31" fmla="*/ 16 h 112"/>
              <a:gd name="T32" fmla="*/ 152 w 176"/>
              <a:gd name="T33" fmla="*/ 78 h 112"/>
              <a:gd name="T34" fmla="*/ 136 w 176"/>
              <a:gd name="T35" fmla="*/ 42 h 112"/>
              <a:gd name="T36" fmla="*/ 152 w 176"/>
              <a:gd name="T37" fmla="*/ 78 h 112"/>
              <a:gd name="T38" fmla="*/ 160 w 176"/>
              <a:gd name="T39" fmla="*/ 82 h 112"/>
              <a:gd name="T40" fmla="*/ 168 w 176"/>
              <a:gd name="T41" fmla="*/ 26 h 112"/>
              <a:gd name="T42" fmla="*/ 116 w 176"/>
              <a:gd name="T43" fmla="*/ 16 h 112"/>
              <a:gd name="T44" fmla="*/ 116 w 176"/>
              <a:gd name="T45" fmla="*/ 24 h 112"/>
              <a:gd name="T46" fmla="*/ 116 w 176"/>
              <a:gd name="T47" fmla="*/ 16 h 112"/>
              <a:gd name="T48" fmla="*/ 92 w 176"/>
              <a:gd name="T49" fmla="*/ 88 h 112"/>
              <a:gd name="T50" fmla="*/ 92 w 176"/>
              <a:gd name="T51" fmla="*/ 48 h 112"/>
              <a:gd name="T52" fmla="*/ 76 w 176"/>
              <a:gd name="T53" fmla="*/ 80 h 112"/>
              <a:gd name="T54" fmla="*/ 64 w 176"/>
              <a:gd name="T55" fmla="*/ 68 h 112"/>
              <a:gd name="T56" fmla="*/ 24 w 176"/>
              <a:gd name="T57" fmla="*/ 68 h 112"/>
              <a:gd name="T58" fmla="*/ 92 w 176"/>
              <a:gd name="T59" fmla="*/ 56 h 112"/>
              <a:gd name="T60" fmla="*/ 92 w 176"/>
              <a:gd name="T61" fmla="*/ 80 h 112"/>
              <a:gd name="T62" fmla="*/ 92 w 176"/>
              <a:gd name="T63" fmla="*/ 56 h 112"/>
              <a:gd name="T64" fmla="*/ 56 w 176"/>
              <a:gd name="T65" fmla="*/ 68 h 112"/>
              <a:gd name="T66" fmla="*/ 32 w 176"/>
              <a:gd name="T67" fmla="*/ 68 h 112"/>
              <a:gd name="T68" fmla="*/ 100 w 176"/>
              <a:gd name="T69" fmla="*/ 16 h 112"/>
              <a:gd name="T70" fmla="*/ 100 w 176"/>
              <a:gd name="T71" fmla="*/ 24 h 112"/>
              <a:gd name="T72" fmla="*/ 100 w 176"/>
              <a:gd name="T73" fmla="*/ 1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76" h="112">
                <a:moveTo>
                  <a:pt x="172" y="16"/>
                </a:moveTo>
                <a:cubicBezTo>
                  <a:pt x="171" y="16"/>
                  <a:pt x="171" y="16"/>
                  <a:pt x="170" y="16"/>
                </a:cubicBezTo>
                <a:cubicBezTo>
                  <a:pt x="170" y="16"/>
                  <a:pt x="170" y="16"/>
                  <a:pt x="170" y="16"/>
                </a:cubicBezTo>
                <a:cubicBezTo>
                  <a:pt x="136" y="34"/>
                  <a:pt x="136" y="34"/>
                  <a:pt x="136" y="34"/>
                </a:cubicBezTo>
                <a:cubicBezTo>
                  <a:pt x="136" y="16"/>
                  <a:pt x="136" y="16"/>
                  <a:pt x="136" y="16"/>
                </a:cubicBezTo>
                <a:cubicBezTo>
                  <a:pt x="136" y="7"/>
                  <a:pt x="129" y="0"/>
                  <a:pt x="12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5"/>
                  <a:pt x="7" y="112"/>
                  <a:pt x="16" y="112"/>
                </a:cubicBezTo>
                <a:cubicBezTo>
                  <a:pt x="120" y="112"/>
                  <a:pt x="120" y="112"/>
                  <a:pt x="120" y="112"/>
                </a:cubicBezTo>
                <a:cubicBezTo>
                  <a:pt x="129" y="112"/>
                  <a:pt x="136" y="105"/>
                  <a:pt x="136" y="96"/>
                </a:cubicBezTo>
                <a:cubicBezTo>
                  <a:pt x="136" y="78"/>
                  <a:pt x="136" y="78"/>
                  <a:pt x="136" y="78"/>
                </a:cubicBezTo>
                <a:cubicBezTo>
                  <a:pt x="170" y="96"/>
                  <a:pt x="170" y="96"/>
                  <a:pt x="170" y="96"/>
                </a:cubicBezTo>
                <a:cubicBezTo>
                  <a:pt x="170" y="96"/>
                  <a:pt x="170" y="96"/>
                  <a:pt x="170" y="96"/>
                </a:cubicBezTo>
                <a:cubicBezTo>
                  <a:pt x="171" y="96"/>
                  <a:pt x="171" y="96"/>
                  <a:pt x="172" y="96"/>
                </a:cubicBezTo>
                <a:cubicBezTo>
                  <a:pt x="174" y="96"/>
                  <a:pt x="176" y="94"/>
                  <a:pt x="176" y="92"/>
                </a:cubicBezTo>
                <a:cubicBezTo>
                  <a:pt x="176" y="20"/>
                  <a:pt x="176" y="20"/>
                  <a:pt x="176" y="20"/>
                </a:cubicBezTo>
                <a:cubicBezTo>
                  <a:pt x="176" y="18"/>
                  <a:pt x="174" y="16"/>
                  <a:pt x="172" y="16"/>
                </a:cubicBezTo>
                <a:moveTo>
                  <a:pt x="128" y="96"/>
                </a:moveTo>
                <a:cubicBezTo>
                  <a:pt x="128" y="100"/>
                  <a:pt x="124" y="104"/>
                  <a:pt x="120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2" y="104"/>
                  <a:pt x="8" y="100"/>
                  <a:pt x="8" y="96"/>
                </a:cubicBezTo>
                <a:cubicBezTo>
                  <a:pt x="8" y="40"/>
                  <a:pt x="8" y="40"/>
                  <a:pt x="8" y="40"/>
                </a:cubicBezTo>
                <a:cubicBezTo>
                  <a:pt x="128" y="40"/>
                  <a:pt x="128" y="40"/>
                  <a:pt x="128" y="40"/>
                </a:cubicBezTo>
                <a:lnTo>
                  <a:pt x="128" y="96"/>
                </a:lnTo>
                <a:close/>
                <a:moveTo>
                  <a:pt x="128" y="32"/>
                </a:moveTo>
                <a:cubicBezTo>
                  <a:pt x="8" y="32"/>
                  <a:pt x="8" y="32"/>
                  <a:pt x="8" y="3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20" y="8"/>
                  <a:pt x="120" y="8"/>
                  <a:pt x="120" y="8"/>
                </a:cubicBezTo>
                <a:cubicBezTo>
                  <a:pt x="124" y="8"/>
                  <a:pt x="128" y="12"/>
                  <a:pt x="128" y="16"/>
                </a:cubicBezTo>
                <a:lnTo>
                  <a:pt x="128" y="32"/>
                </a:lnTo>
                <a:close/>
                <a:moveTo>
                  <a:pt x="152" y="78"/>
                </a:moveTo>
                <a:cubicBezTo>
                  <a:pt x="136" y="70"/>
                  <a:pt x="136" y="70"/>
                  <a:pt x="136" y="70"/>
                </a:cubicBezTo>
                <a:cubicBezTo>
                  <a:pt x="136" y="42"/>
                  <a:pt x="136" y="42"/>
                  <a:pt x="136" y="42"/>
                </a:cubicBezTo>
                <a:cubicBezTo>
                  <a:pt x="152" y="34"/>
                  <a:pt x="152" y="34"/>
                  <a:pt x="152" y="34"/>
                </a:cubicBezTo>
                <a:lnTo>
                  <a:pt x="152" y="78"/>
                </a:lnTo>
                <a:close/>
                <a:moveTo>
                  <a:pt x="168" y="86"/>
                </a:moveTo>
                <a:cubicBezTo>
                  <a:pt x="160" y="82"/>
                  <a:pt x="160" y="82"/>
                  <a:pt x="160" y="82"/>
                </a:cubicBezTo>
                <a:cubicBezTo>
                  <a:pt x="160" y="30"/>
                  <a:pt x="160" y="30"/>
                  <a:pt x="160" y="30"/>
                </a:cubicBezTo>
                <a:cubicBezTo>
                  <a:pt x="168" y="26"/>
                  <a:pt x="168" y="26"/>
                  <a:pt x="168" y="26"/>
                </a:cubicBezTo>
                <a:lnTo>
                  <a:pt x="168" y="86"/>
                </a:lnTo>
                <a:close/>
                <a:moveTo>
                  <a:pt x="116" y="16"/>
                </a:moveTo>
                <a:cubicBezTo>
                  <a:pt x="114" y="16"/>
                  <a:pt x="112" y="18"/>
                  <a:pt x="112" y="20"/>
                </a:cubicBezTo>
                <a:cubicBezTo>
                  <a:pt x="112" y="22"/>
                  <a:pt x="114" y="24"/>
                  <a:pt x="116" y="24"/>
                </a:cubicBezTo>
                <a:cubicBezTo>
                  <a:pt x="118" y="24"/>
                  <a:pt x="120" y="22"/>
                  <a:pt x="120" y="20"/>
                </a:cubicBezTo>
                <a:cubicBezTo>
                  <a:pt x="120" y="18"/>
                  <a:pt x="118" y="16"/>
                  <a:pt x="116" y="16"/>
                </a:cubicBezTo>
                <a:moveTo>
                  <a:pt x="44" y="88"/>
                </a:moveTo>
                <a:cubicBezTo>
                  <a:pt x="92" y="88"/>
                  <a:pt x="92" y="88"/>
                  <a:pt x="92" y="88"/>
                </a:cubicBezTo>
                <a:cubicBezTo>
                  <a:pt x="103" y="88"/>
                  <a:pt x="112" y="79"/>
                  <a:pt x="112" y="68"/>
                </a:cubicBezTo>
                <a:cubicBezTo>
                  <a:pt x="112" y="57"/>
                  <a:pt x="103" y="48"/>
                  <a:pt x="92" y="48"/>
                </a:cubicBezTo>
                <a:cubicBezTo>
                  <a:pt x="81" y="48"/>
                  <a:pt x="72" y="57"/>
                  <a:pt x="72" y="68"/>
                </a:cubicBezTo>
                <a:cubicBezTo>
                  <a:pt x="72" y="73"/>
                  <a:pt x="74" y="77"/>
                  <a:pt x="76" y="80"/>
                </a:cubicBezTo>
                <a:cubicBezTo>
                  <a:pt x="60" y="80"/>
                  <a:pt x="60" y="80"/>
                  <a:pt x="60" y="80"/>
                </a:cubicBezTo>
                <a:cubicBezTo>
                  <a:pt x="62" y="77"/>
                  <a:pt x="64" y="73"/>
                  <a:pt x="64" y="68"/>
                </a:cubicBezTo>
                <a:cubicBezTo>
                  <a:pt x="64" y="57"/>
                  <a:pt x="55" y="48"/>
                  <a:pt x="44" y="48"/>
                </a:cubicBezTo>
                <a:cubicBezTo>
                  <a:pt x="33" y="48"/>
                  <a:pt x="24" y="57"/>
                  <a:pt x="24" y="68"/>
                </a:cubicBezTo>
                <a:cubicBezTo>
                  <a:pt x="24" y="79"/>
                  <a:pt x="33" y="88"/>
                  <a:pt x="44" y="88"/>
                </a:cubicBezTo>
                <a:moveTo>
                  <a:pt x="92" y="56"/>
                </a:moveTo>
                <a:cubicBezTo>
                  <a:pt x="99" y="56"/>
                  <a:pt x="104" y="61"/>
                  <a:pt x="104" y="68"/>
                </a:cubicBezTo>
                <a:cubicBezTo>
                  <a:pt x="104" y="75"/>
                  <a:pt x="99" y="80"/>
                  <a:pt x="92" y="80"/>
                </a:cubicBezTo>
                <a:cubicBezTo>
                  <a:pt x="85" y="80"/>
                  <a:pt x="80" y="75"/>
                  <a:pt x="80" y="68"/>
                </a:cubicBezTo>
                <a:cubicBezTo>
                  <a:pt x="80" y="61"/>
                  <a:pt x="85" y="56"/>
                  <a:pt x="92" y="56"/>
                </a:cubicBezTo>
                <a:moveTo>
                  <a:pt x="44" y="56"/>
                </a:moveTo>
                <a:cubicBezTo>
                  <a:pt x="51" y="56"/>
                  <a:pt x="56" y="61"/>
                  <a:pt x="56" y="68"/>
                </a:cubicBezTo>
                <a:cubicBezTo>
                  <a:pt x="56" y="75"/>
                  <a:pt x="51" y="80"/>
                  <a:pt x="44" y="80"/>
                </a:cubicBezTo>
                <a:cubicBezTo>
                  <a:pt x="37" y="80"/>
                  <a:pt x="32" y="75"/>
                  <a:pt x="32" y="68"/>
                </a:cubicBezTo>
                <a:cubicBezTo>
                  <a:pt x="32" y="61"/>
                  <a:pt x="37" y="56"/>
                  <a:pt x="44" y="56"/>
                </a:cubicBezTo>
                <a:moveTo>
                  <a:pt x="100" y="16"/>
                </a:moveTo>
                <a:cubicBezTo>
                  <a:pt x="98" y="16"/>
                  <a:pt x="96" y="18"/>
                  <a:pt x="96" y="20"/>
                </a:cubicBezTo>
                <a:cubicBezTo>
                  <a:pt x="96" y="22"/>
                  <a:pt x="98" y="24"/>
                  <a:pt x="100" y="24"/>
                </a:cubicBezTo>
                <a:cubicBezTo>
                  <a:pt x="102" y="24"/>
                  <a:pt x="104" y="22"/>
                  <a:pt x="104" y="20"/>
                </a:cubicBezTo>
                <a:cubicBezTo>
                  <a:pt x="104" y="18"/>
                  <a:pt x="102" y="16"/>
                  <a:pt x="100" y="1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36" name="Freeform 120">
            <a:extLst>
              <a:ext uri="{FF2B5EF4-FFF2-40B4-BE49-F238E27FC236}">
                <a16:creationId xmlns:a16="http://schemas.microsoft.com/office/drawing/2014/main" id="{89416215-AB01-4AE4-94B7-797443222EA2}"/>
              </a:ext>
            </a:extLst>
          </p:cNvPr>
          <p:cNvSpPr>
            <a:spLocks noEditPoints="1"/>
          </p:cNvSpPr>
          <p:nvPr/>
        </p:nvSpPr>
        <p:spPr bwMode="auto">
          <a:xfrm>
            <a:off x="5075183" y="4865692"/>
            <a:ext cx="600075" cy="381000"/>
          </a:xfrm>
          <a:custGeom>
            <a:avLst/>
            <a:gdLst>
              <a:gd name="T0" fmla="*/ 104 w 176"/>
              <a:gd name="T1" fmla="*/ 0 h 112"/>
              <a:gd name="T2" fmla="*/ 16 w 176"/>
              <a:gd name="T3" fmla="*/ 0 h 112"/>
              <a:gd name="T4" fmla="*/ 0 w 176"/>
              <a:gd name="T5" fmla="*/ 16 h 112"/>
              <a:gd name="T6" fmla="*/ 0 w 176"/>
              <a:gd name="T7" fmla="*/ 96 h 112"/>
              <a:gd name="T8" fmla="*/ 16 w 176"/>
              <a:gd name="T9" fmla="*/ 112 h 112"/>
              <a:gd name="T10" fmla="*/ 104 w 176"/>
              <a:gd name="T11" fmla="*/ 112 h 112"/>
              <a:gd name="T12" fmla="*/ 120 w 176"/>
              <a:gd name="T13" fmla="*/ 96 h 112"/>
              <a:gd name="T14" fmla="*/ 120 w 176"/>
              <a:gd name="T15" fmla="*/ 16 h 112"/>
              <a:gd name="T16" fmla="*/ 104 w 176"/>
              <a:gd name="T17" fmla="*/ 0 h 112"/>
              <a:gd name="T18" fmla="*/ 112 w 176"/>
              <a:gd name="T19" fmla="*/ 96 h 112"/>
              <a:gd name="T20" fmla="*/ 104 w 176"/>
              <a:gd name="T21" fmla="*/ 104 h 112"/>
              <a:gd name="T22" fmla="*/ 16 w 176"/>
              <a:gd name="T23" fmla="*/ 104 h 112"/>
              <a:gd name="T24" fmla="*/ 8 w 176"/>
              <a:gd name="T25" fmla="*/ 96 h 112"/>
              <a:gd name="T26" fmla="*/ 8 w 176"/>
              <a:gd name="T27" fmla="*/ 16 h 112"/>
              <a:gd name="T28" fmla="*/ 16 w 176"/>
              <a:gd name="T29" fmla="*/ 8 h 112"/>
              <a:gd name="T30" fmla="*/ 104 w 176"/>
              <a:gd name="T31" fmla="*/ 8 h 112"/>
              <a:gd name="T32" fmla="*/ 112 w 176"/>
              <a:gd name="T33" fmla="*/ 16 h 112"/>
              <a:gd name="T34" fmla="*/ 112 w 176"/>
              <a:gd name="T35" fmla="*/ 96 h 112"/>
              <a:gd name="T36" fmla="*/ 172 w 176"/>
              <a:gd name="T37" fmla="*/ 16 h 112"/>
              <a:gd name="T38" fmla="*/ 170 w 176"/>
              <a:gd name="T39" fmla="*/ 16 h 112"/>
              <a:gd name="T40" fmla="*/ 170 w 176"/>
              <a:gd name="T41" fmla="*/ 16 h 112"/>
              <a:gd name="T42" fmla="*/ 131 w 176"/>
              <a:gd name="T43" fmla="*/ 32 h 112"/>
              <a:gd name="T44" fmla="*/ 130 w 176"/>
              <a:gd name="T45" fmla="*/ 32 h 112"/>
              <a:gd name="T46" fmla="*/ 130 w 176"/>
              <a:gd name="T47" fmla="*/ 32 h 112"/>
              <a:gd name="T48" fmla="*/ 130 w 176"/>
              <a:gd name="T49" fmla="*/ 32 h 112"/>
              <a:gd name="T50" fmla="*/ 128 w 176"/>
              <a:gd name="T51" fmla="*/ 36 h 112"/>
              <a:gd name="T52" fmla="*/ 128 w 176"/>
              <a:gd name="T53" fmla="*/ 76 h 112"/>
              <a:gd name="T54" fmla="*/ 130 w 176"/>
              <a:gd name="T55" fmla="*/ 80 h 112"/>
              <a:gd name="T56" fmla="*/ 130 w 176"/>
              <a:gd name="T57" fmla="*/ 80 h 112"/>
              <a:gd name="T58" fmla="*/ 130 w 176"/>
              <a:gd name="T59" fmla="*/ 80 h 112"/>
              <a:gd name="T60" fmla="*/ 131 w 176"/>
              <a:gd name="T61" fmla="*/ 80 h 112"/>
              <a:gd name="T62" fmla="*/ 170 w 176"/>
              <a:gd name="T63" fmla="*/ 96 h 112"/>
              <a:gd name="T64" fmla="*/ 170 w 176"/>
              <a:gd name="T65" fmla="*/ 96 h 112"/>
              <a:gd name="T66" fmla="*/ 172 w 176"/>
              <a:gd name="T67" fmla="*/ 96 h 112"/>
              <a:gd name="T68" fmla="*/ 176 w 176"/>
              <a:gd name="T69" fmla="*/ 92 h 112"/>
              <a:gd name="T70" fmla="*/ 176 w 176"/>
              <a:gd name="T71" fmla="*/ 20 h 112"/>
              <a:gd name="T72" fmla="*/ 172 w 176"/>
              <a:gd name="T73" fmla="*/ 16 h 112"/>
              <a:gd name="T74" fmla="*/ 168 w 176"/>
              <a:gd name="T75" fmla="*/ 86 h 112"/>
              <a:gd name="T76" fmla="*/ 136 w 176"/>
              <a:gd name="T77" fmla="*/ 73 h 112"/>
              <a:gd name="T78" fmla="*/ 136 w 176"/>
              <a:gd name="T79" fmla="*/ 39 h 112"/>
              <a:gd name="T80" fmla="*/ 168 w 176"/>
              <a:gd name="T81" fmla="*/ 26 h 112"/>
              <a:gd name="T82" fmla="*/ 168 w 176"/>
              <a:gd name="T83" fmla="*/ 8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6" h="112">
                <a:moveTo>
                  <a:pt x="10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5"/>
                  <a:pt x="7" y="112"/>
                  <a:pt x="16" y="112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13" y="112"/>
                  <a:pt x="120" y="105"/>
                  <a:pt x="120" y="96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20" y="7"/>
                  <a:pt x="113" y="0"/>
                  <a:pt x="104" y="0"/>
                </a:cubicBezTo>
                <a:moveTo>
                  <a:pt x="112" y="96"/>
                </a:moveTo>
                <a:cubicBezTo>
                  <a:pt x="112" y="100"/>
                  <a:pt x="108" y="104"/>
                  <a:pt x="104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2" y="104"/>
                  <a:pt x="8" y="100"/>
                  <a:pt x="8" y="9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108" y="8"/>
                  <a:pt x="112" y="12"/>
                  <a:pt x="112" y="16"/>
                </a:cubicBezTo>
                <a:lnTo>
                  <a:pt x="112" y="96"/>
                </a:lnTo>
                <a:close/>
                <a:moveTo>
                  <a:pt x="172" y="16"/>
                </a:moveTo>
                <a:cubicBezTo>
                  <a:pt x="171" y="16"/>
                  <a:pt x="171" y="16"/>
                  <a:pt x="170" y="16"/>
                </a:cubicBezTo>
                <a:cubicBezTo>
                  <a:pt x="170" y="16"/>
                  <a:pt x="170" y="16"/>
                  <a:pt x="170" y="16"/>
                </a:cubicBezTo>
                <a:cubicBezTo>
                  <a:pt x="131" y="32"/>
                  <a:pt x="131" y="32"/>
                  <a:pt x="131" y="32"/>
                </a:cubicBezTo>
                <a:cubicBezTo>
                  <a:pt x="130" y="32"/>
                  <a:pt x="130" y="32"/>
                  <a:pt x="130" y="32"/>
                </a:cubicBezTo>
                <a:cubicBezTo>
                  <a:pt x="130" y="32"/>
                  <a:pt x="130" y="32"/>
                  <a:pt x="130" y="32"/>
                </a:cubicBezTo>
                <a:cubicBezTo>
                  <a:pt x="130" y="32"/>
                  <a:pt x="130" y="32"/>
                  <a:pt x="130" y="32"/>
                </a:cubicBezTo>
                <a:cubicBezTo>
                  <a:pt x="129" y="33"/>
                  <a:pt x="128" y="34"/>
                  <a:pt x="128" y="36"/>
                </a:cubicBezTo>
                <a:cubicBezTo>
                  <a:pt x="128" y="76"/>
                  <a:pt x="128" y="76"/>
                  <a:pt x="128" y="76"/>
                </a:cubicBezTo>
                <a:cubicBezTo>
                  <a:pt x="128" y="78"/>
                  <a:pt x="129" y="79"/>
                  <a:pt x="130" y="80"/>
                </a:cubicBezTo>
                <a:cubicBezTo>
                  <a:pt x="130" y="80"/>
                  <a:pt x="130" y="80"/>
                  <a:pt x="130" y="80"/>
                </a:cubicBezTo>
                <a:cubicBezTo>
                  <a:pt x="130" y="80"/>
                  <a:pt x="130" y="80"/>
                  <a:pt x="130" y="80"/>
                </a:cubicBezTo>
                <a:cubicBezTo>
                  <a:pt x="130" y="80"/>
                  <a:pt x="130" y="80"/>
                  <a:pt x="131" y="80"/>
                </a:cubicBezTo>
                <a:cubicBezTo>
                  <a:pt x="170" y="96"/>
                  <a:pt x="170" y="96"/>
                  <a:pt x="170" y="96"/>
                </a:cubicBezTo>
                <a:cubicBezTo>
                  <a:pt x="170" y="96"/>
                  <a:pt x="170" y="96"/>
                  <a:pt x="170" y="96"/>
                </a:cubicBezTo>
                <a:cubicBezTo>
                  <a:pt x="171" y="96"/>
                  <a:pt x="171" y="96"/>
                  <a:pt x="172" y="96"/>
                </a:cubicBezTo>
                <a:cubicBezTo>
                  <a:pt x="174" y="96"/>
                  <a:pt x="176" y="94"/>
                  <a:pt x="176" y="92"/>
                </a:cubicBezTo>
                <a:cubicBezTo>
                  <a:pt x="176" y="20"/>
                  <a:pt x="176" y="20"/>
                  <a:pt x="176" y="20"/>
                </a:cubicBezTo>
                <a:cubicBezTo>
                  <a:pt x="176" y="18"/>
                  <a:pt x="174" y="16"/>
                  <a:pt x="172" y="16"/>
                </a:cubicBezTo>
                <a:moveTo>
                  <a:pt x="168" y="86"/>
                </a:moveTo>
                <a:cubicBezTo>
                  <a:pt x="136" y="73"/>
                  <a:pt x="136" y="73"/>
                  <a:pt x="136" y="73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68" y="26"/>
                  <a:pt x="168" y="26"/>
                  <a:pt x="168" y="26"/>
                </a:cubicBezTo>
                <a:lnTo>
                  <a:pt x="168" y="8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37" name="Freeform 121">
            <a:extLst>
              <a:ext uri="{FF2B5EF4-FFF2-40B4-BE49-F238E27FC236}">
                <a16:creationId xmlns:a16="http://schemas.microsoft.com/office/drawing/2014/main" id="{CE629A85-32B0-4B66-B2A3-F82667972C20}"/>
              </a:ext>
            </a:extLst>
          </p:cNvPr>
          <p:cNvSpPr>
            <a:spLocks noEditPoints="1"/>
          </p:cNvSpPr>
          <p:nvPr/>
        </p:nvSpPr>
        <p:spPr bwMode="auto">
          <a:xfrm>
            <a:off x="6221358" y="4783142"/>
            <a:ext cx="600075" cy="546100"/>
          </a:xfrm>
          <a:custGeom>
            <a:avLst/>
            <a:gdLst>
              <a:gd name="T0" fmla="*/ 104 w 176"/>
              <a:gd name="T1" fmla="*/ 32 h 160"/>
              <a:gd name="T2" fmla="*/ 88 w 176"/>
              <a:gd name="T3" fmla="*/ 32 h 160"/>
              <a:gd name="T4" fmla="*/ 40 w 176"/>
              <a:gd name="T5" fmla="*/ 40 h 160"/>
              <a:gd name="T6" fmla="*/ 40 w 176"/>
              <a:gd name="T7" fmla="*/ 24 h 160"/>
              <a:gd name="T8" fmla="*/ 40 w 176"/>
              <a:gd name="T9" fmla="*/ 40 h 160"/>
              <a:gd name="T10" fmla="*/ 56 w 176"/>
              <a:gd name="T11" fmla="*/ 76 h 160"/>
              <a:gd name="T12" fmla="*/ 48 w 176"/>
              <a:gd name="T13" fmla="*/ 76 h 160"/>
              <a:gd name="T14" fmla="*/ 28 w 176"/>
              <a:gd name="T15" fmla="*/ 96 h 160"/>
              <a:gd name="T16" fmla="*/ 28 w 176"/>
              <a:gd name="T17" fmla="*/ 72 h 160"/>
              <a:gd name="T18" fmla="*/ 28 w 176"/>
              <a:gd name="T19" fmla="*/ 96 h 160"/>
              <a:gd name="T20" fmla="*/ 32 w 176"/>
              <a:gd name="T21" fmla="*/ 84 h 160"/>
              <a:gd name="T22" fmla="*/ 24 w 176"/>
              <a:gd name="T23" fmla="*/ 84 h 160"/>
              <a:gd name="T24" fmla="*/ 172 w 176"/>
              <a:gd name="T25" fmla="*/ 72 h 160"/>
              <a:gd name="T26" fmla="*/ 170 w 176"/>
              <a:gd name="T27" fmla="*/ 72 h 160"/>
              <a:gd name="T28" fmla="*/ 136 w 176"/>
              <a:gd name="T29" fmla="*/ 72 h 160"/>
              <a:gd name="T30" fmla="*/ 117 w 176"/>
              <a:gd name="T31" fmla="*/ 56 h 160"/>
              <a:gd name="T32" fmla="*/ 96 w 176"/>
              <a:gd name="T33" fmla="*/ 0 h 160"/>
              <a:gd name="T34" fmla="*/ 40 w 176"/>
              <a:gd name="T35" fmla="*/ 0 h 160"/>
              <a:gd name="T36" fmla="*/ 19 w 176"/>
              <a:gd name="T37" fmla="*/ 56 h 160"/>
              <a:gd name="T38" fmla="*/ 0 w 176"/>
              <a:gd name="T39" fmla="*/ 72 h 160"/>
              <a:gd name="T40" fmla="*/ 16 w 176"/>
              <a:gd name="T41" fmla="*/ 160 h 160"/>
              <a:gd name="T42" fmla="*/ 136 w 176"/>
              <a:gd name="T43" fmla="*/ 144 h 160"/>
              <a:gd name="T44" fmla="*/ 170 w 176"/>
              <a:gd name="T45" fmla="*/ 144 h 160"/>
              <a:gd name="T46" fmla="*/ 172 w 176"/>
              <a:gd name="T47" fmla="*/ 144 h 160"/>
              <a:gd name="T48" fmla="*/ 176 w 176"/>
              <a:gd name="T49" fmla="*/ 76 h 160"/>
              <a:gd name="T50" fmla="*/ 96 w 176"/>
              <a:gd name="T51" fmla="*/ 8 h 160"/>
              <a:gd name="T52" fmla="*/ 96 w 176"/>
              <a:gd name="T53" fmla="*/ 56 h 160"/>
              <a:gd name="T54" fmla="*/ 96 w 176"/>
              <a:gd name="T55" fmla="*/ 8 h 160"/>
              <a:gd name="T56" fmla="*/ 61 w 176"/>
              <a:gd name="T57" fmla="*/ 56 h 160"/>
              <a:gd name="T58" fmla="*/ 75 w 176"/>
              <a:gd name="T59" fmla="*/ 56 h 160"/>
              <a:gd name="T60" fmla="*/ 40 w 176"/>
              <a:gd name="T61" fmla="*/ 8 h 160"/>
              <a:gd name="T62" fmla="*/ 40 w 176"/>
              <a:gd name="T63" fmla="*/ 56 h 160"/>
              <a:gd name="T64" fmla="*/ 128 w 176"/>
              <a:gd name="T65" fmla="*/ 92 h 160"/>
              <a:gd name="T66" fmla="*/ 128 w 176"/>
              <a:gd name="T67" fmla="*/ 144 h 160"/>
              <a:gd name="T68" fmla="*/ 16 w 176"/>
              <a:gd name="T69" fmla="*/ 152 h 160"/>
              <a:gd name="T70" fmla="*/ 8 w 176"/>
              <a:gd name="T71" fmla="*/ 72 h 160"/>
              <a:gd name="T72" fmla="*/ 120 w 176"/>
              <a:gd name="T73" fmla="*/ 64 h 160"/>
              <a:gd name="T74" fmla="*/ 128 w 176"/>
              <a:gd name="T75" fmla="*/ 92 h 160"/>
              <a:gd name="T76" fmla="*/ 136 w 176"/>
              <a:gd name="T77" fmla="*/ 121 h 160"/>
              <a:gd name="T78" fmla="*/ 168 w 176"/>
              <a:gd name="T79" fmla="*/ 82 h 160"/>
              <a:gd name="T80" fmla="*/ 116 w 176"/>
              <a:gd name="T81" fmla="*/ 136 h 160"/>
              <a:gd name="T82" fmla="*/ 16 w 176"/>
              <a:gd name="T83" fmla="*/ 140 h 160"/>
              <a:gd name="T84" fmla="*/ 116 w 176"/>
              <a:gd name="T85" fmla="*/ 144 h 160"/>
              <a:gd name="T86" fmla="*/ 116 w 176"/>
              <a:gd name="T87" fmla="*/ 13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6" h="160">
                <a:moveTo>
                  <a:pt x="96" y="40"/>
                </a:moveTo>
                <a:cubicBezTo>
                  <a:pt x="100" y="40"/>
                  <a:pt x="104" y="36"/>
                  <a:pt x="104" y="32"/>
                </a:cubicBezTo>
                <a:cubicBezTo>
                  <a:pt x="104" y="28"/>
                  <a:pt x="100" y="24"/>
                  <a:pt x="96" y="24"/>
                </a:cubicBezTo>
                <a:cubicBezTo>
                  <a:pt x="92" y="24"/>
                  <a:pt x="88" y="28"/>
                  <a:pt x="88" y="32"/>
                </a:cubicBezTo>
                <a:cubicBezTo>
                  <a:pt x="88" y="36"/>
                  <a:pt x="92" y="40"/>
                  <a:pt x="96" y="40"/>
                </a:cubicBezTo>
                <a:moveTo>
                  <a:pt x="40" y="40"/>
                </a:moveTo>
                <a:cubicBezTo>
                  <a:pt x="44" y="40"/>
                  <a:pt x="48" y="36"/>
                  <a:pt x="48" y="32"/>
                </a:cubicBezTo>
                <a:cubicBezTo>
                  <a:pt x="48" y="28"/>
                  <a:pt x="44" y="24"/>
                  <a:pt x="40" y="24"/>
                </a:cubicBezTo>
                <a:cubicBezTo>
                  <a:pt x="36" y="24"/>
                  <a:pt x="32" y="28"/>
                  <a:pt x="32" y="32"/>
                </a:cubicBezTo>
                <a:cubicBezTo>
                  <a:pt x="32" y="36"/>
                  <a:pt x="36" y="40"/>
                  <a:pt x="40" y="40"/>
                </a:cubicBezTo>
                <a:moveTo>
                  <a:pt x="52" y="80"/>
                </a:moveTo>
                <a:cubicBezTo>
                  <a:pt x="54" y="80"/>
                  <a:pt x="56" y="78"/>
                  <a:pt x="56" y="76"/>
                </a:cubicBezTo>
                <a:cubicBezTo>
                  <a:pt x="56" y="74"/>
                  <a:pt x="54" y="72"/>
                  <a:pt x="52" y="72"/>
                </a:cubicBezTo>
                <a:cubicBezTo>
                  <a:pt x="50" y="72"/>
                  <a:pt x="48" y="74"/>
                  <a:pt x="48" y="76"/>
                </a:cubicBezTo>
                <a:cubicBezTo>
                  <a:pt x="48" y="78"/>
                  <a:pt x="50" y="80"/>
                  <a:pt x="52" y="80"/>
                </a:cubicBezTo>
                <a:moveTo>
                  <a:pt x="28" y="96"/>
                </a:moveTo>
                <a:cubicBezTo>
                  <a:pt x="35" y="96"/>
                  <a:pt x="40" y="91"/>
                  <a:pt x="40" y="84"/>
                </a:cubicBezTo>
                <a:cubicBezTo>
                  <a:pt x="40" y="77"/>
                  <a:pt x="35" y="72"/>
                  <a:pt x="28" y="72"/>
                </a:cubicBezTo>
                <a:cubicBezTo>
                  <a:pt x="21" y="72"/>
                  <a:pt x="16" y="77"/>
                  <a:pt x="16" y="84"/>
                </a:cubicBezTo>
                <a:cubicBezTo>
                  <a:pt x="16" y="91"/>
                  <a:pt x="21" y="96"/>
                  <a:pt x="28" y="96"/>
                </a:cubicBezTo>
                <a:moveTo>
                  <a:pt x="28" y="80"/>
                </a:moveTo>
                <a:cubicBezTo>
                  <a:pt x="30" y="80"/>
                  <a:pt x="32" y="82"/>
                  <a:pt x="32" y="84"/>
                </a:cubicBezTo>
                <a:cubicBezTo>
                  <a:pt x="32" y="86"/>
                  <a:pt x="30" y="88"/>
                  <a:pt x="28" y="88"/>
                </a:cubicBezTo>
                <a:cubicBezTo>
                  <a:pt x="26" y="88"/>
                  <a:pt x="24" y="86"/>
                  <a:pt x="24" y="84"/>
                </a:cubicBezTo>
                <a:cubicBezTo>
                  <a:pt x="24" y="82"/>
                  <a:pt x="26" y="80"/>
                  <a:pt x="28" y="80"/>
                </a:cubicBezTo>
                <a:moveTo>
                  <a:pt x="172" y="72"/>
                </a:moveTo>
                <a:cubicBezTo>
                  <a:pt x="171" y="72"/>
                  <a:pt x="171" y="72"/>
                  <a:pt x="170" y="72"/>
                </a:cubicBezTo>
                <a:cubicBezTo>
                  <a:pt x="170" y="72"/>
                  <a:pt x="170" y="72"/>
                  <a:pt x="170" y="72"/>
                </a:cubicBezTo>
                <a:cubicBezTo>
                  <a:pt x="136" y="86"/>
                  <a:pt x="136" y="86"/>
                  <a:pt x="136" y="86"/>
                </a:cubicBezTo>
                <a:cubicBezTo>
                  <a:pt x="136" y="72"/>
                  <a:pt x="136" y="72"/>
                  <a:pt x="136" y="72"/>
                </a:cubicBezTo>
                <a:cubicBezTo>
                  <a:pt x="136" y="63"/>
                  <a:pt x="129" y="56"/>
                  <a:pt x="120" y="56"/>
                </a:cubicBezTo>
                <a:cubicBezTo>
                  <a:pt x="117" y="56"/>
                  <a:pt x="117" y="56"/>
                  <a:pt x="117" y="56"/>
                </a:cubicBezTo>
                <a:cubicBezTo>
                  <a:pt x="124" y="50"/>
                  <a:pt x="128" y="42"/>
                  <a:pt x="128" y="32"/>
                </a:cubicBezTo>
                <a:cubicBezTo>
                  <a:pt x="128" y="14"/>
                  <a:pt x="114" y="0"/>
                  <a:pt x="96" y="0"/>
                </a:cubicBezTo>
                <a:cubicBezTo>
                  <a:pt x="84" y="0"/>
                  <a:pt x="73" y="7"/>
                  <a:pt x="68" y="17"/>
                </a:cubicBezTo>
                <a:cubicBezTo>
                  <a:pt x="63" y="7"/>
                  <a:pt x="52" y="0"/>
                  <a:pt x="40" y="0"/>
                </a:cubicBezTo>
                <a:cubicBezTo>
                  <a:pt x="22" y="0"/>
                  <a:pt x="8" y="14"/>
                  <a:pt x="8" y="32"/>
                </a:cubicBezTo>
                <a:cubicBezTo>
                  <a:pt x="8" y="42"/>
                  <a:pt x="12" y="50"/>
                  <a:pt x="19" y="56"/>
                </a:cubicBezTo>
                <a:cubicBezTo>
                  <a:pt x="16" y="56"/>
                  <a:pt x="16" y="56"/>
                  <a:pt x="16" y="56"/>
                </a:cubicBezTo>
                <a:cubicBezTo>
                  <a:pt x="7" y="56"/>
                  <a:pt x="0" y="63"/>
                  <a:pt x="0" y="7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0" y="160"/>
                  <a:pt x="120" y="160"/>
                  <a:pt x="120" y="160"/>
                </a:cubicBezTo>
                <a:cubicBezTo>
                  <a:pt x="129" y="160"/>
                  <a:pt x="136" y="153"/>
                  <a:pt x="136" y="144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70" y="144"/>
                  <a:pt x="170" y="144"/>
                  <a:pt x="170" y="144"/>
                </a:cubicBezTo>
                <a:cubicBezTo>
                  <a:pt x="170" y="144"/>
                  <a:pt x="170" y="144"/>
                  <a:pt x="170" y="144"/>
                </a:cubicBezTo>
                <a:cubicBezTo>
                  <a:pt x="171" y="144"/>
                  <a:pt x="171" y="144"/>
                  <a:pt x="172" y="144"/>
                </a:cubicBezTo>
                <a:cubicBezTo>
                  <a:pt x="174" y="144"/>
                  <a:pt x="176" y="142"/>
                  <a:pt x="176" y="140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176" y="74"/>
                  <a:pt x="174" y="72"/>
                  <a:pt x="172" y="72"/>
                </a:cubicBezTo>
                <a:moveTo>
                  <a:pt x="96" y="8"/>
                </a:moveTo>
                <a:cubicBezTo>
                  <a:pt x="109" y="8"/>
                  <a:pt x="120" y="19"/>
                  <a:pt x="120" y="32"/>
                </a:cubicBezTo>
                <a:cubicBezTo>
                  <a:pt x="120" y="45"/>
                  <a:pt x="109" y="56"/>
                  <a:pt x="96" y="56"/>
                </a:cubicBezTo>
                <a:cubicBezTo>
                  <a:pt x="83" y="56"/>
                  <a:pt x="72" y="45"/>
                  <a:pt x="72" y="32"/>
                </a:cubicBezTo>
                <a:cubicBezTo>
                  <a:pt x="72" y="19"/>
                  <a:pt x="83" y="8"/>
                  <a:pt x="96" y="8"/>
                </a:cubicBezTo>
                <a:moveTo>
                  <a:pt x="75" y="56"/>
                </a:moveTo>
                <a:cubicBezTo>
                  <a:pt x="61" y="56"/>
                  <a:pt x="61" y="56"/>
                  <a:pt x="61" y="56"/>
                </a:cubicBezTo>
                <a:cubicBezTo>
                  <a:pt x="64" y="54"/>
                  <a:pt x="66" y="51"/>
                  <a:pt x="68" y="47"/>
                </a:cubicBezTo>
                <a:cubicBezTo>
                  <a:pt x="70" y="51"/>
                  <a:pt x="72" y="54"/>
                  <a:pt x="75" y="56"/>
                </a:cubicBezTo>
                <a:moveTo>
                  <a:pt x="16" y="32"/>
                </a:moveTo>
                <a:cubicBezTo>
                  <a:pt x="16" y="19"/>
                  <a:pt x="27" y="8"/>
                  <a:pt x="40" y="8"/>
                </a:cubicBezTo>
                <a:cubicBezTo>
                  <a:pt x="53" y="8"/>
                  <a:pt x="64" y="19"/>
                  <a:pt x="64" y="32"/>
                </a:cubicBezTo>
                <a:cubicBezTo>
                  <a:pt x="64" y="45"/>
                  <a:pt x="53" y="56"/>
                  <a:pt x="40" y="56"/>
                </a:cubicBezTo>
                <a:cubicBezTo>
                  <a:pt x="27" y="56"/>
                  <a:pt x="16" y="45"/>
                  <a:pt x="16" y="32"/>
                </a:cubicBezTo>
                <a:moveTo>
                  <a:pt x="128" y="92"/>
                </a:moveTo>
                <a:cubicBezTo>
                  <a:pt x="128" y="124"/>
                  <a:pt x="128" y="124"/>
                  <a:pt x="128" y="12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28" y="148"/>
                  <a:pt x="124" y="152"/>
                  <a:pt x="120" y="152"/>
                </a:cubicBezTo>
                <a:cubicBezTo>
                  <a:pt x="16" y="152"/>
                  <a:pt x="16" y="152"/>
                  <a:pt x="16" y="152"/>
                </a:cubicBezTo>
                <a:cubicBezTo>
                  <a:pt x="12" y="152"/>
                  <a:pt x="8" y="148"/>
                  <a:pt x="8" y="144"/>
                </a:cubicBezTo>
                <a:cubicBezTo>
                  <a:pt x="8" y="72"/>
                  <a:pt x="8" y="72"/>
                  <a:pt x="8" y="72"/>
                </a:cubicBezTo>
                <a:cubicBezTo>
                  <a:pt x="8" y="68"/>
                  <a:pt x="12" y="64"/>
                  <a:pt x="16" y="64"/>
                </a:cubicBezTo>
                <a:cubicBezTo>
                  <a:pt x="120" y="64"/>
                  <a:pt x="120" y="64"/>
                  <a:pt x="120" y="64"/>
                </a:cubicBezTo>
                <a:cubicBezTo>
                  <a:pt x="124" y="64"/>
                  <a:pt x="128" y="68"/>
                  <a:pt x="128" y="72"/>
                </a:cubicBezTo>
                <a:lnTo>
                  <a:pt x="128" y="92"/>
                </a:lnTo>
                <a:close/>
                <a:moveTo>
                  <a:pt x="168" y="134"/>
                </a:moveTo>
                <a:cubicBezTo>
                  <a:pt x="136" y="121"/>
                  <a:pt x="136" y="121"/>
                  <a:pt x="136" y="121"/>
                </a:cubicBezTo>
                <a:cubicBezTo>
                  <a:pt x="136" y="95"/>
                  <a:pt x="136" y="95"/>
                  <a:pt x="136" y="95"/>
                </a:cubicBezTo>
                <a:cubicBezTo>
                  <a:pt x="168" y="82"/>
                  <a:pt x="168" y="82"/>
                  <a:pt x="168" y="82"/>
                </a:cubicBezTo>
                <a:lnTo>
                  <a:pt x="168" y="134"/>
                </a:lnTo>
                <a:close/>
                <a:moveTo>
                  <a:pt x="116" y="136"/>
                </a:moveTo>
                <a:cubicBezTo>
                  <a:pt x="20" y="136"/>
                  <a:pt x="20" y="136"/>
                  <a:pt x="20" y="136"/>
                </a:cubicBezTo>
                <a:cubicBezTo>
                  <a:pt x="18" y="136"/>
                  <a:pt x="16" y="138"/>
                  <a:pt x="16" y="140"/>
                </a:cubicBezTo>
                <a:cubicBezTo>
                  <a:pt x="16" y="142"/>
                  <a:pt x="18" y="144"/>
                  <a:pt x="20" y="144"/>
                </a:cubicBezTo>
                <a:cubicBezTo>
                  <a:pt x="116" y="144"/>
                  <a:pt x="116" y="144"/>
                  <a:pt x="116" y="144"/>
                </a:cubicBezTo>
                <a:cubicBezTo>
                  <a:pt x="118" y="144"/>
                  <a:pt x="120" y="142"/>
                  <a:pt x="120" y="140"/>
                </a:cubicBezTo>
                <a:cubicBezTo>
                  <a:pt x="120" y="138"/>
                  <a:pt x="118" y="136"/>
                  <a:pt x="116" y="13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38" name="Freeform 122">
            <a:extLst>
              <a:ext uri="{FF2B5EF4-FFF2-40B4-BE49-F238E27FC236}">
                <a16:creationId xmlns:a16="http://schemas.microsoft.com/office/drawing/2014/main" id="{95A81B03-DAC6-4928-B0D6-5152231C0281}"/>
              </a:ext>
            </a:extLst>
          </p:cNvPr>
          <p:cNvSpPr>
            <a:spLocks noEditPoints="1"/>
          </p:cNvSpPr>
          <p:nvPr/>
        </p:nvSpPr>
        <p:spPr bwMode="auto">
          <a:xfrm>
            <a:off x="7502470" y="4756155"/>
            <a:ext cx="328613" cy="600075"/>
          </a:xfrm>
          <a:custGeom>
            <a:avLst/>
            <a:gdLst>
              <a:gd name="T0" fmla="*/ 48 w 96"/>
              <a:gd name="T1" fmla="*/ 164 h 176"/>
              <a:gd name="T2" fmla="*/ 52 w 96"/>
              <a:gd name="T3" fmla="*/ 160 h 176"/>
              <a:gd name="T4" fmla="*/ 48 w 96"/>
              <a:gd name="T5" fmla="*/ 156 h 176"/>
              <a:gd name="T6" fmla="*/ 44 w 96"/>
              <a:gd name="T7" fmla="*/ 160 h 176"/>
              <a:gd name="T8" fmla="*/ 48 w 96"/>
              <a:gd name="T9" fmla="*/ 164 h 176"/>
              <a:gd name="T10" fmla="*/ 52 w 96"/>
              <a:gd name="T11" fmla="*/ 12 h 176"/>
              <a:gd name="T12" fmla="*/ 44 w 96"/>
              <a:gd name="T13" fmla="*/ 12 h 176"/>
              <a:gd name="T14" fmla="*/ 40 w 96"/>
              <a:gd name="T15" fmla="*/ 16 h 176"/>
              <a:gd name="T16" fmla="*/ 44 w 96"/>
              <a:gd name="T17" fmla="*/ 20 h 176"/>
              <a:gd name="T18" fmla="*/ 52 w 96"/>
              <a:gd name="T19" fmla="*/ 20 h 176"/>
              <a:gd name="T20" fmla="*/ 56 w 96"/>
              <a:gd name="T21" fmla="*/ 16 h 176"/>
              <a:gd name="T22" fmla="*/ 52 w 96"/>
              <a:gd name="T23" fmla="*/ 12 h 176"/>
              <a:gd name="T24" fmla="*/ 80 w 96"/>
              <a:gd name="T25" fmla="*/ 0 h 176"/>
              <a:gd name="T26" fmla="*/ 16 w 96"/>
              <a:gd name="T27" fmla="*/ 0 h 176"/>
              <a:gd name="T28" fmla="*/ 0 w 96"/>
              <a:gd name="T29" fmla="*/ 16 h 176"/>
              <a:gd name="T30" fmla="*/ 0 w 96"/>
              <a:gd name="T31" fmla="*/ 160 h 176"/>
              <a:gd name="T32" fmla="*/ 16 w 96"/>
              <a:gd name="T33" fmla="*/ 176 h 176"/>
              <a:gd name="T34" fmla="*/ 80 w 96"/>
              <a:gd name="T35" fmla="*/ 176 h 176"/>
              <a:gd name="T36" fmla="*/ 96 w 96"/>
              <a:gd name="T37" fmla="*/ 160 h 176"/>
              <a:gd name="T38" fmla="*/ 96 w 96"/>
              <a:gd name="T39" fmla="*/ 16 h 176"/>
              <a:gd name="T40" fmla="*/ 80 w 96"/>
              <a:gd name="T41" fmla="*/ 0 h 176"/>
              <a:gd name="T42" fmla="*/ 88 w 96"/>
              <a:gd name="T43" fmla="*/ 160 h 176"/>
              <a:gd name="T44" fmla="*/ 80 w 96"/>
              <a:gd name="T45" fmla="*/ 168 h 176"/>
              <a:gd name="T46" fmla="*/ 16 w 96"/>
              <a:gd name="T47" fmla="*/ 168 h 176"/>
              <a:gd name="T48" fmla="*/ 8 w 96"/>
              <a:gd name="T49" fmla="*/ 160 h 176"/>
              <a:gd name="T50" fmla="*/ 8 w 96"/>
              <a:gd name="T51" fmla="*/ 152 h 176"/>
              <a:gd name="T52" fmla="*/ 88 w 96"/>
              <a:gd name="T53" fmla="*/ 152 h 176"/>
              <a:gd name="T54" fmla="*/ 88 w 96"/>
              <a:gd name="T55" fmla="*/ 160 h 176"/>
              <a:gd name="T56" fmla="*/ 88 w 96"/>
              <a:gd name="T57" fmla="*/ 144 h 176"/>
              <a:gd name="T58" fmla="*/ 8 w 96"/>
              <a:gd name="T59" fmla="*/ 144 h 176"/>
              <a:gd name="T60" fmla="*/ 8 w 96"/>
              <a:gd name="T61" fmla="*/ 32 h 176"/>
              <a:gd name="T62" fmla="*/ 88 w 96"/>
              <a:gd name="T63" fmla="*/ 32 h 176"/>
              <a:gd name="T64" fmla="*/ 88 w 96"/>
              <a:gd name="T65" fmla="*/ 144 h 176"/>
              <a:gd name="T66" fmla="*/ 88 w 96"/>
              <a:gd name="T67" fmla="*/ 24 h 176"/>
              <a:gd name="T68" fmla="*/ 8 w 96"/>
              <a:gd name="T69" fmla="*/ 24 h 176"/>
              <a:gd name="T70" fmla="*/ 8 w 96"/>
              <a:gd name="T71" fmla="*/ 16 h 176"/>
              <a:gd name="T72" fmla="*/ 16 w 96"/>
              <a:gd name="T73" fmla="*/ 8 h 176"/>
              <a:gd name="T74" fmla="*/ 80 w 96"/>
              <a:gd name="T75" fmla="*/ 8 h 176"/>
              <a:gd name="T76" fmla="*/ 88 w 96"/>
              <a:gd name="T77" fmla="*/ 16 h 176"/>
              <a:gd name="T78" fmla="*/ 88 w 96"/>
              <a:gd name="T79" fmla="*/ 2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6" h="176">
                <a:moveTo>
                  <a:pt x="48" y="164"/>
                </a:moveTo>
                <a:cubicBezTo>
                  <a:pt x="50" y="164"/>
                  <a:pt x="52" y="162"/>
                  <a:pt x="52" y="160"/>
                </a:cubicBezTo>
                <a:cubicBezTo>
                  <a:pt x="52" y="158"/>
                  <a:pt x="50" y="156"/>
                  <a:pt x="48" y="156"/>
                </a:cubicBezTo>
                <a:cubicBezTo>
                  <a:pt x="46" y="156"/>
                  <a:pt x="44" y="158"/>
                  <a:pt x="44" y="160"/>
                </a:cubicBezTo>
                <a:cubicBezTo>
                  <a:pt x="44" y="162"/>
                  <a:pt x="46" y="164"/>
                  <a:pt x="48" y="164"/>
                </a:cubicBezTo>
                <a:moveTo>
                  <a:pt x="52" y="12"/>
                </a:moveTo>
                <a:cubicBezTo>
                  <a:pt x="44" y="12"/>
                  <a:pt x="44" y="12"/>
                  <a:pt x="44" y="12"/>
                </a:cubicBezTo>
                <a:cubicBezTo>
                  <a:pt x="42" y="12"/>
                  <a:pt x="40" y="14"/>
                  <a:pt x="40" y="16"/>
                </a:cubicBezTo>
                <a:cubicBezTo>
                  <a:pt x="40" y="18"/>
                  <a:pt x="42" y="20"/>
                  <a:pt x="44" y="20"/>
                </a:cubicBezTo>
                <a:cubicBezTo>
                  <a:pt x="52" y="20"/>
                  <a:pt x="52" y="20"/>
                  <a:pt x="52" y="20"/>
                </a:cubicBezTo>
                <a:cubicBezTo>
                  <a:pt x="54" y="20"/>
                  <a:pt x="56" y="18"/>
                  <a:pt x="56" y="16"/>
                </a:cubicBezTo>
                <a:cubicBezTo>
                  <a:pt x="56" y="14"/>
                  <a:pt x="54" y="12"/>
                  <a:pt x="52" y="12"/>
                </a:cubicBezTo>
                <a:moveTo>
                  <a:pt x="8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80" y="176"/>
                  <a:pt x="80" y="176"/>
                  <a:pt x="80" y="176"/>
                </a:cubicBezTo>
                <a:cubicBezTo>
                  <a:pt x="89" y="176"/>
                  <a:pt x="96" y="169"/>
                  <a:pt x="96" y="160"/>
                </a:cubicBezTo>
                <a:cubicBezTo>
                  <a:pt x="96" y="16"/>
                  <a:pt x="96" y="16"/>
                  <a:pt x="96" y="16"/>
                </a:cubicBezTo>
                <a:cubicBezTo>
                  <a:pt x="96" y="7"/>
                  <a:pt x="89" y="0"/>
                  <a:pt x="80" y="0"/>
                </a:cubicBezTo>
                <a:moveTo>
                  <a:pt x="88" y="160"/>
                </a:moveTo>
                <a:cubicBezTo>
                  <a:pt x="88" y="164"/>
                  <a:pt x="84" y="168"/>
                  <a:pt x="8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52"/>
                  <a:pt x="8" y="152"/>
                  <a:pt x="8" y="152"/>
                </a:cubicBezTo>
                <a:cubicBezTo>
                  <a:pt x="88" y="152"/>
                  <a:pt x="88" y="152"/>
                  <a:pt x="88" y="152"/>
                </a:cubicBezTo>
                <a:lnTo>
                  <a:pt x="88" y="160"/>
                </a:lnTo>
                <a:close/>
                <a:moveTo>
                  <a:pt x="88" y="144"/>
                </a:moveTo>
                <a:cubicBezTo>
                  <a:pt x="8" y="144"/>
                  <a:pt x="8" y="144"/>
                  <a:pt x="8" y="144"/>
                </a:cubicBezTo>
                <a:cubicBezTo>
                  <a:pt x="8" y="32"/>
                  <a:pt x="8" y="32"/>
                  <a:pt x="8" y="32"/>
                </a:cubicBezTo>
                <a:cubicBezTo>
                  <a:pt x="88" y="32"/>
                  <a:pt x="88" y="32"/>
                  <a:pt x="88" y="32"/>
                </a:cubicBezTo>
                <a:lnTo>
                  <a:pt x="88" y="144"/>
                </a:lnTo>
                <a:close/>
                <a:moveTo>
                  <a:pt x="88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4" y="8"/>
                  <a:pt x="88" y="12"/>
                  <a:pt x="88" y="16"/>
                </a:cubicBezTo>
                <a:lnTo>
                  <a:pt x="88" y="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39" name="Freeform 123">
            <a:extLst>
              <a:ext uri="{FF2B5EF4-FFF2-40B4-BE49-F238E27FC236}">
                <a16:creationId xmlns:a16="http://schemas.microsoft.com/office/drawing/2014/main" id="{B6FCEE94-822B-46CF-818A-26BDFE7676FA}"/>
              </a:ext>
            </a:extLst>
          </p:cNvPr>
          <p:cNvSpPr>
            <a:spLocks noEditPoints="1"/>
          </p:cNvSpPr>
          <p:nvPr/>
        </p:nvSpPr>
        <p:spPr bwMode="auto">
          <a:xfrm>
            <a:off x="8594670" y="4756155"/>
            <a:ext cx="434975" cy="600075"/>
          </a:xfrm>
          <a:custGeom>
            <a:avLst/>
            <a:gdLst>
              <a:gd name="T0" fmla="*/ 60 w 128"/>
              <a:gd name="T1" fmla="*/ 20 h 176"/>
              <a:gd name="T2" fmla="*/ 68 w 128"/>
              <a:gd name="T3" fmla="*/ 20 h 176"/>
              <a:gd name="T4" fmla="*/ 72 w 128"/>
              <a:gd name="T5" fmla="*/ 16 h 176"/>
              <a:gd name="T6" fmla="*/ 68 w 128"/>
              <a:gd name="T7" fmla="*/ 12 h 176"/>
              <a:gd name="T8" fmla="*/ 60 w 128"/>
              <a:gd name="T9" fmla="*/ 12 h 176"/>
              <a:gd name="T10" fmla="*/ 56 w 128"/>
              <a:gd name="T11" fmla="*/ 16 h 176"/>
              <a:gd name="T12" fmla="*/ 60 w 128"/>
              <a:gd name="T13" fmla="*/ 20 h 176"/>
              <a:gd name="T14" fmla="*/ 64 w 128"/>
              <a:gd name="T15" fmla="*/ 156 h 176"/>
              <a:gd name="T16" fmla="*/ 60 w 128"/>
              <a:gd name="T17" fmla="*/ 160 h 176"/>
              <a:gd name="T18" fmla="*/ 64 w 128"/>
              <a:gd name="T19" fmla="*/ 164 h 176"/>
              <a:gd name="T20" fmla="*/ 68 w 128"/>
              <a:gd name="T21" fmla="*/ 160 h 176"/>
              <a:gd name="T22" fmla="*/ 64 w 128"/>
              <a:gd name="T23" fmla="*/ 156 h 176"/>
              <a:gd name="T24" fmla="*/ 16 w 128"/>
              <a:gd name="T25" fmla="*/ 152 h 176"/>
              <a:gd name="T26" fmla="*/ 112 w 128"/>
              <a:gd name="T27" fmla="*/ 152 h 176"/>
              <a:gd name="T28" fmla="*/ 112 w 128"/>
              <a:gd name="T29" fmla="*/ 24 h 176"/>
              <a:gd name="T30" fmla="*/ 16 w 128"/>
              <a:gd name="T31" fmla="*/ 24 h 176"/>
              <a:gd name="T32" fmla="*/ 16 w 128"/>
              <a:gd name="T33" fmla="*/ 152 h 176"/>
              <a:gd name="T34" fmla="*/ 24 w 128"/>
              <a:gd name="T35" fmla="*/ 32 h 176"/>
              <a:gd name="T36" fmla="*/ 104 w 128"/>
              <a:gd name="T37" fmla="*/ 32 h 176"/>
              <a:gd name="T38" fmla="*/ 104 w 128"/>
              <a:gd name="T39" fmla="*/ 144 h 176"/>
              <a:gd name="T40" fmla="*/ 24 w 128"/>
              <a:gd name="T41" fmla="*/ 144 h 176"/>
              <a:gd name="T42" fmla="*/ 24 w 128"/>
              <a:gd name="T43" fmla="*/ 32 h 176"/>
              <a:gd name="T44" fmla="*/ 112 w 128"/>
              <a:gd name="T45" fmla="*/ 0 h 176"/>
              <a:gd name="T46" fmla="*/ 16 w 128"/>
              <a:gd name="T47" fmla="*/ 0 h 176"/>
              <a:gd name="T48" fmla="*/ 0 w 128"/>
              <a:gd name="T49" fmla="*/ 16 h 176"/>
              <a:gd name="T50" fmla="*/ 0 w 128"/>
              <a:gd name="T51" fmla="*/ 160 h 176"/>
              <a:gd name="T52" fmla="*/ 16 w 128"/>
              <a:gd name="T53" fmla="*/ 176 h 176"/>
              <a:gd name="T54" fmla="*/ 112 w 128"/>
              <a:gd name="T55" fmla="*/ 176 h 176"/>
              <a:gd name="T56" fmla="*/ 128 w 128"/>
              <a:gd name="T57" fmla="*/ 160 h 176"/>
              <a:gd name="T58" fmla="*/ 128 w 128"/>
              <a:gd name="T59" fmla="*/ 16 h 176"/>
              <a:gd name="T60" fmla="*/ 112 w 128"/>
              <a:gd name="T61" fmla="*/ 0 h 176"/>
              <a:gd name="T62" fmla="*/ 120 w 128"/>
              <a:gd name="T63" fmla="*/ 160 h 176"/>
              <a:gd name="T64" fmla="*/ 112 w 128"/>
              <a:gd name="T65" fmla="*/ 168 h 176"/>
              <a:gd name="T66" fmla="*/ 16 w 128"/>
              <a:gd name="T67" fmla="*/ 168 h 176"/>
              <a:gd name="T68" fmla="*/ 8 w 128"/>
              <a:gd name="T69" fmla="*/ 160 h 176"/>
              <a:gd name="T70" fmla="*/ 8 w 128"/>
              <a:gd name="T71" fmla="*/ 16 h 176"/>
              <a:gd name="T72" fmla="*/ 16 w 128"/>
              <a:gd name="T73" fmla="*/ 8 h 176"/>
              <a:gd name="T74" fmla="*/ 112 w 128"/>
              <a:gd name="T75" fmla="*/ 8 h 176"/>
              <a:gd name="T76" fmla="*/ 120 w 128"/>
              <a:gd name="T77" fmla="*/ 16 h 176"/>
              <a:gd name="T78" fmla="*/ 120 w 128"/>
              <a:gd name="T79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76">
                <a:moveTo>
                  <a:pt x="60" y="20"/>
                </a:moveTo>
                <a:cubicBezTo>
                  <a:pt x="68" y="20"/>
                  <a:pt x="68" y="20"/>
                  <a:pt x="68" y="20"/>
                </a:cubicBezTo>
                <a:cubicBezTo>
                  <a:pt x="70" y="20"/>
                  <a:pt x="72" y="18"/>
                  <a:pt x="72" y="16"/>
                </a:cubicBezTo>
                <a:cubicBezTo>
                  <a:pt x="72" y="14"/>
                  <a:pt x="70" y="12"/>
                  <a:pt x="68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58" y="12"/>
                  <a:pt x="56" y="14"/>
                  <a:pt x="56" y="16"/>
                </a:cubicBezTo>
                <a:cubicBezTo>
                  <a:pt x="56" y="18"/>
                  <a:pt x="58" y="20"/>
                  <a:pt x="60" y="20"/>
                </a:cubicBezTo>
                <a:moveTo>
                  <a:pt x="64" y="156"/>
                </a:moveTo>
                <a:cubicBezTo>
                  <a:pt x="62" y="156"/>
                  <a:pt x="60" y="158"/>
                  <a:pt x="60" y="160"/>
                </a:cubicBezTo>
                <a:cubicBezTo>
                  <a:pt x="60" y="162"/>
                  <a:pt x="62" y="164"/>
                  <a:pt x="64" y="164"/>
                </a:cubicBezTo>
                <a:cubicBezTo>
                  <a:pt x="66" y="164"/>
                  <a:pt x="68" y="162"/>
                  <a:pt x="68" y="160"/>
                </a:cubicBezTo>
                <a:cubicBezTo>
                  <a:pt x="68" y="158"/>
                  <a:pt x="66" y="156"/>
                  <a:pt x="64" y="156"/>
                </a:cubicBezTo>
                <a:moveTo>
                  <a:pt x="16" y="152"/>
                </a:moveTo>
                <a:cubicBezTo>
                  <a:pt x="112" y="152"/>
                  <a:pt x="112" y="152"/>
                  <a:pt x="112" y="152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6" y="24"/>
                  <a:pt x="16" y="24"/>
                  <a:pt x="16" y="24"/>
                </a:cubicBezTo>
                <a:lnTo>
                  <a:pt x="16" y="152"/>
                </a:lnTo>
                <a:close/>
                <a:moveTo>
                  <a:pt x="24" y="32"/>
                </a:moveTo>
                <a:cubicBezTo>
                  <a:pt x="104" y="32"/>
                  <a:pt x="104" y="32"/>
                  <a:pt x="104" y="32"/>
                </a:cubicBezTo>
                <a:cubicBezTo>
                  <a:pt x="104" y="144"/>
                  <a:pt x="104" y="144"/>
                  <a:pt x="104" y="144"/>
                </a:cubicBezTo>
                <a:cubicBezTo>
                  <a:pt x="24" y="144"/>
                  <a:pt x="24" y="144"/>
                  <a:pt x="24" y="144"/>
                </a:cubicBezTo>
                <a:lnTo>
                  <a:pt x="24" y="32"/>
                </a:ln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12" y="176"/>
                  <a:pt x="112" y="176"/>
                  <a:pt x="112" y="176"/>
                </a:cubicBezTo>
                <a:cubicBezTo>
                  <a:pt x="121" y="176"/>
                  <a:pt x="128" y="169"/>
                  <a:pt x="128" y="16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moveTo>
                  <a:pt x="120" y="160"/>
                </a:moveTo>
                <a:cubicBezTo>
                  <a:pt x="120" y="164"/>
                  <a:pt x="116" y="168"/>
                  <a:pt x="112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40" name="Freeform 124">
            <a:extLst>
              <a:ext uri="{FF2B5EF4-FFF2-40B4-BE49-F238E27FC236}">
                <a16:creationId xmlns:a16="http://schemas.microsoft.com/office/drawing/2014/main" id="{5E6D4D5D-C92D-45F3-9A9B-7F3030EE5C1C}"/>
              </a:ext>
            </a:extLst>
          </p:cNvPr>
          <p:cNvSpPr>
            <a:spLocks noEditPoints="1"/>
          </p:cNvSpPr>
          <p:nvPr/>
        </p:nvSpPr>
        <p:spPr bwMode="auto">
          <a:xfrm>
            <a:off x="9658295" y="4838705"/>
            <a:ext cx="600075" cy="434975"/>
          </a:xfrm>
          <a:custGeom>
            <a:avLst/>
            <a:gdLst>
              <a:gd name="T0" fmla="*/ 175 w 176"/>
              <a:gd name="T1" fmla="*/ 122 h 128"/>
              <a:gd name="T2" fmla="*/ 175 w 176"/>
              <a:gd name="T3" fmla="*/ 122 h 128"/>
              <a:gd name="T4" fmla="*/ 160 w 176"/>
              <a:gd name="T5" fmla="*/ 98 h 128"/>
              <a:gd name="T6" fmla="*/ 160 w 176"/>
              <a:gd name="T7" fmla="*/ 96 h 128"/>
              <a:gd name="T8" fmla="*/ 160 w 176"/>
              <a:gd name="T9" fmla="*/ 8 h 128"/>
              <a:gd name="T10" fmla="*/ 152 w 176"/>
              <a:gd name="T11" fmla="*/ 0 h 128"/>
              <a:gd name="T12" fmla="*/ 24 w 176"/>
              <a:gd name="T13" fmla="*/ 0 h 128"/>
              <a:gd name="T14" fmla="*/ 16 w 176"/>
              <a:gd name="T15" fmla="*/ 8 h 128"/>
              <a:gd name="T16" fmla="*/ 16 w 176"/>
              <a:gd name="T17" fmla="*/ 96 h 128"/>
              <a:gd name="T18" fmla="*/ 16 w 176"/>
              <a:gd name="T19" fmla="*/ 98 h 128"/>
              <a:gd name="T20" fmla="*/ 1 w 176"/>
              <a:gd name="T21" fmla="*/ 122 h 128"/>
              <a:gd name="T22" fmla="*/ 1 w 176"/>
              <a:gd name="T23" fmla="*/ 122 h 128"/>
              <a:gd name="T24" fmla="*/ 0 w 176"/>
              <a:gd name="T25" fmla="*/ 124 h 128"/>
              <a:gd name="T26" fmla="*/ 4 w 176"/>
              <a:gd name="T27" fmla="*/ 128 h 128"/>
              <a:gd name="T28" fmla="*/ 172 w 176"/>
              <a:gd name="T29" fmla="*/ 128 h 128"/>
              <a:gd name="T30" fmla="*/ 176 w 176"/>
              <a:gd name="T31" fmla="*/ 124 h 128"/>
              <a:gd name="T32" fmla="*/ 175 w 176"/>
              <a:gd name="T33" fmla="*/ 122 h 128"/>
              <a:gd name="T34" fmla="*/ 24 w 176"/>
              <a:gd name="T35" fmla="*/ 8 h 128"/>
              <a:gd name="T36" fmla="*/ 152 w 176"/>
              <a:gd name="T37" fmla="*/ 8 h 128"/>
              <a:gd name="T38" fmla="*/ 152 w 176"/>
              <a:gd name="T39" fmla="*/ 96 h 128"/>
              <a:gd name="T40" fmla="*/ 24 w 176"/>
              <a:gd name="T41" fmla="*/ 96 h 128"/>
              <a:gd name="T42" fmla="*/ 24 w 176"/>
              <a:gd name="T43" fmla="*/ 8 h 128"/>
              <a:gd name="T44" fmla="*/ 11 w 176"/>
              <a:gd name="T45" fmla="*/ 120 h 128"/>
              <a:gd name="T46" fmla="*/ 22 w 176"/>
              <a:gd name="T47" fmla="*/ 104 h 128"/>
              <a:gd name="T48" fmla="*/ 24 w 176"/>
              <a:gd name="T49" fmla="*/ 104 h 128"/>
              <a:gd name="T50" fmla="*/ 152 w 176"/>
              <a:gd name="T51" fmla="*/ 104 h 128"/>
              <a:gd name="T52" fmla="*/ 154 w 176"/>
              <a:gd name="T53" fmla="*/ 104 h 128"/>
              <a:gd name="T54" fmla="*/ 165 w 176"/>
              <a:gd name="T55" fmla="*/ 120 h 128"/>
              <a:gd name="T56" fmla="*/ 11 w 176"/>
              <a:gd name="T57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76" h="128">
                <a:moveTo>
                  <a:pt x="175" y="122"/>
                </a:moveTo>
                <a:cubicBezTo>
                  <a:pt x="175" y="122"/>
                  <a:pt x="175" y="122"/>
                  <a:pt x="175" y="122"/>
                </a:cubicBezTo>
                <a:cubicBezTo>
                  <a:pt x="160" y="98"/>
                  <a:pt x="160" y="98"/>
                  <a:pt x="160" y="98"/>
                </a:cubicBezTo>
                <a:cubicBezTo>
                  <a:pt x="160" y="98"/>
                  <a:pt x="160" y="97"/>
                  <a:pt x="160" y="96"/>
                </a:cubicBezTo>
                <a:cubicBezTo>
                  <a:pt x="160" y="8"/>
                  <a:pt x="160" y="8"/>
                  <a:pt x="160" y="8"/>
                </a:cubicBezTo>
                <a:cubicBezTo>
                  <a:pt x="160" y="4"/>
                  <a:pt x="156" y="0"/>
                  <a:pt x="152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96"/>
                  <a:pt x="16" y="96"/>
                  <a:pt x="16" y="96"/>
                </a:cubicBezTo>
                <a:cubicBezTo>
                  <a:pt x="16" y="97"/>
                  <a:pt x="16" y="98"/>
                  <a:pt x="16" y="98"/>
                </a:cubicBezTo>
                <a:cubicBezTo>
                  <a:pt x="1" y="122"/>
                  <a:pt x="1" y="122"/>
                  <a:pt x="1" y="122"/>
                </a:cubicBezTo>
                <a:cubicBezTo>
                  <a:pt x="1" y="122"/>
                  <a:pt x="1" y="122"/>
                  <a:pt x="1" y="122"/>
                </a:cubicBezTo>
                <a:cubicBezTo>
                  <a:pt x="0" y="122"/>
                  <a:pt x="0" y="123"/>
                  <a:pt x="0" y="124"/>
                </a:cubicBezTo>
                <a:cubicBezTo>
                  <a:pt x="0" y="126"/>
                  <a:pt x="2" y="128"/>
                  <a:pt x="4" y="128"/>
                </a:cubicBezTo>
                <a:cubicBezTo>
                  <a:pt x="172" y="128"/>
                  <a:pt x="172" y="128"/>
                  <a:pt x="172" y="128"/>
                </a:cubicBezTo>
                <a:cubicBezTo>
                  <a:pt x="174" y="128"/>
                  <a:pt x="176" y="126"/>
                  <a:pt x="176" y="124"/>
                </a:cubicBezTo>
                <a:cubicBezTo>
                  <a:pt x="176" y="123"/>
                  <a:pt x="176" y="122"/>
                  <a:pt x="175" y="122"/>
                </a:cubicBezTo>
                <a:moveTo>
                  <a:pt x="24" y="8"/>
                </a:moveTo>
                <a:cubicBezTo>
                  <a:pt x="152" y="8"/>
                  <a:pt x="152" y="8"/>
                  <a:pt x="152" y="8"/>
                </a:cubicBezTo>
                <a:cubicBezTo>
                  <a:pt x="152" y="96"/>
                  <a:pt x="152" y="96"/>
                  <a:pt x="152" y="96"/>
                </a:cubicBezTo>
                <a:cubicBezTo>
                  <a:pt x="24" y="96"/>
                  <a:pt x="24" y="96"/>
                  <a:pt x="24" y="96"/>
                </a:cubicBezTo>
                <a:lnTo>
                  <a:pt x="24" y="8"/>
                </a:lnTo>
                <a:close/>
                <a:moveTo>
                  <a:pt x="11" y="120"/>
                </a:moveTo>
                <a:cubicBezTo>
                  <a:pt x="22" y="104"/>
                  <a:pt x="22" y="104"/>
                  <a:pt x="22" y="104"/>
                </a:cubicBezTo>
                <a:cubicBezTo>
                  <a:pt x="23" y="104"/>
                  <a:pt x="23" y="104"/>
                  <a:pt x="24" y="104"/>
                </a:cubicBezTo>
                <a:cubicBezTo>
                  <a:pt x="152" y="104"/>
                  <a:pt x="152" y="104"/>
                  <a:pt x="152" y="104"/>
                </a:cubicBezTo>
                <a:cubicBezTo>
                  <a:pt x="153" y="104"/>
                  <a:pt x="153" y="104"/>
                  <a:pt x="154" y="104"/>
                </a:cubicBezTo>
                <a:cubicBezTo>
                  <a:pt x="165" y="120"/>
                  <a:pt x="165" y="120"/>
                  <a:pt x="165" y="120"/>
                </a:cubicBezTo>
                <a:lnTo>
                  <a:pt x="11" y="1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41" name="Freeform 125">
            <a:extLst>
              <a:ext uri="{FF2B5EF4-FFF2-40B4-BE49-F238E27FC236}">
                <a16:creationId xmlns:a16="http://schemas.microsoft.com/office/drawing/2014/main" id="{CE4E2610-2DB7-4E0A-BCBA-3C77EF635823}"/>
              </a:ext>
            </a:extLst>
          </p:cNvPr>
          <p:cNvSpPr>
            <a:spLocks noEditPoints="1"/>
          </p:cNvSpPr>
          <p:nvPr/>
        </p:nvSpPr>
        <p:spPr bwMode="auto">
          <a:xfrm>
            <a:off x="10802883" y="4756155"/>
            <a:ext cx="600075" cy="600075"/>
          </a:xfrm>
          <a:custGeom>
            <a:avLst/>
            <a:gdLst>
              <a:gd name="T0" fmla="*/ 160 w 176"/>
              <a:gd name="T1" fmla="*/ 0 h 176"/>
              <a:gd name="T2" fmla="*/ 16 w 176"/>
              <a:gd name="T3" fmla="*/ 0 h 176"/>
              <a:gd name="T4" fmla="*/ 0 w 176"/>
              <a:gd name="T5" fmla="*/ 16 h 176"/>
              <a:gd name="T6" fmla="*/ 0 w 176"/>
              <a:gd name="T7" fmla="*/ 136 h 176"/>
              <a:gd name="T8" fmla="*/ 16 w 176"/>
              <a:gd name="T9" fmla="*/ 152 h 176"/>
              <a:gd name="T10" fmla="*/ 72 w 176"/>
              <a:gd name="T11" fmla="*/ 152 h 176"/>
              <a:gd name="T12" fmla="*/ 72 w 176"/>
              <a:gd name="T13" fmla="*/ 168 h 176"/>
              <a:gd name="T14" fmla="*/ 60 w 176"/>
              <a:gd name="T15" fmla="*/ 168 h 176"/>
              <a:gd name="T16" fmla="*/ 56 w 176"/>
              <a:gd name="T17" fmla="*/ 172 h 176"/>
              <a:gd name="T18" fmla="*/ 60 w 176"/>
              <a:gd name="T19" fmla="*/ 176 h 176"/>
              <a:gd name="T20" fmla="*/ 116 w 176"/>
              <a:gd name="T21" fmla="*/ 176 h 176"/>
              <a:gd name="T22" fmla="*/ 120 w 176"/>
              <a:gd name="T23" fmla="*/ 172 h 176"/>
              <a:gd name="T24" fmla="*/ 116 w 176"/>
              <a:gd name="T25" fmla="*/ 168 h 176"/>
              <a:gd name="T26" fmla="*/ 104 w 176"/>
              <a:gd name="T27" fmla="*/ 168 h 176"/>
              <a:gd name="T28" fmla="*/ 104 w 176"/>
              <a:gd name="T29" fmla="*/ 152 h 176"/>
              <a:gd name="T30" fmla="*/ 160 w 176"/>
              <a:gd name="T31" fmla="*/ 152 h 176"/>
              <a:gd name="T32" fmla="*/ 176 w 176"/>
              <a:gd name="T33" fmla="*/ 136 h 176"/>
              <a:gd name="T34" fmla="*/ 176 w 176"/>
              <a:gd name="T35" fmla="*/ 16 h 176"/>
              <a:gd name="T36" fmla="*/ 160 w 176"/>
              <a:gd name="T37" fmla="*/ 0 h 176"/>
              <a:gd name="T38" fmla="*/ 96 w 176"/>
              <a:gd name="T39" fmla="*/ 168 h 176"/>
              <a:gd name="T40" fmla="*/ 80 w 176"/>
              <a:gd name="T41" fmla="*/ 168 h 176"/>
              <a:gd name="T42" fmla="*/ 80 w 176"/>
              <a:gd name="T43" fmla="*/ 152 h 176"/>
              <a:gd name="T44" fmla="*/ 96 w 176"/>
              <a:gd name="T45" fmla="*/ 152 h 176"/>
              <a:gd name="T46" fmla="*/ 96 w 176"/>
              <a:gd name="T47" fmla="*/ 168 h 176"/>
              <a:gd name="T48" fmla="*/ 168 w 176"/>
              <a:gd name="T49" fmla="*/ 136 h 176"/>
              <a:gd name="T50" fmla="*/ 160 w 176"/>
              <a:gd name="T51" fmla="*/ 144 h 176"/>
              <a:gd name="T52" fmla="*/ 16 w 176"/>
              <a:gd name="T53" fmla="*/ 144 h 176"/>
              <a:gd name="T54" fmla="*/ 8 w 176"/>
              <a:gd name="T55" fmla="*/ 136 h 176"/>
              <a:gd name="T56" fmla="*/ 8 w 176"/>
              <a:gd name="T57" fmla="*/ 128 h 176"/>
              <a:gd name="T58" fmla="*/ 168 w 176"/>
              <a:gd name="T59" fmla="*/ 128 h 176"/>
              <a:gd name="T60" fmla="*/ 168 w 176"/>
              <a:gd name="T61" fmla="*/ 136 h 176"/>
              <a:gd name="T62" fmla="*/ 168 w 176"/>
              <a:gd name="T63" fmla="*/ 120 h 176"/>
              <a:gd name="T64" fmla="*/ 8 w 176"/>
              <a:gd name="T65" fmla="*/ 120 h 176"/>
              <a:gd name="T66" fmla="*/ 8 w 176"/>
              <a:gd name="T67" fmla="*/ 16 h 176"/>
              <a:gd name="T68" fmla="*/ 16 w 176"/>
              <a:gd name="T69" fmla="*/ 8 h 176"/>
              <a:gd name="T70" fmla="*/ 160 w 176"/>
              <a:gd name="T71" fmla="*/ 8 h 176"/>
              <a:gd name="T72" fmla="*/ 168 w 176"/>
              <a:gd name="T73" fmla="*/ 16 h 176"/>
              <a:gd name="T74" fmla="*/ 168 w 176"/>
              <a:gd name="T75" fmla="*/ 1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76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5"/>
                  <a:pt x="7" y="152"/>
                  <a:pt x="16" y="152"/>
                </a:cubicBezTo>
                <a:cubicBezTo>
                  <a:pt x="72" y="152"/>
                  <a:pt x="72" y="152"/>
                  <a:pt x="72" y="152"/>
                </a:cubicBezTo>
                <a:cubicBezTo>
                  <a:pt x="72" y="168"/>
                  <a:pt x="72" y="168"/>
                  <a:pt x="72" y="168"/>
                </a:cubicBezTo>
                <a:cubicBezTo>
                  <a:pt x="60" y="168"/>
                  <a:pt x="60" y="168"/>
                  <a:pt x="60" y="168"/>
                </a:cubicBezTo>
                <a:cubicBezTo>
                  <a:pt x="58" y="168"/>
                  <a:pt x="56" y="170"/>
                  <a:pt x="56" y="172"/>
                </a:cubicBezTo>
                <a:cubicBezTo>
                  <a:pt x="56" y="174"/>
                  <a:pt x="58" y="176"/>
                  <a:pt x="60" y="176"/>
                </a:cubicBezTo>
                <a:cubicBezTo>
                  <a:pt x="116" y="176"/>
                  <a:pt x="116" y="176"/>
                  <a:pt x="116" y="176"/>
                </a:cubicBezTo>
                <a:cubicBezTo>
                  <a:pt x="118" y="176"/>
                  <a:pt x="120" y="174"/>
                  <a:pt x="120" y="172"/>
                </a:cubicBezTo>
                <a:cubicBezTo>
                  <a:pt x="120" y="170"/>
                  <a:pt x="118" y="168"/>
                  <a:pt x="116" y="168"/>
                </a:cubicBezTo>
                <a:cubicBezTo>
                  <a:pt x="104" y="168"/>
                  <a:pt x="104" y="168"/>
                  <a:pt x="104" y="168"/>
                </a:cubicBezTo>
                <a:cubicBezTo>
                  <a:pt x="104" y="152"/>
                  <a:pt x="104" y="152"/>
                  <a:pt x="104" y="152"/>
                </a:cubicBezTo>
                <a:cubicBezTo>
                  <a:pt x="160" y="152"/>
                  <a:pt x="160" y="152"/>
                  <a:pt x="160" y="152"/>
                </a:cubicBezTo>
                <a:cubicBezTo>
                  <a:pt x="169" y="152"/>
                  <a:pt x="176" y="145"/>
                  <a:pt x="176" y="136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96" y="168"/>
                </a:moveTo>
                <a:cubicBezTo>
                  <a:pt x="80" y="168"/>
                  <a:pt x="80" y="168"/>
                  <a:pt x="80" y="168"/>
                </a:cubicBezTo>
                <a:cubicBezTo>
                  <a:pt x="80" y="152"/>
                  <a:pt x="80" y="152"/>
                  <a:pt x="80" y="152"/>
                </a:cubicBezTo>
                <a:cubicBezTo>
                  <a:pt x="96" y="152"/>
                  <a:pt x="96" y="152"/>
                  <a:pt x="96" y="152"/>
                </a:cubicBezTo>
                <a:lnTo>
                  <a:pt x="96" y="168"/>
                </a:lnTo>
                <a:close/>
                <a:moveTo>
                  <a:pt x="168" y="136"/>
                </a:moveTo>
                <a:cubicBezTo>
                  <a:pt x="168" y="140"/>
                  <a:pt x="164" y="144"/>
                  <a:pt x="160" y="144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12" y="144"/>
                  <a:pt x="8" y="140"/>
                  <a:pt x="8" y="136"/>
                </a:cubicBezTo>
                <a:cubicBezTo>
                  <a:pt x="8" y="128"/>
                  <a:pt x="8" y="128"/>
                  <a:pt x="8" y="128"/>
                </a:cubicBezTo>
                <a:cubicBezTo>
                  <a:pt x="168" y="128"/>
                  <a:pt x="168" y="128"/>
                  <a:pt x="168" y="128"/>
                </a:cubicBezTo>
                <a:lnTo>
                  <a:pt x="168" y="136"/>
                </a:lnTo>
                <a:close/>
                <a:moveTo>
                  <a:pt x="168" y="120"/>
                </a:moveTo>
                <a:cubicBezTo>
                  <a:pt x="8" y="120"/>
                  <a:pt x="8" y="120"/>
                  <a:pt x="8" y="12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42" name="Freeform 126">
            <a:extLst>
              <a:ext uri="{FF2B5EF4-FFF2-40B4-BE49-F238E27FC236}">
                <a16:creationId xmlns:a16="http://schemas.microsoft.com/office/drawing/2014/main" id="{E497E465-F81E-462A-82F5-3C270358B4D8}"/>
              </a:ext>
            </a:extLst>
          </p:cNvPr>
          <p:cNvSpPr>
            <a:spLocks noEditPoints="1"/>
          </p:cNvSpPr>
          <p:nvPr/>
        </p:nvSpPr>
        <p:spPr bwMode="auto">
          <a:xfrm>
            <a:off x="493658" y="5900742"/>
            <a:ext cx="600075" cy="600075"/>
          </a:xfrm>
          <a:custGeom>
            <a:avLst/>
            <a:gdLst>
              <a:gd name="T0" fmla="*/ 16 w 176"/>
              <a:gd name="T1" fmla="*/ 0 h 176"/>
              <a:gd name="T2" fmla="*/ 0 w 176"/>
              <a:gd name="T3" fmla="*/ 136 h 176"/>
              <a:gd name="T4" fmla="*/ 72 w 176"/>
              <a:gd name="T5" fmla="*/ 152 h 176"/>
              <a:gd name="T6" fmla="*/ 60 w 176"/>
              <a:gd name="T7" fmla="*/ 168 h 176"/>
              <a:gd name="T8" fmla="*/ 60 w 176"/>
              <a:gd name="T9" fmla="*/ 176 h 176"/>
              <a:gd name="T10" fmla="*/ 120 w 176"/>
              <a:gd name="T11" fmla="*/ 172 h 176"/>
              <a:gd name="T12" fmla="*/ 104 w 176"/>
              <a:gd name="T13" fmla="*/ 168 h 176"/>
              <a:gd name="T14" fmla="*/ 160 w 176"/>
              <a:gd name="T15" fmla="*/ 152 h 176"/>
              <a:gd name="T16" fmla="*/ 176 w 176"/>
              <a:gd name="T17" fmla="*/ 16 h 176"/>
              <a:gd name="T18" fmla="*/ 96 w 176"/>
              <a:gd name="T19" fmla="*/ 168 h 176"/>
              <a:gd name="T20" fmla="*/ 80 w 176"/>
              <a:gd name="T21" fmla="*/ 152 h 176"/>
              <a:gd name="T22" fmla="*/ 96 w 176"/>
              <a:gd name="T23" fmla="*/ 168 h 176"/>
              <a:gd name="T24" fmla="*/ 160 w 176"/>
              <a:gd name="T25" fmla="*/ 144 h 176"/>
              <a:gd name="T26" fmla="*/ 8 w 176"/>
              <a:gd name="T27" fmla="*/ 136 h 176"/>
              <a:gd name="T28" fmla="*/ 168 w 176"/>
              <a:gd name="T29" fmla="*/ 128 h 176"/>
              <a:gd name="T30" fmla="*/ 168 w 176"/>
              <a:gd name="T31" fmla="*/ 120 h 176"/>
              <a:gd name="T32" fmla="*/ 8 w 176"/>
              <a:gd name="T33" fmla="*/ 16 h 176"/>
              <a:gd name="T34" fmla="*/ 160 w 176"/>
              <a:gd name="T35" fmla="*/ 8 h 176"/>
              <a:gd name="T36" fmla="*/ 168 w 176"/>
              <a:gd name="T37" fmla="*/ 120 h 176"/>
              <a:gd name="T38" fmla="*/ 103 w 176"/>
              <a:gd name="T39" fmla="*/ 83 h 176"/>
              <a:gd name="T40" fmla="*/ 98 w 176"/>
              <a:gd name="T41" fmla="*/ 42 h 176"/>
              <a:gd name="T42" fmla="*/ 104 w 176"/>
              <a:gd name="T43" fmla="*/ 64 h 176"/>
              <a:gd name="T44" fmla="*/ 100 w 176"/>
              <a:gd name="T45" fmla="*/ 68 h 176"/>
              <a:gd name="T46" fmla="*/ 94 w 176"/>
              <a:gd name="T47" fmla="*/ 64 h 176"/>
              <a:gd name="T48" fmla="*/ 88 w 176"/>
              <a:gd name="T49" fmla="*/ 83 h 176"/>
              <a:gd name="T50" fmla="*/ 91 w 176"/>
              <a:gd name="T51" fmla="*/ 88 h 176"/>
              <a:gd name="T52" fmla="*/ 91 w 176"/>
              <a:gd name="T53" fmla="*/ 88 h 176"/>
              <a:gd name="T54" fmla="*/ 110 w 176"/>
              <a:gd name="T55" fmla="*/ 92 h 176"/>
              <a:gd name="T56" fmla="*/ 109 w 176"/>
              <a:gd name="T57" fmla="*/ 84 h 176"/>
              <a:gd name="T58" fmla="*/ 86 w 176"/>
              <a:gd name="T59" fmla="*/ 41 h 176"/>
              <a:gd name="T60" fmla="*/ 85 w 176"/>
              <a:gd name="T61" fmla="*/ 40 h 176"/>
              <a:gd name="T62" fmla="*/ 66 w 176"/>
              <a:gd name="T63" fmla="*/ 37 h 176"/>
              <a:gd name="T64" fmla="*/ 67 w 176"/>
              <a:gd name="T65" fmla="*/ 44 h 176"/>
              <a:gd name="T66" fmla="*/ 64 w 176"/>
              <a:gd name="T67" fmla="*/ 64 h 176"/>
              <a:gd name="T68" fmla="*/ 81 w 176"/>
              <a:gd name="T69" fmla="*/ 78 h 176"/>
              <a:gd name="T70" fmla="*/ 78 w 176"/>
              <a:gd name="T71" fmla="*/ 51 h 176"/>
              <a:gd name="T72" fmla="*/ 76 w 176"/>
              <a:gd name="T73" fmla="*/ 63 h 176"/>
              <a:gd name="T74" fmla="*/ 84 w 176"/>
              <a:gd name="T75" fmla="*/ 62 h 176"/>
              <a:gd name="T76" fmla="*/ 88 w 176"/>
              <a:gd name="T77" fmla="*/ 4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76" h="176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5"/>
                  <a:pt x="7" y="152"/>
                  <a:pt x="16" y="152"/>
                </a:cubicBezTo>
                <a:cubicBezTo>
                  <a:pt x="72" y="152"/>
                  <a:pt x="72" y="152"/>
                  <a:pt x="72" y="152"/>
                </a:cubicBezTo>
                <a:cubicBezTo>
                  <a:pt x="72" y="168"/>
                  <a:pt x="72" y="168"/>
                  <a:pt x="72" y="168"/>
                </a:cubicBezTo>
                <a:cubicBezTo>
                  <a:pt x="60" y="168"/>
                  <a:pt x="60" y="168"/>
                  <a:pt x="60" y="168"/>
                </a:cubicBezTo>
                <a:cubicBezTo>
                  <a:pt x="58" y="168"/>
                  <a:pt x="56" y="170"/>
                  <a:pt x="56" y="172"/>
                </a:cubicBezTo>
                <a:cubicBezTo>
                  <a:pt x="56" y="174"/>
                  <a:pt x="58" y="176"/>
                  <a:pt x="60" y="176"/>
                </a:cubicBezTo>
                <a:cubicBezTo>
                  <a:pt x="116" y="176"/>
                  <a:pt x="116" y="176"/>
                  <a:pt x="116" y="176"/>
                </a:cubicBezTo>
                <a:cubicBezTo>
                  <a:pt x="118" y="176"/>
                  <a:pt x="120" y="174"/>
                  <a:pt x="120" y="172"/>
                </a:cubicBezTo>
                <a:cubicBezTo>
                  <a:pt x="120" y="170"/>
                  <a:pt x="118" y="168"/>
                  <a:pt x="116" y="168"/>
                </a:cubicBezTo>
                <a:cubicBezTo>
                  <a:pt x="104" y="168"/>
                  <a:pt x="104" y="168"/>
                  <a:pt x="104" y="168"/>
                </a:cubicBezTo>
                <a:cubicBezTo>
                  <a:pt x="104" y="152"/>
                  <a:pt x="104" y="152"/>
                  <a:pt x="104" y="152"/>
                </a:cubicBezTo>
                <a:cubicBezTo>
                  <a:pt x="160" y="152"/>
                  <a:pt x="160" y="152"/>
                  <a:pt x="160" y="152"/>
                </a:cubicBezTo>
                <a:cubicBezTo>
                  <a:pt x="169" y="152"/>
                  <a:pt x="176" y="145"/>
                  <a:pt x="176" y="136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96" y="168"/>
                </a:moveTo>
                <a:cubicBezTo>
                  <a:pt x="80" y="168"/>
                  <a:pt x="80" y="168"/>
                  <a:pt x="80" y="168"/>
                </a:cubicBezTo>
                <a:cubicBezTo>
                  <a:pt x="80" y="152"/>
                  <a:pt x="80" y="152"/>
                  <a:pt x="80" y="152"/>
                </a:cubicBezTo>
                <a:cubicBezTo>
                  <a:pt x="96" y="152"/>
                  <a:pt x="96" y="152"/>
                  <a:pt x="96" y="152"/>
                </a:cubicBezTo>
                <a:lnTo>
                  <a:pt x="96" y="168"/>
                </a:lnTo>
                <a:close/>
                <a:moveTo>
                  <a:pt x="168" y="136"/>
                </a:moveTo>
                <a:cubicBezTo>
                  <a:pt x="168" y="140"/>
                  <a:pt x="164" y="144"/>
                  <a:pt x="160" y="144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12" y="144"/>
                  <a:pt x="8" y="140"/>
                  <a:pt x="8" y="136"/>
                </a:cubicBezTo>
                <a:cubicBezTo>
                  <a:pt x="8" y="128"/>
                  <a:pt x="8" y="128"/>
                  <a:pt x="8" y="128"/>
                </a:cubicBezTo>
                <a:cubicBezTo>
                  <a:pt x="168" y="128"/>
                  <a:pt x="168" y="128"/>
                  <a:pt x="168" y="128"/>
                </a:cubicBezTo>
                <a:lnTo>
                  <a:pt x="168" y="136"/>
                </a:lnTo>
                <a:close/>
                <a:moveTo>
                  <a:pt x="168" y="120"/>
                </a:moveTo>
                <a:cubicBezTo>
                  <a:pt x="8" y="120"/>
                  <a:pt x="8" y="120"/>
                  <a:pt x="8" y="12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20"/>
                </a:lnTo>
                <a:close/>
                <a:moveTo>
                  <a:pt x="109" y="84"/>
                </a:moveTo>
                <a:cubicBezTo>
                  <a:pt x="103" y="83"/>
                  <a:pt x="103" y="83"/>
                  <a:pt x="103" y="83"/>
                </a:cubicBezTo>
                <a:cubicBezTo>
                  <a:pt x="108" y="78"/>
                  <a:pt x="112" y="72"/>
                  <a:pt x="112" y="64"/>
                </a:cubicBezTo>
                <a:cubicBezTo>
                  <a:pt x="112" y="54"/>
                  <a:pt x="106" y="46"/>
                  <a:pt x="98" y="42"/>
                </a:cubicBezTo>
                <a:cubicBezTo>
                  <a:pt x="95" y="50"/>
                  <a:pt x="95" y="50"/>
                  <a:pt x="95" y="50"/>
                </a:cubicBezTo>
                <a:cubicBezTo>
                  <a:pt x="100" y="53"/>
                  <a:pt x="104" y="58"/>
                  <a:pt x="104" y="64"/>
                </a:cubicBezTo>
                <a:cubicBezTo>
                  <a:pt x="104" y="69"/>
                  <a:pt x="102" y="73"/>
                  <a:pt x="98" y="76"/>
                </a:cubicBezTo>
                <a:cubicBezTo>
                  <a:pt x="100" y="68"/>
                  <a:pt x="100" y="68"/>
                  <a:pt x="100" y="68"/>
                </a:cubicBezTo>
                <a:cubicBezTo>
                  <a:pt x="100" y="67"/>
                  <a:pt x="100" y="66"/>
                  <a:pt x="100" y="65"/>
                </a:cubicBezTo>
                <a:cubicBezTo>
                  <a:pt x="99" y="63"/>
                  <a:pt x="96" y="63"/>
                  <a:pt x="94" y="64"/>
                </a:cubicBezTo>
                <a:cubicBezTo>
                  <a:pt x="93" y="64"/>
                  <a:pt x="93" y="65"/>
                  <a:pt x="92" y="66"/>
                </a:cubicBezTo>
                <a:cubicBezTo>
                  <a:pt x="88" y="83"/>
                  <a:pt x="88" y="83"/>
                  <a:pt x="88" y="83"/>
                </a:cubicBezTo>
                <a:cubicBezTo>
                  <a:pt x="88" y="84"/>
                  <a:pt x="88" y="85"/>
                  <a:pt x="88" y="86"/>
                </a:cubicBezTo>
                <a:cubicBezTo>
                  <a:pt x="89" y="87"/>
                  <a:pt x="90" y="87"/>
                  <a:pt x="91" y="88"/>
                </a:cubicBezTo>
                <a:cubicBezTo>
                  <a:pt x="91" y="88"/>
                  <a:pt x="91" y="88"/>
                  <a:pt x="91" y="88"/>
                </a:cubicBezTo>
                <a:cubicBezTo>
                  <a:pt x="91" y="88"/>
                  <a:pt x="91" y="88"/>
                  <a:pt x="91" y="88"/>
                </a:cubicBezTo>
                <a:cubicBezTo>
                  <a:pt x="107" y="92"/>
                  <a:pt x="107" y="92"/>
                  <a:pt x="107" y="92"/>
                </a:cubicBezTo>
                <a:cubicBezTo>
                  <a:pt x="108" y="92"/>
                  <a:pt x="109" y="92"/>
                  <a:pt x="110" y="92"/>
                </a:cubicBezTo>
                <a:cubicBezTo>
                  <a:pt x="112" y="90"/>
                  <a:pt x="113" y="88"/>
                  <a:pt x="112" y="86"/>
                </a:cubicBezTo>
                <a:cubicBezTo>
                  <a:pt x="111" y="85"/>
                  <a:pt x="110" y="85"/>
                  <a:pt x="109" y="84"/>
                </a:cubicBezTo>
                <a:moveTo>
                  <a:pt x="88" y="42"/>
                </a:moveTo>
                <a:cubicBezTo>
                  <a:pt x="87" y="41"/>
                  <a:pt x="86" y="41"/>
                  <a:pt x="86" y="41"/>
                </a:cubicBezTo>
                <a:cubicBezTo>
                  <a:pt x="86" y="40"/>
                  <a:pt x="86" y="40"/>
                  <a:pt x="86" y="40"/>
                </a:cubicBezTo>
                <a:cubicBezTo>
                  <a:pt x="85" y="40"/>
                  <a:pt x="85" y="40"/>
                  <a:pt x="85" y="40"/>
                </a:cubicBezTo>
                <a:cubicBezTo>
                  <a:pt x="69" y="36"/>
                  <a:pt x="69" y="36"/>
                  <a:pt x="69" y="36"/>
                </a:cubicBezTo>
                <a:cubicBezTo>
                  <a:pt x="68" y="36"/>
                  <a:pt x="67" y="36"/>
                  <a:pt x="66" y="37"/>
                </a:cubicBezTo>
                <a:cubicBezTo>
                  <a:pt x="64" y="38"/>
                  <a:pt x="63" y="40"/>
                  <a:pt x="64" y="42"/>
                </a:cubicBezTo>
                <a:cubicBezTo>
                  <a:pt x="65" y="43"/>
                  <a:pt x="66" y="44"/>
                  <a:pt x="67" y="44"/>
                </a:cubicBezTo>
                <a:cubicBezTo>
                  <a:pt x="73" y="45"/>
                  <a:pt x="73" y="45"/>
                  <a:pt x="73" y="45"/>
                </a:cubicBezTo>
                <a:cubicBezTo>
                  <a:pt x="68" y="50"/>
                  <a:pt x="64" y="56"/>
                  <a:pt x="64" y="64"/>
                </a:cubicBezTo>
                <a:cubicBezTo>
                  <a:pt x="64" y="74"/>
                  <a:pt x="70" y="83"/>
                  <a:pt x="79" y="86"/>
                </a:cubicBezTo>
                <a:cubicBezTo>
                  <a:pt x="81" y="78"/>
                  <a:pt x="81" y="78"/>
                  <a:pt x="81" y="78"/>
                </a:cubicBezTo>
                <a:cubicBezTo>
                  <a:pt x="76" y="76"/>
                  <a:pt x="72" y="70"/>
                  <a:pt x="72" y="64"/>
                </a:cubicBezTo>
                <a:cubicBezTo>
                  <a:pt x="72" y="59"/>
                  <a:pt x="74" y="54"/>
                  <a:pt x="78" y="51"/>
                </a:cubicBezTo>
                <a:cubicBezTo>
                  <a:pt x="76" y="60"/>
                  <a:pt x="76" y="60"/>
                  <a:pt x="76" y="60"/>
                </a:cubicBezTo>
                <a:cubicBezTo>
                  <a:pt x="76" y="61"/>
                  <a:pt x="76" y="62"/>
                  <a:pt x="76" y="63"/>
                </a:cubicBezTo>
                <a:cubicBezTo>
                  <a:pt x="78" y="65"/>
                  <a:pt x="80" y="65"/>
                  <a:pt x="82" y="64"/>
                </a:cubicBezTo>
                <a:cubicBezTo>
                  <a:pt x="83" y="64"/>
                  <a:pt x="84" y="63"/>
                  <a:pt x="84" y="62"/>
                </a:cubicBezTo>
                <a:cubicBezTo>
                  <a:pt x="88" y="45"/>
                  <a:pt x="88" y="45"/>
                  <a:pt x="88" y="45"/>
                </a:cubicBezTo>
                <a:cubicBezTo>
                  <a:pt x="88" y="44"/>
                  <a:pt x="88" y="43"/>
                  <a:pt x="88" y="4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43" name="Freeform 127">
            <a:extLst>
              <a:ext uri="{FF2B5EF4-FFF2-40B4-BE49-F238E27FC236}">
                <a16:creationId xmlns:a16="http://schemas.microsoft.com/office/drawing/2014/main" id="{6C3298B5-CBCF-4CAC-88A8-7450DE539A53}"/>
              </a:ext>
            </a:extLst>
          </p:cNvPr>
          <p:cNvSpPr>
            <a:spLocks noEditPoints="1"/>
          </p:cNvSpPr>
          <p:nvPr/>
        </p:nvSpPr>
        <p:spPr bwMode="auto">
          <a:xfrm>
            <a:off x="1639833" y="5900742"/>
            <a:ext cx="600075" cy="600075"/>
          </a:xfrm>
          <a:custGeom>
            <a:avLst/>
            <a:gdLst>
              <a:gd name="T0" fmla="*/ 160 w 176"/>
              <a:gd name="T1" fmla="*/ 0 h 176"/>
              <a:gd name="T2" fmla="*/ 16 w 176"/>
              <a:gd name="T3" fmla="*/ 0 h 176"/>
              <a:gd name="T4" fmla="*/ 0 w 176"/>
              <a:gd name="T5" fmla="*/ 16 h 176"/>
              <a:gd name="T6" fmla="*/ 0 w 176"/>
              <a:gd name="T7" fmla="*/ 136 h 176"/>
              <a:gd name="T8" fmla="*/ 16 w 176"/>
              <a:gd name="T9" fmla="*/ 152 h 176"/>
              <a:gd name="T10" fmla="*/ 72 w 176"/>
              <a:gd name="T11" fmla="*/ 152 h 176"/>
              <a:gd name="T12" fmla="*/ 72 w 176"/>
              <a:gd name="T13" fmla="*/ 168 h 176"/>
              <a:gd name="T14" fmla="*/ 60 w 176"/>
              <a:gd name="T15" fmla="*/ 168 h 176"/>
              <a:gd name="T16" fmla="*/ 56 w 176"/>
              <a:gd name="T17" fmla="*/ 172 h 176"/>
              <a:gd name="T18" fmla="*/ 60 w 176"/>
              <a:gd name="T19" fmla="*/ 176 h 176"/>
              <a:gd name="T20" fmla="*/ 72 w 176"/>
              <a:gd name="T21" fmla="*/ 176 h 176"/>
              <a:gd name="T22" fmla="*/ 104 w 176"/>
              <a:gd name="T23" fmla="*/ 176 h 176"/>
              <a:gd name="T24" fmla="*/ 116 w 176"/>
              <a:gd name="T25" fmla="*/ 176 h 176"/>
              <a:gd name="T26" fmla="*/ 120 w 176"/>
              <a:gd name="T27" fmla="*/ 172 h 176"/>
              <a:gd name="T28" fmla="*/ 116 w 176"/>
              <a:gd name="T29" fmla="*/ 168 h 176"/>
              <a:gd name="T30" fmla="*/ 104 w 176"/>
              <a:gd name="T31" fmla="*/ 168 h 176"/>
              <a:gd name="T32" fmla="*/ 104 w 176"/>
              <a:gd name="T33" fmla="*/ 152 h 176"/>
              <a:gd name="T34" fmla="*/ 160 w 176"/>
              <a:gd name="T35" fmla="*/ 152 h 176"/>
              <a:gd name="T36" fmla="*/ 176 w 176"/>
              <a:gd name="T37" fmla="*/ 136 h 176"/>
              <a:gd name="T38" fmla="*/ 176 w 176"/>
              <a:gd name="T39" fmla="*/ 16 h 176"/>
              <a:gd name="T40" fmla="*/ 160 w 176"/>
              <a:gd name="T41" fmla="*/ 0 h 176"/>
              <a:gd name="T42" fmla="*/ 96 w 176"/>
              <a:gd name="T43" fmla="*/ 168 h 176"/>
              <a:gd name="T44" fmla="*/ 80 w 176"/>
              <a:gd name="T45" fmla="*/ 168 h 176"/>
              <a:gd name="T46" fmla="*/ 80 w 176"/>
              <a:gd name="T47" fmla="*/ 152 h 176"/>
              <a:gd name="T48" fmla="*/ 96 w 176"/>
              <a:gd name="T49" fmla="*/ 152 h 176"/>
              <a:gd name="T50" fmla="*/ 96 w 176"/>
              <a:gd name="T51" fmla="*/ 168 h 176"/>
              <a:gd name="T52" fmla="*/ 168 w 176"/>
              <a:gd name="T53" fmla="*/ 136 h 176"/>
              <a:gd name="T54" fmla="*/ 160 w 176"/>
              <a:gd name="T55" fmla="*/ 144 h 176"/>
              <a:gd name="T56" fmla="*/ 104 w 176"/>
              <a:gd name="T57" fmla="*/ 144 h 176"/>
              <a:gd name="T58" fmla="*/ 72 w 176"/>
              <a:gd name="T59" fmla="*/ 144 h 176"/>
              <a:gd name="T60" fmla="*/ 16 w 176"/>
              <a:gd name="T61" fmla="*/ 144 h 176"/>
              <a:gd name="T62" fmla="*/ 8 w 176"/>
              <a:gd name="T63" fmla="*/ 136 h 176"/>
              <a:gd name="T64" fmla="*/ 8 w 176"/>
              <a:gd name="T65" fmla="*/ 128 h 176"/>
              <a:gd name="T66" fmla="*/ 168 w 176"/>
              <a:gd name="T67" fmla="*/ 128 h 176"/>
              <a:gd name="T68" fmla="*/ 168 w 176"/>
              <a:gd name="T69" fmla="*/ 136 h 176"/>
              <a:gd name="T70" fmla="*/ 168 w 176"/>
              <a:gd name="T71" fmla="*/ 120 h 176"/>
              <a:gd name="T72" fmla="*/ 8 w 176"/>
              <a:gd name="T73" fmla="*/ 120 h 176"/>
              <a:gd name="T74" fmla="*/ 8 w 176"/>
              <a:gd name="T75" fmla="*/ 16 h 176"/>
              <a:gd name="T76" fmla="*/ 16 w 176"/>
              <a:gd name="T77" fmla="*/ 8 h 176"/>
              <a:gd name="T78" fmla="*/ 160 w 176"/>
              <a:gd name="T79" fmla="*/ 8 h 176"/>
              <a:gd name="T80" fmla="*/ 168 w 176"/>
              <a:gd name="T81" fmla="*/ 16 h 176"/>
              <a:gd name="T82" fmla="*/ 168 w 176"/>
              <a:gd name="T83" fmla="*/ 120 h 176"/>
              <a:gd name="T84" fmla="*/ 104 w 176"/>
              <a:gd name="T85" fmla="*/ 72 h 176"/>
              <a:gd name="T86" fmla="*/ 101 w 176"/>
              <a:gd name="T87" fmla="*/ 73 h 176"/>
              <a:gd name="T88" fmla="*/ 92 w 176"/>
              <a:gd name="T89" fmla="*/ 82 h 176"/>
              <a:gd name="T90" fmla="*/ 92 w 176"/>
              <a:gd name="T91" fmla="*/ 36 h 176"/>
              <a:gd name="T92" fmla="*/ 92 w 176"/>
              <a:gd name="T93" fmla="*/ 36 h 176"/>
              <a:gd name="T94" fmla="*/ 88 w 176"/>
              <a:gd name="T95" fmla="*/ 32 h 176"/>
              <a:gd name="T96" fmla="*/ 84 w 176"/>
              <a:gd name="T97" fmla="*/ 36 h 176"/>
              <a:gd name="T98" fmla="*/ 84 w 176"/>
              <a:gd name="T99" fmla="*/ 82 h 176"/>
              <a:gd name="T100" fmla="*/ 75 w 176"/>
              <a:gd name="T101" fmla="*/ 73 h 176"/>
              <a:gd name="T102" fmla="*/ 72 w 176"/>
              <a:gd name="T103" fmla="*/ 72 h 176"/>
              <a:gd name="T104" fmla="*/ 68 w 176"/>
              <a:gd name="T105" fmla="*/ 76 h 176"/>
              <a:gd name="T106" fmla="*/ 69 w 176"/>
              <a:gd name="T107" fmla="*/ 79 h 176"/>
              <a:gd name="T108" fmla="*/ 85 w 176"/>
              <a:gd name="T109" fmla="*/ 95 h 176"/>
              <a:gd name="T110" fmla="*/ 88 w 176"/>
              <a:gd name="T111" fmla="*/ 96 h 176"/>
              <a:gd name="T112" fmla="*/ 91 w 176"/>
              <a:gd name="T113" fmla="*/ 95 h 176"/>
              <a:gd name="T114" fmla="*/ 107 w 176"/>
              <a:gd name="T115" fmla="*/ 79 h 176"/>
              <a:gd name="T116" fmla="*/ 108 w 176"/>
              <a:gd name="T117" fmla="*/ 76 h 176"/>
              <a:gd name="T118" fmla="*/ 104 w 176"/>
              <a:gd name="T119" fmla="*/ 7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6" h="176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5"/>
                  <a:pt x="7" y="152"/>
                  <a:pt x="16" y="152"/>
                </a:cubicBezTo>
                <a:cubicBezTo>
                  <a:pt x="72" y="152"/>
                  <a:pt x="72" y="152"/>
                  <a:pt x="72" y="152"/>
                </a:cubicBezTo>
                <a:cubicBezTo>
                  <a:pt x="72" y="168"/>
                  <a:pt x="72" y="168"/>
                  <a:pt x="72" y="168"/>
                </a:cubicBezTo>
                <a:cubicBezTo>
                  <a:pt x="60" y="168"/>
                  <a:pt x="60" y="168"/>
                  <a:pt x="60" y="168"/>
                </a:cubicBezTo>
                <a:cubicBezTo>
                  <a:pt x="58" y="168"/>
                  <a:pt x="56" y="170"/>
                  <a:pt x="56" y="172"/>
                </a:cubicBezTo>
                <a:cubicBezTo>
                  <a:pt x="56" y="174"/>
                  <a:pt x="58" y="176"/>
                  <a:pt x="60" y="176"/>
                </a:cubicBezTo>
                <a:cubicBezTo>
                  <a:pt x="72" y="176"/>
                  <a:pt x="72" y="176"/>
                  <a:pt x="72" y="176"/>
                </a:cubicBezTo>
                <a:cubicBezTo>
                  <a:pt x="104" y="176"/>
                  <a:pt x="104" y="176"/>
                  <a:pt x="104" y="176"/>
                </a:cubicBezTo>
                <a:cubicBezTo>
                  <a:pt x="116" y="176"/>
                  <a:pt x="116" y="176"/>
                  <a:pt x="116" y="176"/>
                </a:cubicBezTo>
                <a:cubicBezTo>
                  <a:pt x="118" y="176"/>
                  <a:pt x="120" y="174"/>
                  <a:pt x="120" y="172"/>
                </a:cubicBezTo>
                <a:cubicBezTo>
                  <a:pt x="120" y="170"/>
                  <a:pt x="118" y="168"/>
                  <a:pt x="116" y="168"/>
                </a:cubicBezTo>
                <a:cubicBezTo>
                  <a:pt x="104" y="168"/>
                  <a:pt x="104" y="168"/>
                  <a:pt x="104" y="168"/>
                </a:cubicBezTo>
                <a:cubicBezTo>
                  <a:pt x="104" y="152"/>
                  <a:pt x="104" y="152"/>
                  <a:pt x="104" y="152"/>
                </a:cubicBezTo>
                <a:cubicBezTo>
                  <a:pt x="160" y="152"/>
                  <a:pt x="160" y="152"/>
                  <a:pt x="160" y="152"/>
                </a:cubicBezTo>
                <a:cubicBezTo>
                  <a:pt x="169" y="152"/>
                  <a:pt x="176" y="145"/>
                  <a:pt x="176" y="136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96" y="168"/>
                </a:moveTo>
                <a:cubicBezTo>
                  <a:pt x="80" y="168"/>
                  <a:pt x="80" y="168"/>
                  <a:pt x="80" y="168"/>
                </a:cubicBezTo>
                <a:cubicBezTo>
                  <a:pt x="80" y="152"/>
                  <a:pt x="80" y="152"/>
                  <a:pt x="80" y="152"/>
                </a:cubicBezTo>
                <a:cubicBezTo>
                  <a:pt x="96" y="152"/>
                  <a:pt x="96" y="152"/>
                  <a:pt x="96" y="152"/>
                </a:cubicBezTo>
                <a:lnTo>
                  <a:pt x="96" y="168"/>
                </a:lnTo>
                <a:close/>
                <a:moveTo>
                  <a:pt x="168" y="136"/>
                </a:moveTo>
                <a:cubicBezTo>
                  <a:pt x="168" y="140"/>
                  <a:pt x="164" y="144"/>
                  <a:pt x="160" y="144"/>
                </a:cubicBezTo>
                <a:cubicBezTo>
                  <a:pt x="104" y="144"/>
                  <a:pt x="104" y="144"/>
                  <a:pt x="104" y="144"/>
                </a:cubicBezTo>
                <a:cubicBezTo>
                  <a:pt x="72" y="144"/>
                  <a:pt x="72" y="144"/>
                  <a:pt x="72" y="144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12" y="144"/>
                  <a:pt x="8" y="140"/>
                  <a:pt x="8" y="136"/>
                </a:cubicBezTo>
                <a:cubicBezTo>
                  <a:pt x="8" y="128"/>
                  <a:pt x="8" y="128"/>
                  <a:pt x="8" y="128"/>
                </a:cubicBezTo>
                <a:cubicBezTo>
                  <a:pt x="168" y="128"/>
                  <a:pt x="168" y="128"/>
                  <a:pt x="168" y="128"/>
                </a:cubicBezTo>
                <a:lnTo>
                  <a:pt x="168" y="136"/>
                </a:lnTo>
                <a:close/>
                <a:moveTo>
                  <a:pt x="168" y="120"/>
                </a:moveTo>
                <a:cubicBezTo>
                  <a:pt x="8" y="120"/>
                  <a:pt x="8" y="120"/>
                  <a:pt x="8" y="12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20"/>
                </a:lnTo>
                <a:close/>
                <a:moveTo>
                  <a:pt x="104" y="72"/>
                </a:moveTo>
                <a:cubicBezTo>
                  <a:pt x="103" y="72"/>
                  <a:pt x="102" y="72"/>
                  <a:pt x="101" y="73"/>
                </a:cubicBezTo>
                <a:cubicBezTo>
                  <a:pt x="92" y="82"/>
                  <a:pt x="92" y="82"/>
                  <a:pt x="92" y="82"/>
                </a:cubicBezTo>
                <a:cubicBezTo>
                  <a:pt x="92" y="36"/>
                  <a:pt x="92" y="36"/>
                  <a:pt x="92" y="36"/>
                </a:cubicBezTo>
                <a:cubicBezTo>
                  <a:pt x="92" y="36"/>
                  <a:pt x="92" y="36"/>
                  <a:pt x="92" y="36"/>
                </a:cubicBezTo>
                <a:cubicBezTo>
                  <a:pt x="92" y="34"/>
                  <a:pt x="90" y="32"/>
                  <a:pt x="88" y="32"/>
                </a:cubicBezTo>
                <a:cubicBezTo>
                  <a:pt x="86" y="32"/>
                  <a:pt x="84" y="34"/>
                  <a:pt x="84" y="36"/>
                </a:cubicBezTo>
                <a:cubicBezTo>
                  <a:pt x="84" y="82"/>
                  <a:pt x="84" y="82"/>
                  <a:pt x="84" y="82"/>
                </a:cubicBezTo>
                <a:cubicBezTo>
                  <a:pt x="75" y="73"/>
                  <a:pt x="75" y="73"/>
                  <a:pt x="75" y="73"/>
                </a:cubicBezTo>
                <a:cubicBezTo>
                  <a:pt x="74" y="72"/>
                  <a:pt x="73" y="72"/>
                  <a:pt x="72" y="72"/>
                </a:cubicBezTo>
                <a:cubicBezTo>
                  <a:pt x="70" y="72"/>
                  <a:pt x="68" y="74"/>
                  <a:pt x="68" y="76"/>
                </a:cubicBezTo>
                <a:cubicBezTo>
                  <a:pt x="68" y="77"/>
                  <a:pt x="68" y="78"/>
                  <a:pt x="69" y="79"/>
                </a:cubicBezTo>
                <a:cubicBezTo>
                  <a:pt x="85" y="95"/>
                  <a:pt x="85" y="95"/>
                  <a:pt x="85" y="95"/>
                </a:cubicBezTo>
                <a:cubicBezTo>
                  <a:pt x="86" y="96"/>
                  <a:pt x="87" y="96"/>
                  <a:pt x="88" y="96"/>
                </a:cubicBezTo>
                <a:cubicBezTo>
                  <a:pt x="89" y="96"/>
                  <a:pt x="90" y="96"/>
                  <a:pt x="91" y="95"/>
                </a:cubicBezTo>
                <a:cubicBezTo>
                  <a:pt x="107" y="79"/>
                  <a:pt x="107" y="79"/>
                  <a:pt x="107" y="79"/>
                </a:cubicBezTo>
                <a:cubicBezTo>
                  <a:pt x="108" y="78"/>
                  <a:pt x="108" y="77"/>
                  <a:pt x="108" y="76"/>
                </a:cubicBezTo>
                <a:cubicBezTo>
                  <a:pt x="108" y="74"/>
                  <a:pt x="106" y="72"/>
                  <a:pt x="104" y="7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44" name="Freeform 128">
            <a:extLst>
              <a:ext uri="{FF2B5EF4-FFF2-40B4-BE49-F238E27FC236}">
                <a16:creationId xmlns:a16="http://schemas.microsoft.com/office/drawing/2014/main" id="{C2483C8C-4CAE-498B-ADB8-D25834CAFCD5}"/>
              </a:ext>
            </a:extLst>
          </p:cNvPr>
          <p:cNvSpPr>
            <a:spLocks noEditPoints="1"/>
          </p:cNvSpPr>
          <p:nvPr/>
        </p:nvSpPr>
        <p:spPr bwMode="auto">
          <a:xfrm>
            <a:off x="2784420" y="5900742"/>
            <a:ext cx="600075" cy="600075"/>
          </a:xfrm>
          <a:custGeom>
            <a:avLst/>
            <a:gdLst>
              <a:gd name="T0" fmla="*/ 91 w 176"/>
              <a:gd name="T1" fmla="*/ 33 h 176"/>
              <a:gd name="T2" fmla="*/ 88 w 176"/>
              <a:gd name="T3" fmla="*/ 32 h 176"/>
              <a:gd name="T4" fmla="*/ 85 w 176"/>
              <a:gd name="T5" fmla="*/ 33 h 176"/>
              <a:gd name="T6" fmla="*/ 69 w 176"/>
              <a:gd name="T7" fmla="*/ 49 h 176"/>
              <a:gd name="T8" fmla="*/ 68 w 176"/>
              <a:gd name="T9" fmla="*/ 52 h 176"/>
              <a:gd name="T10" fmla="*/ 72 w 176"/>
              <a:gd name="T11" fmla="*/ 56 h 176"/>
              <a:gd name="T12" fmla="*/ 75 w 176"/>
              <a:gd name="T13" fmla="*/ 55 h 176"/>
              <a:gd name="T14" fmla="*/ 84 w 176"/>
              <a:gd name="T15" fmla="*/ 46 h 176"/>
              <a:gd name="T16" fmla="*/ 84 w 176"/>
              <a:gd name="T17" fmla="*/ 92 h 176"/>
              <a:gd name="T18" fmla="*/ 88 w 176"/>
              <a:gd name="T19" fmla="*/ 96 h 176"/>
              <a:gd name="T20" fmla="*/ 92 w 176"/>
              <a:gd name="T21" fmla="*/ 92 h 176"/>
              <a:gd name="T22" fmla="*/ 92 w 176"/>
              <a:gd name="T23" fmla="*/ 46 h 176"/>
              <a:gd name="T24" fmla="*/ 101 w 176"/>
              <a:gd name="T25" fmla="*/ 55 h 176"/>
              <a:gd name="T26" fmla="*/ 104 w 176"/>
              <a:gd name="T27" fmla="*/ 56 h 176"/>
              <a:gd name="T28" fmla="*/ 108 w 176"/>
              <a:gd name="T29" fmla="*/ 52 h 176"/>
              <a:gd name="T30" fmla="*/ 107 w 176"/>
              <a:gd name="T31" fmla="*/ 49 h 176"/>
              <a:gd name="T32" fmla="*/ 91 w 176"/>
              <a:gd name="T33" fmla="*/ 33 h 176"/>
              <a:gd name="T34" fmla="*/ 160 w 176"/>
              <a:gd name="T35" fmla="*/ 0 h 176"/>
              <a:gd name="T36" fmla="*/ 16 w 176"/>
              <a:gd name="T37" fmla="*/ 0 h 176"/>
              <a:gd name="T38" fmla="*/ 0 w 176"/>
              <a:gd name="T39" fmla="*/ 16 h 176"/>
              <a:gd name="T40" fmla="*/ 0 w 176"/>
              <a:gd name="T41" fmla="*/ 136 h 176"/>
              <a:gd name="T42" fmla="*/ 16 w 176"/>
              <a:gd name="T43" fmla="*/ 152 h 176"/>
              <a:gd name="T44" fmla="*/ 72 w 176"/>
              <a:gd name="T45" fmla="*/ 152 h 176"/>
              <a:gd name="T46" fmla="*/ 72 w 176"/>
              <a:gd name="T47" fmla="*/ 168 h 176"/>
              <a:gd name="T48" fmla="*/ 60 w 176"/>
              <a:gd name="T49" fmla="*/ 168 h 176"/>
              <a:gd name="T50" fmla="*/ 56 w 176"/>
              <a:gd name="T51" fmla="*/ 172 h 176"/>
              <a:gd name="T52" fmla="*/ 60 w 176"/>
              <a:gd name="T53" fmla="*/ 176 h 176"/>
              <a:gd name="T54" fmla="*/ 72 w 176"/>
              <a:gd name="T55" fmla="*/ 176 h 176"/>
              <a:gd name="T56" fmla="*/ 104 w 176"/>
              <a:gd name="T57" fmla="*/ 176 h 176"/>
              <a:gd name="T58" fmla="*/ 116 w 176"/>
              <a:gd name="T59" fmla="*/ 176 h 176"/>
              <a:gd name="T60" fmla="*/ 120 w 176"/>
              <a:gd name="T61" fmla="*/ 172 h 176"/>
              <a:gd name="T62" fmla="*/ 116 w 176"/>
              <a:gd name="T63" fmla="*/ 168 h 176"/>
              <a:gd name="T64" fmla="*/ 104 w 176"/>
              <a:gd name="T65" fmla="*/ 168 h 176"/>
              <a:gd name="T66" fmla="*/ 104 w 176"/>
              <a:gd name="T67" fmla="*/ 152 h 176"/>
              <a:gd name="T68" fmla="*/ 160 w 176"/>
              <a:gd name="T69" fmla="*/ 152 h 176"/>
              <a:gd name="T70" fmla="*/ 176 w 176"/>
              <a:gd name="T71" fmla="*/ 136 h 176"/>
              <a:gd name="T72" fmla="*/ 176 w 176"/>
              <a:gd name="T73" fmla="*/ 16 h 176"/>
              <a:gd name="T74" fmla="*/ 160 w 176"/>
              <a:gd name="T75" fmla="*/ 0 h 176"/>
              <a:gd name="T76" fmla="*/ 96 w 176"/>
              <a:gd name="T77" fmla="*/ 168 h 176"/>
              <a:gd name="T78" fmla="*/ 80 w 176"/>
              <a:gd name="T79" fmla="*/ 168 h 176"/>
              <a:gd name="T80" fmla="*/ 80 w 176"/>
              <a:gd name="T81" fmla="*/ 152 h 176"/>
              <a:gd name="T82" fmla="*/ 96 w 176"/>
              <a:gd name="T83" fmla="*/ 152 h 176"/>
              <a:gd name="T84" fmla="*/ 96 w 176"/>
              <a:gd name="T85" fmla="*/ 168 h 176"/>
              <a:gd name="T86" fmla="*/ 168 w 176"/>
              <a:gd name="T87" fmla="*/ 136 h 176"/>
              <a:gd name="T88" fmla="*/ 160 w 176"/>
              <a:gd name="T89" fmla="*/ 144 h 176"/>
              <a:gd name="T90" fmla="*/ 104 w 176"/>
              <a:gd name="T91" fmla="*/ 144 h 176"/>
              <a:gd name="T92" fmla="*/ 72 w 176"/>
              <a:gd name="T93" fmla="*/ 144 h 176"/>
              <a:gd name="T94" fmla="*/ 16 w 176"/>
              <a:gd name="T95" fmla="*/ 144 h 176"/>
              <a:gd name="T96" fmla="*/ 8 w 176"/>
              <a:gd name="T97" fmla="*/ 136 h 176"/>
              <a:gd name="T98" fmla="*/ 8 w 176"/>
              <a:gd name="T99" fmla="*/ 128 h 176"/>
              <a:gd name="T100" fmla="*/ 168 w 176"/>
              <a:gd name="T101" fmla="*/ 128 h 176"/>
              <a:gd name="T102" fmla="*/ 168 w 176"/>
              <a:gd name="T103" fmla="*/ 136 h 176"/>
              <a:gd name="T104" fmla="*/ 168 w 176"/>
              <a:gd name="T105" fmla="*/ 120 h 176"/>
              <a:gd name="T106" fmla="*/ 8 w 176"/>
              <a:gd name="T107" fmla="*/ 120 h 176"/>
              <a:gd name="T108" fmla="*/ 8 w 176"/>
              <a:gd name="T109" fmla="*/ 16 h 176"/>
              <a:gd name="T110" fmla="*/ 16 w 176"/>
              <a:gd name="T111" fmla="*/ 8 h 176"/>
              <a:gd name="T112" fmla="*/ 160 w 176"/>
              <a:gd name="T113" fmla="*/ 8 h 176"/>
              <a:gd name="T114" fmla="*/ 168 w 176"/>
              <a:gd name="T115" fmla="*/ 16 h 176"/>
              <a:gd name="T116" fmla="*/ 168 w 176"/>
              <a:gd name="T117" fmla="*/ 1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6" h="176">
                <a:moveTo>
                  <a:pt x="91" y="33"/>
                </a:moveTo>
                <a:cubicBezTo>
                  <a:pt x="90" y="32"/>
                  <a:pt x="89" y="32"/>
                  <a:pt x="88" y="32"/>
                </a:cubicBezTo>
                <a:cubicBezTo>
                  <a:pt x="87" y="32"/>
                  <a:pt x="86" y="32"/>
                  <a:pt x="85" y="33"/>
                </a:cubicBezTo>
                <a:cubicBezTo>
                  <a:pt x="69" y="49"/>
                  <a:pt x="69" y="49"/>
                  <a:pt x="69" y="49"/>
                </a:cubicBezTo>
                <a:cubicBezTo>
                  <a:pt x="68" y="50"/>
                  <a:pt x="68" y="51"/>
                  <a:pt x="68" y="52"/>
                </a:cubicBezTo>
                <a:cubicBezTo>
                  <a:pt x="68" y="54"/>
                  <a:pt x="70" y="56"/>
                  <a:pt x="72" y="56"/>
                </a:cubicBezTo>
                <a:cubicBezTo>
                  <a:pt x="73" y="56"/>
                  <a:pt x="74" y="56"/>
                  <a:pt x="75" y="55"/>
                </a:cubicBezTo>
                <a:cubicBezTo>
                  <a:pt x="84" y="46"/>
                  <a:pt x="84" y="46"/>
                  <a:pt x="84" y="46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94"/>
                  <a:pt x="86" y="96"/>
                  <a:pt x="88" y="96"/>
                </a:cubicBezTo>
                <a:cubicBezTo>
                  <a:pt x="90" y="96"/>
                  <a:pt x="92" y="94"/>
                  <a:pt x="92" y="92"/>
                </a:cubicBezTo>
                <a:cubicBezTo>
                  <a:pt x="92" y="46"/>
                  <a:pt x="92" y="46"/>
                  <a:pt x="92" y="46"/>
                </a:cubicBezTo>
                <a:cubicBezTo>
                  <a:pt x="101" y="55"/>
                  <a:pt x="101" y="55"/>
                  <a:pt x="101" y="55"/>
                </a:cubicBezTo>
                <a:cubicBezTo>
                  <a:pt x="102" y="56"/>
                  <a:pt x="103" y="56"/>
                  <a:pt x="104" y="56"/>
                </a:cubicBezTo>
                <a:cubicBezTo>
                  <a:pt x="106" y="56"/>
                  <a:pt x="108" y="54"/>
                  <a:pt x="108" y="52"/>
                </a:cubicBezTo>
                <a:cubicBezTo>
                  <a:pt x="108" y="51"/>
                  <a:pt x="108" y="50"/>
                  <a:pt x="107" y="49"/>
                </a:cubicBezTo>
                <a:lnTo>
                  <a:pt x="91" y="33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5"/>
                  <a:pt x="7" y="152"/>
                  <a:pt x="16" y="152"/>
                </a:cubicBezTo>
                <a:cubicBezTo>
                  <a:pt x="72" y="152"/>
                  <a:pt x="72" y="152"/>
                  <a:pt x="72" y="152"/>
                </a:cubicBezTo>
                <a:cubicBezTo>
                  <a:pt x="72" y="168"/>
                  <a:pt x="72" y="168"/>
                  <a:pt x="72" y="168"/>
                </a:cubicBezTo>
                <a:cubicBezTo>
                  <a:pt x="60" y="168"/>
                  <a:pt x="60" y="168"/>
                  <a:pt x="60" y="168"/>
                </a:cubicBezTo>
                <a:cubicBezTo>
                  <a:pt x="58" y="168"/>
                  <a:pt x="56" y="170"/>
                  <a:pt x="56" y="172"/>
                </a:cubicBezTo>
                <a:cubicBezTo>
                  <a:pt x="56" y="174"/>
                  <a:pt x="58" y="176"/>
                  <a:pt x="60" y="176"/>
                </a:cubicBezTo>
                <a:cubicBezTo>
                  <a:pt x="72" y="176"/>
                  <a:pt x="72" y="176"/>
                  <a:pt x="72" y="176"/>
                </a:cubicBezTo>
                <a:cubicBezTo>
                  <a:pt x="104" y="176"/>
                  <a:pt x="104" y="176"/>
                  <a:pt x="104" y="176"/>
                </a:cubicBezTo>
                <a:cubicBezTo>
                  <a:pt x="116" y="176"/>
                  <a:pt x="116" y="176"/>
                  <a:pt x="116" y="176"/>
                </a:cubicBezTo>
                <a:cubicBezTo>
                  <a:pt x="118" y="176"/>
                  <a:pt x="120" y="174"/>
                  <a:pt x="120" y="172"/>
                </a:cubicBezTo>
                <a:cubicBezTo>
                  <a:pt x="120" y="170"/>
                  <a:pt x="118" y="168"/>
                  <a:pt x="116" y="168"/>
                </a:cubicBezTo>
                <a:cubicBezTo>
                  <a:pt x="104" y="168"/>
                  <a:pt x="104" y="168"/>
                  <a:pt x="104" y="168"/>
                </a:cubicBezTo>
                <a:cubicBezTo>
                  <a:pt x="104" y="152"/>
                  <a:pt x="104" y="152"/>
                  <a:pt x="104" y="152"/>
                </a:cubicBezTo>
                <a:cubicBezTo>
                  <a:pt x="160" y="152"/>
                  <a:pt x="160" y="152"/>
                  <a:pt x="160" y="152"/>
                </a:cubicBezTo>
                <a:cubicBezTo>
                  <a:pt x="169" y="152"/>
                  <a:pt x="176" y="145"/>
                  <a:pt x="176" y="136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96" y="168"/>
                </a:moveTo>
                <a:cubicBezTo>
                  <a:pt x="80" y="168"/>
                  <a:pt x="80" y="168"/>
                  <a:pt x="80" y="168"/>
                </a:cubicBezTo>
                <a:cubicBezTo>
                  <a:pt x="80" y="152"/>
                  <a:pt x="80" y="152"/>
                  <a:pt x="80" y="152"/>
                </a:cubicBezTo>
                <a:cubicBezTo>
                  <a:pt x="96" y="152"/>
                  <a:pt x="96" y="152"/>
                  <a:pt x="96" y="152"/>
                </a:cubicBezTo>
                <a:lnTo>
                  <a:pt x="96" y="168"/>
                </a:lnTo>
                <a:close/>
                <a:moveTo>
                  <a:pt x="168" y="136"/>
                </a:moveTo>
                <a:cubicBezTo>
                  <a:pt x="168" y="140"/>
                  <a:pt x="164" y="144"/>
                  <a:pt x="160" y="144"/>
                </a:cubicBezTo>
                <a:cubicBezTo>
                  <a:pt x="104" y="144"/>
                  <a:pt x="104" y="144"/>
                  <a:pt x="104" y="144"/>
                </a:cubicBezTo>
                <a:cubicBezTo>
                  <a:pt x="72" y="144"/>
                  <a:pt x="72" y="144"/>
                  <a:pt x="72" y="144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12" y="144"/>
                  <a:pt x="8" y="140"/>
                  <a:pt x="8" y="136"/>
                </a:cubicBezTo>
                <a:cubicBezTo>
                  <a:pt x="8" y="128"/>
                  <a:pt x="8" y="128"/>
                  <a:pt x="8" y="128"/>
                </a:cubicBezTo>
                <a:cubicBezTo>
                  <a:pt x="168" y="128"/>
                  <a:pt x="168" y="128"/>
                  <a:pt x="168" y="128"/>
                </a:cubicBezTo>
                <a:lnTo>
                  <a:pt x="168" y="136"/>
                </a:lnTo>
                <a:close/>
                <a:moveTo>
                  <a:pt x="168" y="120"/>
                </a:moveTo>
                <a:cubicBezTo>
                  <a:pt x="8" y="120"/>
                  <a:pt x="8" y="120"/>
                  <a:pt x="8" y="12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45" name="Freeform 129">
            <a:extLst>
              <a:ext uri="{FF2B5EF4-FFF2-40B4-BE49-F238E27FC236}">
                <a16:creationId xmlns:a16="http://schemas.microsoft.com/office/drawing/2014/main" id="{5DBB6C26-C202-4800-A1BC-E660D9ED1847}"/>
              </a:ext>
            </a:extLst>
          </p:cNvPr>
          <p:cNvSpPr>
            <a:spLocks noEditPoints="1"/>
          </p:cNvSpPr>
          <p:nvPr/>
        </p:nvSpPr>
        <p:spPr bwMode="auto">
          <a:xfrm>
            <a:off x="3930595" y="5900742"/>
            <a:ext cx="600075" cy="600075"/>
          </a:xfrm>
          <a:custGeom>
            <a:avLst/>
            <a:gdLst>
              <a:gd name="T0" fmla="*/ 116 w 176"/>
              <a:gd name="T1" fmla="*/ 60 h 176"/>
              <a:gd name="T2" fmla="*/ 70 w 176"/>
              <a:gd name="T3" fmla="*/ 60 h 176"/>
              <a:gd name="T4" fmla="*/ 79 w 176"/>
              <a:gd name="T5" fmla="*/ 51 h 176"/>
              <a:gd name="T6" fmla="*/ 80 w 176"/>
              <a:gd name="T7" fmla="*/ 48 h 176"/>
              <a:gd name="T8" fmla="*/ 76 w 176"/>
              <a:gd name="T9" fmla="*/ 44 h 176"/>
              <a:gd name="T10" fmla="*/ 73 w 176"/>
              <a:gd name="T11" fmla="*/ 45 h 176"/>
              <a:gd name="T12" fmla="*/ 57 w 176"/>
              <a:gd name="T13" fmla="*/ 61 h 176"/>
              <a:gd name="T14" fmla="*/ 56 w 176"/>
              <a:gd name="T15" fmla="*/ 64 h 176"/>
              <a:gd name="T16" fmla="*/ 57 w 176"/>
              <a:gd name="T17" fmla="*/ 67 h 176"/>
              <a:gd name="T18" fmla="*/ 73 w 176"/>
              <a:gd name="T19" fmla="*/ 83 h 176"/>
              <a:gd name="T20" fmla="*/ 76 w 176"/>
              <a:gd name="T21" fmla="*/ 84 h 176"/>
              <a:gd name="T22" fmla="*/ 80 w 176"/>
              <a:gd name="T23" fmla="*/ 80 h 176"/>
              <a:gd name="T24" fmla="*/ 79 w 176"/>
              <a:gd name="T25" fmla="*/ 77 h 176"/>
              <a:gd name="T26" fmla="*/ 70 w 176"/>
              <a:gd name="T27" fmla="*/ 68 h 176"/>
              <a:gd name="T28" fmla="*/ 116 w 176"/>
              <a:gd name="T29" fmla="*/ 68 h 176"/>
              <a:gd name="T30" fmla="*/ 120 w 176"/>
              <a:gd name="T31" fmla="*/ 64 h 176"/>
              <a:gd name="T32" fmla="*/ 116 w 176"/>
              <a:gd name="T33" fmla="*/ 60 h 176"/>
              <a:gd name="T34" fmla="*/ 160 w 176"/>
              <a:gd name="T35" fmla="*/ 0 h 176"/>
              <a:gd name="T36" fmla="*/ 16 w 176"/>
              <a:gd name="T37" fmla="*/ 0 h 176"/>
              <a:gd name="T38" fmla="*/ 0 w 176"/>
              <a:gd name="T39" fmla="*/ 16 h 176"/>
              <a:gd name="T40" fmla="*/ 0 w 176"/>
              <a:gd name="T41" fmla="*/ 136 h 176"/>
              <a:gd name="T42" fmla="*/ 16 w 176"/>
              <a:gd name="T43" fmla="*/ 152 h 176"/>
              <a:gd name="T44" fmla="*/ 72 w 176"/>
              <a:gd name="T45" fmla="*/ 152 h 176"/>
              <a:gd name="T46" fmla="*/ 72 w 176"/>
              <a:gd name="T47" fmla="*/ 168 h 176"/>
              <a:gd name="T48" fmla="*/ 60 w 176"/>
              <a:gd name="T49" fmla="*/ 168 h 176"/>
              <a:gd name="T50" fmla="*/ 56 w 176"/>
              <a:gd name="T51" fmla="*/ 172 h 176"/>
              <a:gd name="T52" fmla="*/ 60 w 176"/>
              <a:gd name="T53" fmla="*/ 176 h 176"/>
              <a:gd name="T54" fmla="*/ 116 w 176"/>
              <a:gd name="T55" fmla="*/ 176 h 176"/>
              <a:gd name="T56" fmla="*/ 120 w 176"/>
              <a:gd name="T57" fmla="*/ 172 h 176"/>
              <a:gd name="T58" fmla="*/ 116 w 176"/>
              <a:gd name="T59" fmla="*/ 168 h 176"/>
              <a:gd name="T60" fmla="*/ 104 w 176"/>
              <a:gd name="T61" fmla="*/ 168 h 176"/>
              <a:gd name="T62" fmla="*/ 104 w 176"/>
              <a:gd name="T63" fmla="*/ 152 h 176"/>
              <a:gd name="T64" fmla="*/ 160 w 176"/>
              <a:gd name="T65" fmla="*/ 152 h 176"/>
              <a:gd name="T66" fmla="*/ 176 w 176"/>
              <a:gd name="T67" fmla="*/ 136 h 176"/>
              <a:gd name="T68" fmla="*/ 176 w 176"/>
              <a:gd name="T69" fmla="*/ 16 h 176"/>
              <a:gd name="T70" fmla="*/ 160 w 176"/>
              <a:gd name="T71" fmla="*/ 0 h 176"/>
              <a:gd name="T72" fmla="*/ 96 w 176"/>
              <a:gd name="T73" fmla="*/ 168 h 176"/>
              <a:gd name="T74" fmla="*/ 80 w 176"/>
              <a:gd name="T75" fmla="*/ 168 h 176"/>
              <a:gd name="T76" fmla="*/ 80 w 176"/>
              <a:gd name="T77" fmla="*/ 152 h 176"/>
              <a:gd name="T78" fmla="*/ 96 w 176"/>
              <a:gd name="T79" fmla="*/ 152 h 176"/>
              <a:gd name="T80" fmla="*/ 96 w 176"/>
              <a:gd name="T81" fmla="*/ 168 h 176"/>
              <a:gd name="T82" fmla="*/ 168 w 176"/>
              <a:gd name="T83" fmla="*/ 136 h 176"/>
              <a:gd name="T84" fmla="*/ 160 w 176"/>
              <a:gd name="T85" fmla="*/ 144 h 176"/>
              <a:gd name="T86" fmla="*/ 16 w 176"/>
              <a:gd name="T87" fmla="*/ 144 h 176"/>
              <a:gd name="T88" fmla="*/ 8 w 176"/>
              <a:gd name="T89" fmla="*/ 136 h 176"/>
              <a:gd name="T90" fmla="*/ 8 w 176"/>
              <a:gd name="T91" fmla="*/ 128 h 176"/>
              <a:gd name="T92" fmla="*/ 168 w 176"/>
              <a:gd name="T93" fmla="*/ 128 h 176"/>
              <a:gd name="T94" fmla="*/ 168 w 176"/>
              <a:gd name="T95" fmla="*/ 136 h 176"/>
              <a:gd name="T96" fmla="*/ 168 w 176"/>
              <a:gd name="T97" fmla="*/ 120 h 176"/>
              <a:gd name="T98" fmla="*/ 8 w 176"/>
              <a:gd name="T99" fmla="*/ 120 h 176"/>
              <a:gd name="T100" fmla="*/ 8 w 176"/>
              <a:gd name="T101" fmla="*/ 16 h 176"/>
              <a:gd name="T102" fmla="*/ 16 w 176"/>
              <a:gd name="T103" fmla="*/ 8 h 176"/>
              <a:gd name="T104" fmla="*/ 160 w 176"/>
              <a:gd name="T105" fmla="*/ 8 h 176"/>
              <a:gd name="T106" fmla="*/ 168 w 176"/>
              <a:gd name="T107" fmla="*/ 16 h 176"/>
              <a:gd name="T108" fmla="*/ 168 w 176"/>
              <a:gd name="T109" fmla="*/ 1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6" h="176">
                <a:moveTo>
                  <a:pt x="116" y="60"/>
                </a:moveTo>
                <a:cubicBezTo>
                  <a:pt x="70" y="60"/>
                  <a:pt x="70" y="60"/>
                  <a:pt x="70" y="60"/>
                </a:cubicBezTo>
                <a:cubicBezTo>
                  <a:pt x="79" y="51"/>
                  <a:pt x="79" y="51"/>
                  <a:pt x="79" y="51"/>
                </a:cubicBezTo>
                <a:cubicBezTo>
                  <a:pt x="80" y="50"/>
                  <a:pt x="80" y="49"/>
                  <a:pt x="80" y="48"/>
                </a:cubicBezTo>
                <a:cubicBezTo>
                  <a:pt x="80" y="46"/>
                  <a:pt x="78" y="44"/>
                  <a:pt x="76" y="44"/>
                </a:cubicBezTo>
                <a:cubicBezTo>
                  <a:pt x="75" y="44"/>
                  <a:pt x="74" y="44"/>
                  <a:pt x="73" y="45"/>
                </a:cubicBezTo>
                <a:cubicBezTo>
                  <a:pt x="57" y="61"/>
                  <a:pt x="57" y="61"/>
                  <a:pt x="57" y="61"/>
                </a:cubicBezTo>
                <a:cubicBezTo>
                  <a:pt x="56" y="62"/>
                  <a:pt x="56" y="63"/>
                  <a:pt x="56" y="64"/>
                </a:cubicBezTo>
                <a:cubicBezTo>
                  <a:pt x="56" y="65"/>
                  <a:pt x="56" y="66"/>
                  <a:pt x="57" y="67"/>
                </a:cubicBezTo>
                <a:cubicBezTo>
                  <a:pt x="73" y="83"/>
                  <a:pt x="73" y="83"/>
                  <a:pt x="73" y="83"/>
                </a:cubicBezTo>
                <a:cubicBezTo>
                  <a:pt x="74" y="84"/>
                  <a:pt x="75" y="84"/>
                  <a:pt x="76" y="84"/>
                </a:cubicBezTo>
                <a:cubicBezTo>
                  <a:pt x="78" y="84"/>
                  <a:pt x="80" y="82"/>
                  <a:pt x="80" y="80"/>
                </a:cubicBezTo>
                <a:cubicBezTo>
                  <a:pt x="80" y="79"/>
                  <a:pt x="80" y="78"/>
                  <a:pt x="79" y="77"/>
                </a:cubicBezTo>
                <a:cubicBezTo>
                  <a:pt x="70" y="68"/>
                  <a:pt x="70" y="68"/>
                  <a:pt x="70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8" y="68"/>
                  <a:pt x="120" y="66"/>
                  <a:pt x="120" y="64"/>
                </a:cubicBezTo>
                <a:cubicBezTo>
                  <a:pt x="120" y="62"/>
                  <a:pt x="118" y="60"/>
                  <a:pt x="116" y="60"/>
                </a:cubicBezTo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5"/>
                  <a:pt x="7" y="152"/>
                  <a:pt x="16" y="152"/>
                </a:cubicBezTo>
                <a:cubicBezTo>
                  <a:pt x="72" y="152"/>
                  <a:pt x="72" y="152"/>
                  <a:pt x="72" y="152"/>
                </a:cubicBezTo>
                <a:cubicBezTo>
                  <a:pt x="72" y="168"/>
                  <a:pt x="72" y="168"/>
                  <a:pt x="72" y="168"/>
                </a:cubicBezTo>
                <a:cubicBezTo>
                  <a:pt x="60" y="168"/>
                  <a:pt x="60" y="168"/>
                  <a:pt x="60" y="168"/>
                </a:cubicBezTo>
                <a:cubicBezTo>
                  <a:pt x="58" y="168"/>
                  <a:pt x="56" y="170"/>
                  <a:pt x="56" y="172"/>
                </a:cubicBezTo>
                <a:cubicBezTo>
                  <a:pt x="56" y="174"/>
                  <a:pt x="58" y="176"/>
                  <a:pt x="60" y="176"/>
                </a:cubicBezTo>
                <a:cubicBezTo>
                  <a:pt x="116" y="176"/>
                  <a:pt x="116" y="176"/>
                  <a:pt x="116" y="176"/>
                </a:cubicBezTo>
                <a:cubicBezTo>
                  <a:pt x="118" y="176"/>
                  <a:pt x="120" y="174"/>
                  <a:pt x="120" y="172"/>
                </a:cubicBezTo>
                <a:cubicBezTo>
                  <a:pt x="120" y="170"/>
                  <a:pt x="118" y="168"/>
                  <a:pt x="116" y="168"/>
                </a:cubicBezTo>
                <a:cubicBezTo>
                  <a:pt x="104" y="168"/>
                  <a:pt x="104" y="168"/>
                  <a:pt x="104" y="168"/>
                </a:cubicBezTo>
                <a:cubicBezTo>
                  <a:pt x="104" y="152"/>
                  <a:pt x="104" y="152"/>
                  <a:pt x="104" y="152"/>
                </a:cubicBezTo>
                <a:cubicBezTo>
                  <a:pt x="160" y="152"/>
                  <a:pt x="160" y="152"/>
                  <a:pt x="160" y="152"/>
                </a:cubicBezTo>
                <a:cubicBezTo>
                  <a:pt x="169" y="152"/>
                  <a:pt x="176" y="145"/>
                  <a:pt x="176" y="136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96" y="168"/>
                </a:moveTo>
                <a:cubicBezTo>
                  <a:pt x="80" y="168"/>
                  <a:pt x="80" y="168"/>
                  <a:pt x="80" y="168"/>
                </a:cubicBezTo>
                <a:cubicBezTo>
                  <a:pt x="80" y="152"/>
                  <a:pt x="80" y="152"/>
                  <a:pt x="80" y="152"/>
                </a:cubicBezTo>
                <a:cubicBezTo>
                  <a:pt x="96" y="152"/>
                  <a:pt x="96" y="152"/>
                  <a:pt x="96" y="152"/>
                </a:cubicBezTo>
                <a:lnTo>
                  <a:pt x="96" y="168"/>
                </a:lnTo>
                <a:close/>
                <a:moveTo>
                  <a:pt x="168" y="136"/>
                </a:moveTo>
                <a:cubicBezTo>
                  <a:pt x="168" y="140"/>
                  <a:pt x="164" y="144"/>
                  <a:pt x="160" y="144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12" y="144"/>
                  <a:pt x="8" y="140"/>
                  <a:pt x="8" y="136"/>
                </a:cubicBezTo>
                <a:cubicBezTo>
                  <a:pt x="8" y="128"/>
                  <a:pt x="8" y="128"/>
                  <a:pt x="8" y="128"/>
                </a:cubicBezTo>
                <a:cubicBezTo>
                  <a:pt x="168" y="128"/>
                  <a:pt x="168" y="128"/>
                  <a:pt x="168" y="128"/>
                </a:cubicBezTo>
                <a:lnTo>
                  <a:pt x="168" y="136"/>
                </a:lnTo>
                <a:close/>
                <a:moveTo>
                  <a:pt x="168" y="120"/>
                </a:moveTo>
                <a:cubicBezTo>
                  <a:pt x="8" y="120"/>
                  <a:pt x="8" y="120"/>
                  <a:pt x="8" y="12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46" name="Freeform 130">
            <a:extLst>
              <a:ext uri="{FF2B5EF4-FFF2-40B4-BE49-F238E27FC236}">
                <a16:creationId xmlns:a16="http://schemas.microsoft.com/office/drawing/2014/main" id="{94EA24BB-FB03-47F7-B59C-EEB6C931EAFD}"/>
              </a:ext>
            </a:extLst>
          </p:cNvPr>
          <p:cNvSpPr>
            <a:spLocks noEditPoints="1"/>
          </p:cNvSpPr>
          <p:nvPr/>
        </p:nvSpPr>
        <p:spPr bwMode="auto">
          <a:xfrm>
            <a:off x="5075183" y="5900742"/>
            <a:ext cx="600075" cy="600075"/>
          </a:xfrm>
          <a:custGeom>
            <a:avLst/>
            <a:gdLst>
              <a:gd name="T0" fmla="*/ 160 w 176"/>
              <a:gd name="T1" fmla="*/ 0 h 176"/>
              <a:gd name="T2" fmla="*/ 16 w 176"/>
              <a:gd name="T3" fmla="*/ 0 h 176"/>
              <a:gd name="T4" fmla="*/ 0 w 176"/>
              <a:gd name="T5" fmla="*/ 16 h 176"/>
              <a:gd name="T6" fmla="*/ 0 w 176"/>
              <a:gd name="T7" fmla="*/ 136 h 176"/>
              <a:gd name="T8" fmla="*/ 16 w 176"/>
              <a:gd name="T9" fmla="*/ 152 h 176"/>
              <a:gd name="T10" fmla="*/ 72 w 176"/>
              <a:gd name="T11" fmla="*/ 152 h 176"/>
              <a:gd name="T12" fmla="*/ 72 w 176"/>
              <a:gd name="T13" fmla="*/ 168 h 176"/>
              <a:gd name="T14" fmla="*/ 60 w 176"/>
              <a:gd name="T15" fmla="*/ 168 h 176"/>
              <a:gd name="T16" fmla="*/ 56 w 176"/>
              <a:gd name="T17" fmla="*/ 172 h 176"/>
              <a:gd name="T18" fmla="*/ 60 w 176"/>
              <a:gd name="T19" fmla="*/ 176 h 176"/>
              <a:gd name="T20" fmla="*/ 72 w 176"/>
              <a:gd name="T21" fmla="*/ 176 h 176"/>
              <a:gd name="T22" fmla="*/ 104 w 176"/>
              <a:gd name="T23" fmla="*/ 176 h 176"/>
              <a:gd name="T24" fmla="*/ 116 w 176"/>
              <a:gd name="T25" fmla="*/ 176 h 176"/>
              <a:gd name="T26" fmla="*/ 120 w 176"/>
              <a:gd name="T27" fmla="*/ 172 h 176"/>
              <a:gd name="T28" fmla="*/ 116 w 176"/>
              <a:gd name="T29" fmla="*/ 168 h 176"/>
              <a:gd name="T30" fmla="*/ 104 w 176"/>
              <a:gd name="T31" fmla="*/ 168 h 176"/>
              <a:gd name="T32" fmla="*/ 104 w 176"/>
              <a:gd name="T33" fmla="*/ 152 h 176"/>
              <a:gd name="T34" fmla="*/ 160 w 176"/>
              <a:gd name="T35" fmla="*/ 152 h 176"/>
              <a:gd name="T36" fmla="*/ 176 w 176"/>
              <a:gd name="T37" fmla="*/ 136 h 176"/>
              <a:gd name="T38" fmla="*/ 176 w 176"/>
              <a:gd name="T39" fmla="*/ 16 h 176"/>
              <a:gd name="T40" fmla="*/ 160 w 176"/>
              <a:gd name="T41" fmla="*/ 0 h 176"/>
              <a:gd name="T42" fmla="*/ 96 w 176"/>
              <a:gd name="T43" fmla="*/ 168 h 176"/>
              <a:gd name="T44" fmla="*/ 80 w 176"/>
              <a:gd name="T45" fmla="*/ 168 h 176"/>
              <a:gd name="T46" fmla="*/ 80 w 176"/>
              <a:gd name="T47" fmla="*/ 152 h 176"/>
              <a:gd name="T48" fmla="*/ 96 w 176"/>
              <a:gd name="T49" fmla="*/ 152 h 176"/>
              <a:gd name="T50" fmla="*/ 96 w 176"/>
              <a:gd name="T51" fmla="*/ 168 h 176"/>
              <a:gd name="T52" fmla="*/ 168 w 176"/>
              <a:gd name="T53" fmla="*/ 136 h 176"/>
              <a:gd name="T54" fmla="*/ 160 w 176"/>
              <a:gd name="T55" fmla="*/ 144 h 176"/>
              <a:gd name="T56" fmla="*/ 104 w 176"/>
              <a:gd name="T57" fmla="*/ 144 h 176"/>
              <a:gd name="T58" fmla="*/ 72 w 176"/>
              <a:gd name="T59" fmla="*/ 144 h 176"/>
              <a:gd name="T60" fmla="*/ 16 w 176"/>
              <a:gd name="T61" fmla="*/ 144 h 176"/>
              <a:gd name="T62" fmla="*/ 8 w 176"/>
              <a:gd name="T63" fmla="*/ 136 h 176"/>
              <a:gd name="T64" fmla="*/ 8 w 176"/>
              <a:gd name="T65" fmla="*/ 128 h 176"/>
              <a:gd name="T66" fmla="*/ 168 w 176"/>
              <a:gd name="T67" fmla="*/ 128 h 176"/>
              <a:gd name="T68" fmla="*/ 168 w 176"/>
              <a:gd name="T69" fmla="*/ 136 h 176"/>
              <a:gd name="T70" fmla="*/ 168 w 176"/>
              <a:gd name="T71" fmla="*/ 120 h 176"/>
              <a:gd name="T72" fmla="*/ 8 w 176"/>
              <a:gd name="T73" fmla="*/ 120 h 176"/>
              <a:gd name="T74" fmla="*/ 8 w 176"/>
              <a:gd name="T75" fmla="*/ 16 h 176"/>
              <a:gd name="T76" fmla="*/ 16 w 176"/>
              <a:gd name="T77" fmla="*/ 8 h 176"/>
              <a:gd name="T78" fmla="*/ 160 w 176"/>
              <a:gd name="T79" fmla="*/ 8 h 176"/>
              <a:gd name="T80" fmla="*/ 168 w 176"/>
              <a:gd name="T81" fmla="*/ 16 h 176"/>
              <a:gd name="T82" fmla="*/ 168 w 176"/>
              <a:gd name="T83" fmla="*/ 120 h 176"/>
              <a:gd name="T84" fmla="*/ 119 w 176"/>
              <a:gd name="T85" fmla="*/ 61 h 176"/>
              <a:gd name="T86" fmla="*/ 103 w 176"/>
              <a:gd name="T87" fmla="*/ 45 h 176"/>
              <a:gd name="T88" fmla="*/ 100 w 176"/>
              <a:gd name="T89" fmla="*/ 44 h 176"/>
              <a:gd name="T90" fmla="*/ 96 w 176"/>
              <a:gd name="T91" fmla="*/ 48 h 176"/>
              <a:gd name="T92" fmla="*/ 97 w 176"/>
              <a:gd name="T93" fmla="*/ 51 h 176"/>
              <a:gd name="T94" fmla="*/ 106 w 176"/>
              <a:gd name="T95" fmla="*/ 60 h 176"/>
              <a:gd name="T96" fmla="*/ 60 w 176"/>
              <a:gd name="T97" fmla="*/ 60 h 176"/>
              <a:gd name="T98" fmla="*/ 56 w 176"/>
              <a:gd name="T99" fmla="*/ 64 h 176"/>
              <a:gd name="T100" fmla="*/ 60 w 176"/>
              <a:gd name="T101" fmla="*/ 68 h 176"/>
              <a:gd name="T102" fmla="*/ 106 w 176"/>
              <a:gd name="T103" fmla="*/ 68 h 176"/>
              <a:gd name="T104" fmla="*/ 97 w 176"/>
              <a:gd name="T105" fmla="*/ 77 h 176"/>
              <a:gd name="T106" fmla="*/ 96 w 176"/>
              <a:gd name="T107" fmla="*/ 80 h 176"/>
              <a:gd name="T108" fmla="*/ 100 w 176"/>
              <a:gd name="T109" fmla="*/ 84 h 176"/>
              <a:gd name="T110" fmla="*/ 103 w 176"/>
              <a:gd name="T111" fmla="*/ 83 h 176"/>
              <a:gd name="T112" fmla="*/ 119 w 176"/>
              <a:gd name="T113" fmla="*/ 67 h 176"/>
              <a:gd name="T114" fmla="*/ 120 w 176"/>
              <a:gd name="T115" fmla="*/ 64 h 176"/>
              <a:gd name="T116" fmla="*/ 119 w 176"/>
              <a:gd name="T117" fmla="*/ 6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6" h="176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5"/>
                  <a:pt x="7" y="152"/>
                  <a:pt x="16" y="152"/>
                </a:cubicBezTo>
                <a:cubicBezTo>
                  <a:pt x="72" y="152"/>
                  <a:pt x="72" y="152"/>
                  <a:pt x="72" y="152"/>
                </a:cubicBezTo>
                <a:cubicBezTo>
                  <a:pt x="72" y="168"/>
                  <a:pt x="72" y="168"/>
                  <a:pt x="72" y="168"/>
                </a:cubicBezTo>
                <a:cubicBezTo>
                  <a:pt x="60" y="168"/>
                  <a:pt x="60" y="168"/>
                  <a:pt x="60" y="168"/>
                </a:cubicBezTo>
                <a:cubicBezTo>
                  <a:pt x="58" y="168"/>
                  <a:pt x="56" y="170"/>
                  <a:pt x="56" y="172"/>
                </a:cubicBezTo>
                <a:cubicBezTo>
                  <a:pt x="56" y="174"/>
                  <a:pt x="58" y="176"/>
                  <a:pt x="60" y="176"/>
                </a:cubicBezTo>
                <a:cubicBezTo>
                  <a:pt x="72" y="176"/>
                  <a:pt x="72" y="176"/>
                  <a:pt x="72" y="176"/>
                </a:cubicBezTo>
                <a:cubicBezTo>
                  <a:pt x="104" y="176"/>
                  <a:pt x="104" y="176"/>
                  <a:pt x="104" y="176"/>
                </a:cubicBezTo>
                <a:cubicBezTo>
                  <a:pt x="116" y="176"/>
                  <a:pt x="116" y="176"/>
                  <a:pt x="116" y="176"/>
                </a:cubicBezTo>
                <a:cubicBezTo>
                  <a:pt x="118" y="176"/>
                  <a:pt x="120" y="174"/>
                  <a:pt x="120" y="172"/>
                </a:cubicBezTo>
                <a:cubicBezTo>
                  <a:pt x="120" y="170"/>
                  <a:pt x="118" y="168"/>
                  <a:pt x="116" y="168"/>
                </a:cubicBezTo>
                <a:cubicBezTo>
                  <a:pt x="104" y="168"/>
                  <a:pt x="104" y="168"/>
                  <a:pt x="104" y="168"/>
                </a:cubicBezTo>
                <a:cubicBezTo>
                  <a:pt x="104" y="152"/>
                  <a:pt x="104" y="152"/>
                  <a:pt x="104" y="152"/>
                </a:cubicBezTo>
                <a:cubicBezTo>
                  <a:pt x="160" y="152"/>
                  <a:pt x="160" y="152"/>
                  <a:pt x="160" y="152"/>
                </a:cubicBezTo>
                <a:cubicBezTo>
                  <a:pt x="169" y="152"/>
                  <a:pt x="176" y="145"/>
                  <a:pt x="176" y="136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96" y="168"/>
                </a:moveTo>
                <a:cubicBezTo>
                  <a:pt x="80" y="168"/>
                  <a:pt x="80" y="168"/>
                  <a:pt x="80" y="168"/>
                </a:cubicBezTo>
                <a:cubicBezTo>
                  <a:pt x="80" y="152"/>
                  <a:pt x="80" y="152"/>
                  <a:pt x="80" y="152"/>
                </a:cubicBezTo>
                <a:cubicBezTo>
                  <a:pt x="96" y="152"/>
                  <a:pt x="96" y="152"/>
                  <a:pt x="96" y="152"/>
                </a:cubicBezTo>
                <a:lnTo>
                  <a:pt x="96" y="168"/>
                </a:lnTo>
                <a:close/>
                <a:moveTo>
                  <a:pt x="168" y="136"/>
                </a:moveTo>
                <a:cubicBezTo>
                  <a:pt x="168" y="140"/>
                  <a:pt x="164" y="144"/>
                  <a:pt x="160" y="144"/>
                </a:cubicBezTo>
                <a:cubicBezTo>
                  <a:pt x="104" y="144"/>
                  <a:pt x="104" y="144"/>
                  <a:pt x="104" y="144"/>
                </a:cubicBezTo>
                <a:cubicBezTo>
                  <a:pt x="72" y="144"/>
                  <a:pt x="72" y="144"/>
                  <a:pt x="72" y="144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12" y="144"/>
                  <a:pt x="8" y="140"/>
                  <a:pt x="8" y="136"/>
                </a:cubicBezTo>
                <a:cubicBezTo>
                  <a:pt x="8" y="128"/>
                  <a:pt x="8" y="128"/>
                  <a:pt x="8" y="128"/>
                </a:cubicBezTo>
                <a:cubicBezTo>
                  <a:pt x="168" y="128"/>
                  <a:pt x="168" y="128"/>
                  <a:pt x="168" y="128"/>
                </a:cubicBezTo>
                <a:lnTo>
                  <a:pt x="168" y="136"/>
                </a:lnTo>
                <a:close/>
                <a:moveTo>
                  <a:pt x="168" y="120"/>
                </a:moveTo>
                <a:cubicBezTo>
                  <a:pt x="8" y="120"/>
                  <a:pt x="8" y="120"/>
                  <a:pt x="8" y="12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20"/>
                </a:lnTo>
                <a:close/>
                <a:moveTo>
                  <a:pt x="119" y="61"/>
                </a:moveTo>
                <a:cubicBezTo>
                  <a:pt x="103" y="45"/>
                  <a:pt x="103" y="45"/>
                  <a:pt x="103" y="45"/>
                </a:cubicBezTo>
                <a:cubicBezTo>
                  <a:pt x="102" y="44"/>
                  <a:pt x="101" y="44"/>
                  <a:pt x="100" y="44"/>
                </a:cubicBezTo>
                <a:cubicBezTo>
                  <a:pt x="98" y="44"/>
                  <a:pt x="96" y="46"/>
                  <a:pt x="96" y="48"/>
                </a:cubicBezTo>
                <a:cubicBezTo>
                  <a:pt x="96" y="49"/>
                  <a:pt x="96" y="50"/>
                  <a:pt x="97" y="51"/>
                </a:cubicBezTo>
                <a:cubicBezTo>
                  <a:pt x="106" y="60"/>
                  <a:pt x="106" y="60"/>
                  <a:pt x="106" y="60"/>
                </a:cubicBezTo>
                <a:cubicBezTo>
                  <a:pt x="60" y="60"/>
                  <a:pt x="60" y="60"/>
                  <a:pt x="60" y="60"/>
                </a:cubicBezTo>
                <a:cubicBezTo>
                  <a:pt x="58" y="60"/>
                  <a:pt x="56" y="62"/>
                  <a:pt x="56" y="64"/>
                </a:cubicBezTo>
                <a:cubicBezTo>
                  <a:pt x="56" y="66"/>
                  <a:pt x="58" y="68"/>
                  <a:pt x="60" y="68"/>
                </a:cubicBezTo>
                <a:cubicBezTo>
                  <a:pt x="106" y="68"/>
                  <a:pt x="106" y="68"/>
                  <a:pt x="106" y="68"/>
                </a:cubicBezTo>
                <a:cubicBezTo>
                  <a:pt x="97" y="77"/>
                  <a:pt x="97" y="77"/>
                  <a:pt x="97" y="77"/>
                </a:cubicBezTo>
                <a:cubicBezTo>
                  <a:pt x="96" y="78"/>
                  <a:pt x="96" y="79"/>
                  <a:pt x="96" y="80"/>
                </a:cubicBezTo>
                <a:cubicBezTo>
                  <a:pt x="96" y="82"/>
                  <a:pt x="98" y="84"/>
                  <a:pt x="100" y="84"/>
                </a:cubicBezTo>
                <a:cubicBezTo>
                  <a:pt x="101" y="84"/>
                  <a:pt x="102" y="84"/>
                  <a:pt x="103" y="83"/>
                </a:cubicBezTo>
                <a:cubicBezTo>
                  <a:pt x="119" y="67"/>
                  <a:pt x="119" y="67"/>
                  <a:pt x="119" y="67"/>
                </a:cubicBezTo>
                <a:cubicBezTo>
                  <a:pt x="120" y="66"/>
                  <a:pt x="120" y="65"/>
                  <a:pt x="120" y="64"/>
                </a:cubicBezTo>
                <a:cubicBezTo>
                  <a:pt x="120" y="63"/>
                  <a:pt x="120" y="62"/>
                  <a:pt x="119" y="6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47" name="Freeform 131">
            <a:extLst>
              <a:ext uri="{FF2B5EF4-FFF2-40B4-BE49-F238E27FC236}">
                <a16:creationId xmlns:a16="http://schemas.microsoft.com/office/drawing/2014/main" id="{567766FC-9251-4BC9-AA0D-DA404E452234}"/>
              </a:ext>
            </a:extLst>
          </p:cNvPr>
          <p:cNvSpPr>
            <a:spLocks noEditPoints="1"/>
          </p:cNvSpPr>
          <p:nvPr/>
        </p:nvSpPr>
        <p:spPr bwMode="auto">
          <a:xfrm>
            <a:off x="6221358" y="5900742"/>
            <a:ext cx="600075" cy="600075"/>
          </a:xfrm>
          <a:custGeom>
            <a:avLst/>
            <a:gdLst>
              <a:gd name="T0" fmla="*/ 16 w 176"/>
              <a:gd name="T1" fmla="*/ 132 h 176"/>
              <a:gd name="T2" fmla="*/ 24 w 176"/>
              <a:gd name="T3" fmla="*/ 132 h 176"/>
              <a:gd name="T4" fmla="*/ 20 w 176"/>
              <a:gd name="T5" fmla="*/ 16 h 176"/>
              <a:gd name="T6" fmla="*/ 20 w 176"/>
              <a:gd name="T7" fmla="*/ 24 h 176"/>
              <a:gd name="T8" fmla="*/ 20 w 176"/>
              <a:gd name="T9" fmla="*/ 16 h 176"/>
              <a:gd name="T10" fmla="*/ 152 w 176"/>
              <a:gd name="T11" fmla="*/ 20 h 176"/>
              <a:gd name="T12" fmla="*/ 160 w 176"/>
              <a:gd name="T13" fmla="*/ 20 h 176"/>
              <a:gd name="T14" fmla="*/ 46 w 176"/>
              <a:gd name="T15" fmla="*/ 36 h 176"/>
              <a:gd name="T16" fmla="*/ 104 w 176"/>
              <a:gd name="T17" fmla="*/ 30 h 176"/>
              <a:gd name="T18" fmla="*/ 46 w 176"/>
              <a:gd name="T19" fmla="*/ 24 h 176"/>
              <a:gd name="T20" fmla="*/ 46 w 176"/>
              <a:gd name="T21" fmla="*/ 36 h 176"/>
              <a:gd name="T22" fmla="*/ 152 w 176"/>
              <a:gd name="T23" fmla="*/ 132 h 176"/>
              <a:gd name="T24" fmla="*/ 160 w 176"/>
              <a:gd name="T25" fmla="*/ 132 h 176"/>
              <a:gd name="T26" fmla="*/ 136 w 176"/>
              <a:gd name="T27" fmla="*/ 16 h 176"/>
              <a:gd name="T28" fmla="*/ 88 w 176"/>
              <a:gd name="T29" fmla="*/ 48 h 176"/>
              <a:gd name="T30" fmla="*/ 88 w 176"/>
              <a:gd name="T31" fmla="*/ 128 h 176"/>
              <a:gd name="T32" fmla="*/ 136 w 176"/>
              <a:gd name="T33" fmla="*/ 67 h 176"/>
              <a:gd name="T34" fmla="*/ 88 w 176"/>
              <a:gd name="T35" fmla="*/ 120 h 176"/>
              <a:gd name="T36" fmla="*/ 88 w 176"/>
              <a:gd name="T37" fmla="*/ 56 h 176"/>
              <a:gd name="T38" fmla="*/ 128 w 176"/>
              <a:gd name="T39" fmla="*/ 41 h 176"/>
              <a:gd name="T40" fmla="*/ 136 w 176"/>
              <a:gd name="T41" fmla="*/ 88 h 176"/>
              <a:gd name="T42" fmla="*/ 88 w 176"/>
              <a:gd name="T43" fmla="*/ 76 h 176"/>
              <a:gd name="T44" fmla="*/ 88 w 176"/>
              <a:gd name="T45" fmla="*/ 100 h 176"/>
              <a:gd name="T46" fmla="*/ 88 w 176"/>
              <a:gd name="T47" fmla="*/ 76 h 176"/>
              <a:gd name="T48" fmla="*/ 80 w 176"/>
              <a:gd name="T49" fmla="*/ 88 h 176"/>
              <a:gd name="T50" fmla="*/ 96 w 176"/>
              <a:gd name="T51" fmla="*/ 88 h 176"/>
              <a:gd name="T52" fmla="*/ 160 w 176"/>
              <a:gd name="T53" fmla="*/ 0 h 176"/>
              <a:gd name="T54" fmla="*/ 0 w 176"/>
              <a:gd name="T55" fmla="*/ 16 h 176"/>
              <a:gd name="T56" fmla="*/ 0 w 176"/>
              <a:gd name="T57" fmla="*/ 136 h 176"/>
              <a:gd name="T58" fmla="*/ 16 w 176"/>
              <a:gd name="T59" fmla="*/ 176 h 176"/>
              <a:gd name="T60" fmla="*/ 176 w 176"/>
              <a:gd name="T61" fmla="*/ 160 h 176"/>
              <a:gd name="T62" fmla="*/ 176 w 176"/>
              <a:gd name="T63" fmla="*/ 128 h 176"/>
              <a:gd name="T64" fmla="*/ 160 w 176"/>
              <a:gd name="T65" fmla="*/ 0 h 176"/>
              <a:gd name="T66" fmla="*/ 160 w 176"/>
              <a:gd name="T67" fmla="*/ 168 h 176"/>
              <a:gd name="T68" fmla="*/ 8 w 176"/>
              <a:gd name="T69" fmla="*/ 160 h 176"/>
              <a:gd name="T70" fmla="*/ 16 w 176"/>
              <a:gd name="T71" fmla="*/ 152 h 176"/>
              <a:gd name="T72" fmla="*/ 168 w 176"/>
              <a:gd name="T73" fmla="*/ 150 h 176"/>
              <a:gd name="T74" fmla="*/ 168 w 176"/>
              <a:gd name="T75" fmla="*/ 128 h 176"/>
              <a:gd name="T76" fmla="*/ 160 w 176"/>
              <a:gd name="T77" fmla="*/ 144 h 176"/>
              <a:gd name="T78" fmla="*/ 8 w 176"/>
              <a:gd name="T79" fmla="*/ 136 h 176"/>
              <a:gd name="T80" fmla="*/ 8 w 176"/>
              <a:gd name="T81" fmla="*/ 16 h 176"/>
              <a:gd name="T82" fmla="*/ 160 w 176"/>
              <a:gd name="T83" fmla="*/ 8 h 176"/>
              <a:gd name="T84" fmla="*/ 168 w 176"/>
              <a:gd name="T85" fmla="*/ 12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6" h="176">
                <a:moveTo>
                  <a:pt x="20" y="128"/>
                </a:moveTo>
                <a:cubicBezTo>
                  <a:pt x="18" y="128"/>
                  <a:pt x="16" y="130"/>
                  <a:pt x="16" y="132"/>
                </a:cubicBezTo>
                <a:cubicBezTo>
                  <a:pt x="16" y="134"/>
                  <a:pt x="18" y="136"/>
                  <a:pt x="20" y="136"/>
                </a:cubicBezTo>
                <a:cubicBezTo>
                  <a:pt x="22" y="136"/>
                  <a:pt x="24" y="134"/>
                  <a:pt x="24" y="132"/>
                </a:cubicBezTo>
                <a:cubicBezTo>
                  <a:pt x="24" y="130"/>
                  <a:pt x="22" y="128"/>
                  <a:pt x="20" y="128"/>
                </a:cubicBezTo>
                <a:moveTo>
                  <a:pt x="20" y="16"/>
                </a:moveTo>
                <a:cubicBezTo>
                  <a:pt x="18" y="16"/>
                  <a:pt x="16" y="18"/>
                  <a:pt x="16" y="20"/>
                </a:cubicBezTo>
                <a:cubicBezTo>
                  <a:pt x="16" y="22"/>
                  <a:pt x="18" y="24"/>
                  <a:pt x="20" y="24"/>
                </a:cubicBezTo>
                <a:cubicBezTo>
                  <a:pt x="22" y="24"/>
                  <a:pt x="24" y="22"/>
                  <a:pt x="24" y="20"/>
                </a:cubicBezTo>
                <a:cubicBezTo>
                  <a:pt x="24" y="18"/>
                  <a:pt x="22" y="16"/>
                  <a:pt x="20" y="16"/>
                </a:cubicBezTo>
                <a:moveTo>
                  <a:pt x="156" y="16"/>
                </a:moveTo>
                <a:cubicBezTo>
                  <a:pt x="154" y="16"/>
                  <a:pt x="152" y="18"/>
                  <a:pt x="152" y="20"/>
                </a:cubicBezTo>
                <a:cubicBezTo>
                  <a:pt x="152" y="22"/>
                  <a:pt x="154" y="24"/>
                  <a:pt x="156" y="24"/>
                </a:cubicBezTo>
                <a:cubicBezTo>
                  <a:pt x="158" y="24"/>
                  <a:pt x="160" y="22"/>
                  <a:pt x="160" y="20"/>
                </a:cubicBezTo>
                <a:cubicBezTo>
                  <a:pt x="160" y="18"/>
                  <a:pt x="158" y="16"/>
                  <a:pt x="156" y="16"/>
                </a:cubicBezTo>
                <a:moveTo>
                  <a:pt x="46" y="36"/>
                </a:moveTo>
                <a:cubicBezTo>
                  <a:pt x="98" y="36"/>
                  <a:pt x="98" y="36"/>
                  <a:pt x="98" y="36"/>
                </a:cubicBezTo>
                <a:cubicBezTo>
                  <a:pt x="101" y="36"/>
                  <a:pt x="104" y="33"/>
                  <a:pt x="104" y="30"/>
                </a:cubicBezTo>
                <a:cubicBezTo>
                  <a:pt x="104" y="27"/>
                  <a:pt x="101" y="24"/>
                  <a:pt x="98" y="24"/>
                </a:cubicBezTo>
                <a:cubicBezTo>
                  <a:pt x="46" y="24"/>
                  <a:pt x="46" y="24"/>
                  <a:pt x="46" y="24"/>
                </a:cubicBezTo>
                <a:cubicBezTo>
                  <a:pt x="43" y="24"/>
                  <a:pt x="40" y="27"/>
                  <a:pt x="40" y="30"/>
                </a:cubicBezTo>
                <a:cubicBezTo>
                  <a:pt x="40" y="33"/>
                  <a:pt x="43" y="36"/>
                  <a:pt x="46" y="36"/>
                </a:cubicBezTo>
                <a:moveTo>
                  <a:pt x="156" y="128"/>
                </a:moveTo>
                <a:cubicBezTo>
                  <a:pt x="154" y="128"/>
                  <a:pt x="152" y="130"/>
                  <a:pt x="152" y="132"/>
                </a:cubicBezTo>
                <a:cubicBezTo>
                  <a:pt x="152" y="134"/>
                  <a:pt x="154" y="136"/>
                  <a:pt x="156" y="136"/>
                </a:cubicBezTo>
                <a:cubicBezTo>
                  <a:pt x="158" y="136"/>
                  <a:pt x="160" y="134"/>
                  <a:pt x="160" y="132"/>
                </a:cubicBezTo>
                <a:cubicBezTo>
                  <a:pt x="160" y="130"/>
                  <a:pt x="158" y="128"/>
                  <a:pt x="156" y="128"/>
                </a:cubicBezTo>
                <a:moveTo>
                  <a:pt x="136" y="16"/>
                </a:moveTo>
                <a:cubicBezTo>
                  <a:pt x="109" y="51"/>
                  <a:pt x="109" y="51"/>
                  <a:pt x="109" y="51"/>
                </a:cubicBezTo>
                <a:cubicBezTo>
                  <a:pt x="102" y="49"/>
                  <a:pt x="95" y="48"/>
                  <a:pt x="88" y="48"/>
                </a:cubicBezTo>
                <a:cubicBezTo>
                  <a:pt x="57" y="48"/>
                  <a:pt x="32" y="66"/>
                  <a:pt x="32" y="88"/>
                </a:cubicBezTo>
                <a:cubicBezTo>
                  <a:pt x="32" y="110"/>
                  <a:pt x="57" y="128"/>
                  <a:pt x="88" y="128"/>
                </a:cubicBezTo>
                <a:cubicBezTo>
                  <a:pt x="119" y="128"/>
                  <a:pt x="144" y="110"/>
                  <a:pt x="144" y="88"/>
                </a:cubicBezTo>
                <a:cubicBezTo>
                  <a:pt x="144" y="80"/>
                  <a:pt x="141" y="73"/>
                  <a:pt x="136" y="67"/>
                </a:cubicBezTo>
                <a:lnTo>
                  <a:pt x="136" y="16"/>
                </a:lnTo>
                <a:close/>
                <a:moveTo>
                  <a:pt x="88" y="120"/>
                </a:moveTo>
                <a:cubicBezTo>
                  <a:pt x="61" y="120"/>
                  <a:pt x="40" y="106"/>
                  <a:pt x="40" y="88"/>
                </a:cubicBezTo>
                <a:cubicBezTo>
                  <a:pt x="40" y="70"/>
                  <a:pt x="61" y="56"/>
                  <a:pt x="88" y="56"/>
                </a:cubicBezTo>
                <a:cubicBezTo>
                  <a:pt x="97" y="56"/>
                  <a:pt x="105" y="58"/>
                  <a:pt x="112" y="60"/>
                </a:cubicBezTo>
                <a:cubicBezTo>
                  <a:pt x="128" y="41"/>
                  <a:pt x="128" y="41"/>
                  <a:pt x="128" y="41"/>
                </a:cubicBezTo>
                <a:cubicBezTo>
                  <a:pt x="128" y="70"/>
                  <a:pt x="128" y="70"/>
                  <a:pt x="128" y="70"/>
                </a:cubicBezTo>
                <a:cubicBezTo>
                  <a:pt x="133" y="75"/>
                  <a:pt x="136" y="81"/>
                  <a:pt x="136" y="88"/>
                </a:cubicBezTo>
                <a:cubicBezTo>
                  <a:pt x="136" y="106"/>
                  <a:pt x="115" y="120"/>
                  <a:pt x="88" y="120"/>
                </a:cubicBezTo>
                <a:moveTo>
                  <a:pt x="88" y="76"/>
                </a:moveTo>
                <a:cubicBezTo>
                  <a:pt x="79" y="76"/>
                  <a:pt x="72" y="81"/>
                  <a:pt x="72" y="88"/>
                </a:cubicBezTo>
                <a:cubicBezTo>
                  <a:pt x="72" y="95"/>
                  <a:pt x="79" y="100"/>
                  <a:pt x="88" y="100"/>
                </a:cubicBezTo>
                <a:cubicBezTo>
                  <a:pt x="97" y="100"/>
                  <a:pt x="104" y="95"/>
                  <a:pt x="104" y="88"/>
                </a:cubicBezTo>
                <a:cubicBezTo>
                  <a:pt x="104" y="81"/>
                  <a:pt x="97" y="76"/>
                  <a:pt x="88" y="76"/>
                </a:cubicBezTo>
                <a:moveTo>
                  <a:pt x="88" y="92"/>
                </a:moveTo>
                <a:cubicBezTo>
                  <a:pt x="84" y="92"/>
                  <a:pt x="80" y="90"/>
                  <a:pt x="80" y="88"/>
                </a:cubicBezTo>
                <a:cubicBezTo>
                  <a:pt x="80" y="86"/>
                  <a:pt x="84" y="84"/>
                  <a:pt x="88" y="84"/>
                </a:cubicBezTo>
                <a:cubicBezTo>
                  <a:pt x="92" y="84"/>
                  <a:pt x="96" y="86"/>
                  <a:pt x="96" y="88"/>
                </a:cubicBezTo>
                <a:cubicBezTo>
                  <a:pt x="96" y="90"/>
                  <a:pt x="92" y="92"/>
                  <a:pt x="88" y="92"/>
                </a:cubicBezTo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36"/>
                  <a:pt x="176" y="136"/>
                  <a:pt x="176" y="136"/>
                </a:cubicBezTo>
                <a:cubicBezTo>
                  <a:pt x="176" y="128"/>
                  <a:pt x="176" y="128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50"/>
                  <a:pt x="8" y="150"/>
                  <a:pt x="8" y="150"/>
                </a:cubicBezTo>
                <a:cubicBezTo>
                  <a:pt x="10" y="151"/>
                  <a:pt x="13" y="152"/>
                  <a:pt x="16" y="152"/>
                </a:cubicBezTo>
                <a:cubicBezTo>
                  <a:pt x="160" y="152"/>
                  <a:pt x="160" y="152"/>
                  <a:pt x="160" y="152"/>
                </a:cubicBezTo>
                <a:cubicBezTo>
                  <a:pt x="163" y="152"/>
                  <a:pt x="166" y="151"/>
                  <a:pt x="168" y="150"/>
                </a:cubicBezTo>
                <a:lnTo>
                  <a:pt x="168" y="160"/>
                </a:lnTo>
                <a:close/>
                <a:moveTo>
                  <a:pt x="168" y="128"/>
                </a:moveTo>
                <a:cubicBezTo>
                  <a:pt x="168" y="136"/>
                  <a:pt x="168" y="136"/>
                  <a:pt x="168" y="136"/>
                </a:cubicBezTo>
                <a:cubicBezTo>
                  <a:pt x="168" y="140"/>
                  <a:pt x="164" y="144"/>
                  <a:pt x="160" y="144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12" y="144"/>
                  <a:pt x="8" y="140"/>
                  <a:pt x="8" y="136"/>
                </a:cubicBezTo>
                <a:cubicBezTo>
                  <a:pt x="8" y="128"/>
                  <a:pt x="8" y="128"/>
                  <a:pt x="8" y="128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2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48" name="Freeform 132">
            <a:extLst>
              <a:ext uri="{FF2B5EF4-FFF2-40B4-BE49-F238E27FC236}">
                <a16:creationId xmlns:a16="http://schemas.microsoft.com/office/drawing/2014/main" id="{49C5862D-82AB-4454-B000-444936A1EA95}"/>
              </a:ext>
            </a:extLst>
          </p:cNvPr>
          <p:cNvSpPr>
            <a:spLocks noEditPoints="1"/>
          </p:cNvSpPr>
          <p:nvPr/>
        </p:nvSpPr>
        <p:spPr bwMode="auto">
          <a:xfrm>
            <a:off x="7365945" y="5900742"/>
            <a:ext cx="600075" cy="600075"/>
          </a:xfrm>
          <a:custGeom>
            <a:avLst/>
            <a:gdLst>
              <a:gd name="T0" fmla="*/ 56 w 176"/>
              <a:gd name="T1" fmla="*/ 24 h 176"/>
              <a:gd name="T2" fmla="*/ 88 w 176"/>
              <a:gd name="T3" fmla="*/ 24 h 176"/>
              <a:gd name="T4" fmla="*/ 88 w 176"/>
              <a:gd name="T5" fmla="*/ 16 h 176"/>
              <a:gd name="T6" fmla="*/ 56 w 176"/>
              <a:gd name="T7" fmla="*/ 16 h 176"/>
              <a:gd name="T8" fmla="*/ 56 w 176"/>
              <a:gd name="T9" fmla="*/ 24 h 176"/>
              <a:gd name="T10" fmla="*/ 56 w 176"/>
              <a:gd name="T11" fmla="*/ 40 h 176"/>
              <a:gd name="T12" fmla="*/ 80 w 176"/>
              <a:gd name="T13" fmla="*/ 40 h 176"/>
              <a:gd name="T14" fmla="*/ 80 w 176"/>
              <a:gd name="T15" fmla="*/ 32 h 176"/>
              <a:gd name="T16" fmla="*/ 56 w 176"/>
              <a:gd name="T17" fmla="*/ 32 h 176"/>
              <a:gd name="T18" fmla="*/ 56 w 176"/>
              <a:gd name="T19" fmla="*/ 40 h 176"/>
              <a:gd name="T20" fmla="*/ 144 w 176"/>
              <a:gd name="T21" fmla="*/ 0 h 176"/>
              <a:gd name="T22" fmla="*/ 128 w 176"/>
              <a:gd name="T23" fmla="*/ 0 h 176"/>
              <a:gd name="T24" fmla="*/ 48 w 176"/>
              <a:gd name="T25" fmla="*/ 0 h 176"/>
              <a:gd name="T26" fmla="*/ 16 w 176"/>
              <a:gd name="T27" fmla="*/ 0 h 176"/>
              <a:gd name="T28" fmla="*/ 0 w 176"/>
              <a:gd name="T29" fmla="*/ 16 h 176"/>
              <a:gd name="T30" fmla="*/ 0 w 176"/>
              <a:gd name="T31" fmla="*/ 160 h 176"/>
              <a:gd name="T32" fmla="*/ 16 w 176"/>
              <a:gd name="T33" fmla="*/ 176 h 176"/>
              <a:gd name="T34" fmla="*/ 32 w 176"/>
              <a:gd name="T35" fmla="*/ 176 h 176"/>
              <a:gd name="T36" fmla="*/ 144 w 176"/>
              <a:gd name="T37" fmla="*/ 176 h 176"/>
              <a:gd name="T38" fmla="*/ 160 w 176"/>
              <a:gd name="T39" fmla="*/ 176 h 176"/>
              <a:gd name="T40" fmla="*/ 176 w 176"/>
              <a:gd name="T41" fmla="*/ 160 h 176"/>
              <a:gd name="T42" fmla="*/ 176 w 176"/>
              <a:gd name="T43" fmla="*/ 32 h 176"/>
              <a:gd name="T44" fmla="*/ 144 w 176"/>
              <a:gd name="T45" fmla="*/ 0 h 176"/>
              <a:gd name="T46" fmla="*/ 48 w 176"/>
              <a:gd name="T47" fmla="*/ 8 h 176"/>
              <a:gd name="T48" fmla="*/ 128 w 176"/>
              <a:gd name="T49" fmla="*/ 8 h 176"/>
              <a:gd name="T50" fmla="*/ 128 w 176"/>
              <a:gd name="T51" fmla="*/ 56 h 176"/>
              <a:gd name="T52" fmla="*/ 48 w 176"/>
              <a:gd name="T53" fmla="*/ 56 h 176"/>
              <a:gd name="T54" fmla="*/ 48 w 176"/>
              <a:gd name="T55" fmla="*/ 8 h 176"/>
              <a:gd name="T56" fmla="*/ 144 w 176"/>
              <a:gd name="T57" fmla="*/ 168 h 176"/>
              <a:gd name="T58" fmla="*/ 32 w 176"/>
              <a:gd name="T59" fmla="*/ 168 h 176"/>
              <a:gd name="T60" fmla="*/ 32 w 176"/>
              <a:gd name="T61" fmla="*/ 96 h 176"/>
              <a:gd name="T62" fmla="*/ 144 w 176"/>
              <a:gd name="T63" fmla="*/ 96 h 176"/>
              <a:gd name="T64" fmla="*/ 144 w 176"/>
              <a:gd name="T65" fmla="*/ 168 h 176"/>
              <a:gd name="T66" fmla="*/ 168 w 176"/>
              <a:gd name="T67" fmla="*/ 160 h 176"/>
              <a:gd name="T68" fmla="*/ 160 w 176"/>
              <a:gd name="T69" fmla="*/ 168 h 176"/>
              <a:gd name="T70" fmla="*/ 152 w 176"/>
              <a:gd name="T71" fmla="*/ 168 h 176"/>
              <a:gd name="T72" fmla="*/ 152 w 176"/>
              <a:gd name="T73" fmla="*/ 96 h 176"/>
              <a:gd name="T74" fmla="*/ 144 w 176"/>
              <a:gd name="T75" fmla="*/ 88 h 176"/>
              <a:gd name="T76" fmla="*/ 32 w 176"/>
              <a:gd name="T77" fmla="*/ 88 h 176"/>
              <a:gd name="T78" fmla="*/ 24 w 176"/>
              <a:gd name="T79" fmla="*/ 96 h 176"/>
              <a:gd name="T80" fmla="*/ 24 w 176"/>
              <a:gd name="T81" fmla="*/ 168 h 176"/>
              <a:gd name="T82" fmla="*/ 16 w 176"/>
              <a:gd name="T83" fmla="*/ 168 h 176"/>
              <a:gd name="T84" fmla="*/ 8 w 176"/>
              <a:gd name="T85" fmla="*/ 160 h 176"/>
              <a:gd name="T86" fmla="*/ 8 w 176"/>
              <a:gd name="T87" fmla="*/ 16 h 176"/>
              <a:gd name="T88" fmla="*/ 16 w 176"/>
              <a:gd name="T89" fmla="*/ 8 h 176"/>
              <a:gd name="T90" fmla="*/ 40 w 176"/>
              <a:gd name="T91" fmla="*/ 8 h 176"/>
              <a:gd name="T92" fmla="*/ 40 w 176"/>
              <a:gd name="T93" fmla="*/ 56 h 176"/>
              <a:gd name="T94" fmla="*/ 48 w 176"/>
              <a:gd name="T95" fmla="*/ 64 h 176"/>
              <a:gd name="T96" fmla="*/ 128 w 176"/>
              <a:gd name="T97" fmla="*/ 64 h 176"/>
              <a:gd name="T98" fmla="*/ 136 w 176"/>
              <a:gd name="T99" fmla="*/ 56 h 176"/>
              <a:gd name="T100" fmla="*/ 136 w 176"/>
              <a:gd name="T101" fmla="*/ 8 h 176"/>
              <a:gd name="T102" fmla="*/ 140 w 176"/>
              <a:gd name="T103" fmla="*/ 8 h 176"/>
              <a:gd name="T104" fmla="*/ 168 w 176"/>
              <a:gd name="T105" fmla="*/ 36 h 176"/>
              <a:gd name="T106" fmla="*/ 168 w 176"/>
              <a:gd name="T107" fmla="*/ 160 h 176"/>
              <a:gd name="T108" fmla="*/ 104 w 176"/>
              <a:gd name="T109" fmla="*/ 48 h 176"/>
              <a:gd name="T110" fmla="*/ 120 w 176"/>
              <a:gd name="T111" fmla="*/ 48 h 176"/>
              <a:gd name="T112" fmla="*/ 120 w 176"/>
              <a:gd name="T113" fmla="*/ 16 h 176"/>
              <a:gd name="T114" fmla="*/ 104 w 176"/>
              <a:gd name="T115" fmla="*/ 16 h 176"/>
              <a:gd name="T116" fmla="*/ 104 w 176"/>
              <a:gd name="T117" fmla="*/ 4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6" h="176">
                <a:moveTo>
                  <a:pt x="56" y="24"/>
                </a:moveTo>
                <a:cubicBezTo>
                  <a:pt x="88" y="24"/>
                  <a:pt x="88" y="24"/>
                  <a:pt x="88" y="24"/>
                </a:cubicBezTo>
                <a:cubicBezTo>
                  <a:pt x="88" y="16"/>
                  <a:pt x="88" y="16"/>
                  <a:pt x="88" y="16"/>
                </a:cubicBezTo>
                <a:cubicBezTo>
                  <a:pt x="56" y="16"/>
                  <a:pt x="56" y="16"/>
                  <a:pt x="56" y="16"/>
                </a:cubicBezTo>
                <a:lnTo>
                  <a:pt x="56" y="24"/>
                </a:lnTo>
                <a:close/>
                <a:moveTo>
                  <a:pt x="56" y="40"/>
                </a:moveTo>
                <a:cubicBezTo>
                  <a:pt x="80" y="40"/>
                  <a:pt x="80" y="40"/>
                  <a:pt x="80" y="40"/>
                </a:cubicBezTo>
                <a:cubicBezTo>
                  <a:pt x="80" y="32"/>
                  <a:pt x="80" y="32"/>
                  <a:pt x="80" y="32"/>
                </a:cubicBezTo>
                <a:cubicBezTo>
                  <a:pt x="56" y="32"/>
                  <a:pt x="56" y="32"/>
                  <a:pt x="56" y="32"/>
                </a:cubicBezTo>
                <a:lnTo>
                  <a:pt x="56" y="40"/>
                </a:lnTo>
                <a:close/>
                <a:moveTo>
                  <a:pt x="144" y="0"/>
                </a:moveTo>
                <a:cubicBezTo>
                  <a:pt x="128" y="0"/>
                  <a:pt x="128" y="0"/>
                  <a:pt x="12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32" y="176"/>
                  <a:pt x="32" y="176"/>
                  <a:pt x="32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32"/>
                  <a:pt x="176" y="32"/>
                  <a:pt x="176" y="32"/>
                </a:cubicBezTo>
                <a:lnTo>
                  <a:pt x="144" y="0"/>
                </a:lnTo>
                <a:close/>
                <a:moveTo>
                  <a:pt x="48" y="8"/>
                </a:moveTo>
                <a:cubicBezTo>
                  <a:pt x="128" y="8"/>
                  <a:pt x="128" y="8"/>
                  <a:pt x="128" y="8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48" y="56"/>
                  <a:pt x="48" y="56"/>
                  <a:pt x="48" y="56"/>
                </a:cubicBezTo>
                <a:lnTo>
                  <a:pt x="48" y="8"/>
                </a:lnTo>
                <a:close/>
                <a:moveTo>
                  <a:pt x="144" y="168"/>
                </a:moveTo>
                <a:cubicBezTo>
                  <a:pt x="32" y="168"/>
                  <a:pt x="32" y="168"/>
                  <a:pt x="32" y="168"/>
                </a:cubicBezTo>
                <a:cubicBezTo>
                  <a:pt x="32" y="96"/>
                  <a:pt x="32" y="96"/>
                  <a:pt x="32" y="96"/>
                </a:cubicBezTo>
                <a:cubicBezTo>
                  <a:pt x="144" y="96"/>
                  <a:pt x="144" y="96"/>
                  <a:pt x="144" y="96"/>
                </a:cubicBezTo>
                <a:lnTo>
                  <a:pt x="144" y="168"/>
                </a:lnTo>
                <a:close/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152" y="96"/>
                  <a:pt x="152" y="96"/>
                  <a:pt x="152" y="96"/>
                </a:cubicBezTo>
                <a:cubicBezTo>
                  <a:pt x="152" y="92"/>
                  <a:pt x="148" y="88"/>
                  <a:pt x="144" y="88"/>
                </a:cubicBezTo>
                <a:cubicBezTo>
                  <a:pt x="32" y="88"/>
                  <a:pt x="32" y="88"/>
                  <a:pt x="32" y="88"/>
                </a:cubicBezTo>
                <a:cubicBezTo>
                  <a:pt x="28" y="88"/>
                  <a:pt x="24" y="92"/>
                  <a:pt x="24" y="96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60"/>
                  <a:pt x="44" y="64"/>
                  <a:pt x="48" y="64"/>
                </a:cubicBezTo>
                <a:cubicBezTo>
                  <a:pt x="128" y="64"/>
                  <a:pt x="128" y="64"/>
                  <a:pt x="128" y="64"/>
                </a:cubicBezTo>
                <a:cubicBezTo>
                  <a:pt x="132" y="64"/>
                  <a:pt x="136" y="60"/>
                  <a:pt x="136" y="56"/>
                </a:cubicBezTo>
                <a:cubicBezTo>
                  <a:pt x="136" y="8"/>
                  <a:pt x="136" y="8"/>
                  <a:pt x="136" y="8"/>
                </a:cubicBezTo>
                <a:cubicBezTo>
                  <a:pt x="140" y="8"/>
                  <a:pt x="140" y="8"/>
                  <a:pt x="140" y="8"/>
                </a:cubicBezTo>
                <a:cubicBezTo>
                  <a:pt x="168" y="36"/>
                  <a:pt x="168" y="36"/>
                  <a:pt x="168" y="36"/>
                </a:cubicBezTo>
                <a:lnTo>
                  <a:pt x="168" y="160"/>
                </a:lnTo>
                <a:close/>
                <a:moveTo>
                  <a:pt x="104" y="48"/>
                </a:moveTo>
                <a:cubicBezTo>
                  <a:pt x="120" y="48"/>
                  <a:pt x="120" y="48"/>
                  <a:pt x="120" y="48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04" y="16"/>
                  <a:pt x="104" y="16"/>
                  <a:pt x="104" y="16"/>
                </a:cubicBezTo>
                <a:lnTo>
                  <a:pt x="104" y="4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49" name="Freeform 133">
            <a:extLst>
              <a:ext uri="{FF2B5EF4-FFF2-40B4-BE49-F238E27FC236}">
                <a16:creationId xmlns:a16="http://schemas.microsoft.com/office/drawing/2014/main" id="{5F913722-AA10-42B4-8E77-42B2C1C7B2AE}"/>
              </a:ext>
            </a:extLst>
          </p:cNvPr>
          <p:cNvSpPr>
            <a:spLocks noEditPoints="1"/>
          </p:cNvSpPr>
          <p:nvPr/>
        </p:nvSpPr>
        <p:spPr bwMode="auto">
          <a:xfrm>
            <a:off x="8512120" y="5900742"/>
            <a:ext cx="600075" cy="600075"/>
          </a:xfrm>
          <a:custGeom>
            <a:avLst/>
            <a:gdLst>
              <a:gd name="T0" fmla="*/ 120 w 176"/>
              <a:gd name="T1" fmla="*/ 48 h 176"/>
              <a:gd name="T2" fmla="*/ 104 w 176"/>
              <a:gd name="T3" fmla="*/ 16 h 176"/>
              <a:gd name="T4" fmla="*/ 96 w 176"/>
              <a:gd name="T5" fmla="*/ 112 h 176"/>
              <a:gd name="T6" fmla="*/ 48 w 176"/>
              <a:gd name="T7" fmla="*/ 120 h 176"/>
              <a:gd name="T8" fmla="*/ 96 w 176"/>
              <a:gd name="T9" fmla="*/ 112 h 176"/>
              <a:gd name="T10" fmla="*/ 48 w 176"/>
              <a:gd name="T11" fmla="*/ 128 h 176"/>
              <a:gd name="T12" fmla="*/ 128 w 176"/>
              <a:gd name="T13" fmla="*/ 136 h 176"/>
              <a:gd name="T14" fmla="*/ 128 w 176"/>
              <a:gd name="T15" fmla="*/ 144 h 176"/>
              <a:gd name="T16" fmla="*/ 48 w 176"/>
              <a:gd name="T17" fmla="*/ 152 h 176"/>
              <a:gd name="T18" fmla="*/ 128 w 176"/>
              <a:gd name="T19" fmla="*/ 144 h 176"/>
              <a:gd name="T20" fmla="*/ 144 w 176"/>
              <a:gd name="T21" fmla="*/ 0 h 176"/>
              <a:gd name="T22" fmla="*/ 48 w 176"/>
              <a:gd name="T23" fmla="*/ 0 h 176"/>
              <a:gd name="T24" fmla="*/ 0 w 176"/>
              <a:gd name="T25" fmla="*/ 16 h 176"/>
              <a:gd name="T26" fmla="*/ 16 w 176"/>
              <a:gd name="T27" fmla="*/ 176 h 176"/>
              <a:gd name="T28" fmla="*/ 144 w 176"/>
              <a:gd name="T29" fmla="*/ 176 h 176"/>
              <a:gd name="T30" fmla="*/ 176 w 176"/>
              <a:gd name="T31" fmla="*/ 160 h 176"/>
              <a:gd name="T32" fmla="*/ 168 w 176"/>
              <a:gd name="T33" fmla="*/ 24 h 176"/>
              <a:gd name="T34" fmla="*/ 128 w 176"/>
              <a:gd name="T35" fmla="*/ 8 h 176"/>
              <a:gd name="T36" fmla="*/ 48 w 176"/>
              <a:gd name="T37" fmla="*/ 56 h 176"/>
              <a:gd name="T38" fmla="*/ 144 w 176"/>
              <a:gd name="T39" fmla="*/ 168 h 176"/>
              <a:gd name="T40" fmla="*/ 32 w 176"/>
              <a:gd name="T41" fmla="*/ 96 h 176"/>
              <a:gd name="T42" fmla="*/ 144 w 176"/>
              <a:gd name="T43" fmla="*/ 168 h 176"/>
              <a:gd name="T44" fmla="*/ 160 w 176"/>
              <a:gd name="T45" fmla="*/ 168 h 176"/>
              <a:gd name="T46" fmla="*/ 152 w 176"/>
              <a:gd name="T47" fmla="*/ 96 h 176"/>
              <a:gd name="T48" fmla="*/ 32 w 176"/>
              <a:gd name="T49" fmla="*/ 88 h 176"/>
              <a:gd name="T50" fmla="*/ 24 w 176"/>
              <a:gd name="T51" fmla="*/ 168 h 176"/>
              <a:gd name="T52" fmla="*/ 8 w 176"/>
              <a:gd name="T53" fmla="*/ 160 h 176"/>
              <a:gd name="T54" fmla="*/ 16 w 176"/>
              <a:gd name="T55" fmla="*/ 8 h 176"/>
              <a:gd name="T56" fmla="*/ 40 w 176"/>
              <a:gd name="T57" fmla="*/ 56 h 176"/>
              <a:gd name="T58" fmla="*/ 128 w 176"/>
              <a:gd name="T59" fmla="*/ 64 h 176"/>
              <a:gd name="T60" fmla="*/ 136 w 176"/>
              <a:gd name="T61" fmla="*/ 8 h 176"/>
              <a:gd name="T62" fmla="*/ 168 w 176"/>
              <a:gd name="T63" fmla="*/ 3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6" h="176">
                <a:moveTo>
                  <a:pt x="104" y="48"/>
                </a:moveTo>
                <a:cubicBezTo>
                  <a:pt x="120" y="48"/>
                  <a:pt x="120" y="48"/>
                  <a:pt x="120" y="48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04" y="16"/>
                  <a:pt x="104" y="16"/>
                  <a:pt x="104" y="16"/>
                </a:cubicBezTo>
                <a:lnTo>
                  <a:pt x="104" y="48"/>
                </a:lnTo>
                <a:close/>
                <a:moveTo>
                  <a:pt x="96" y="112"/>
                </a:moveTo>
                <a:cubicBezTo>
                  <a:pt x="48" y="112"/>
                  <a:pt x="48" y="112"/>
                  <a:pt x="48" y="112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96" y="120"/>
                  <a:pt x="96" y="120"/>
                  <a:pt x="96" y="120"/>
                </a:cubicBezTo>
                <a:lnTo>
                  <a:pt x="96" y="112"/>
                </a:lnTo>
                <a:close/>
                <a:moveTo>
                  <a:pt x="128" y="128"/>
                </a:moveTo>
                <a:cubicBezTo>
                  <a:pt x="48" y="128"/>
                  <a:pt x="48" y="128"/>
                  <a:pt x="48" y="128"/>
                </a:cubicBezTo>
                <a:cubicBezTo>
                  <a:pt x="48" y="136"/>
                  <a:pt x="48" y="136"/>
                  <a:pt x="48" y="136"/>
                </a:cubicBezTo>
                <a:cubicBezTo>
                  <a:pt x="128" y="136"/>
                  <a:pt x="128" y="136"/>
                  <a:pt x="128" y="136"/>
                </a:cubicBezTo>
                <a:lnTo>
                  <a:pt x="128" y="128"/>
                </a:lnTo>
                <a:close/>
                <a:moveTo>
                  <a:pt x="128" y="144"/>
                </a:moveTo>
                <a:cubicBezTo>
                  <a:pt x="48" y="144"/>
                  <a:pt x="48" y="144"/>
                  <a:pt x="48" y="14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128" y="152"/>
                  <a:pt x="128" y="152"/>
                  <a:pt x="128" y="152"/>
                </a:cubicBezTo>
                <a:lnTo>
                  <a:pt x="128" y="144"/>
                </a:lnTo>
                <a:close/>
                <a:moveTo>
                  <a:pt x="168" y="24"/>
                </a:moveTo>
                <a:cubicBezTo>
                  <a:pt x="144" y="0"/>
                  <a:pt x="144" y="0"/>
                  <a:pt x="144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32" y="176"/>
                  <a:pt x="32" y="176"/>
                  <a:pt x="32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32"/>
                  <a:pt x="176" y="32"/>
                  <a:pt x="176" y="32"/>
                </a:cubicBezTo>
                <a:lnTo>
                  <a:pt x="168" y="24"/>
                </a:lnTo>
                <a:close/>
                <a:moveTo>
                  <a:pt x="48" y="8"/>
                </a:moveTo>
                <a:cubicBezTo>
                  <a:pt x="128" y="8"/>
                  <a:pt x="128" y="8"/>
                  <a:pt x="128" y="8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48" y="56"/>
                  <a:pt x="48" y="56"/>
                  <a:pt x="48" y="56"/>
                </a:cubicBezTo>
                <a:lnTo>
                  <a:pt x="48" y="8"/>
                </a:lnTo>
                <a:close/>
                <a:moveTo>
                  <a:pt x="144" y="168"/>
                </a:moveTo>
                <a:cubicBezTo>
                  <a:pt x="32" y="168"/>
                  <a:pt x="32" y="168"/>
                  <a:pt x="32" y="168"/>
                </a:cubicBezTo>
                <a:cubicBezTo>
                  <a:pt x="32" y="96"/>
                  <a:pt x="32" y="96"/>
                  <a:pt x="32" y="96"/>
                </a:cubicBezTo>
                <a:cubicBezTo>
                  <a:pt x="144" y="96"/>
                  <a:pt x="144" y="96"/>
                  <a:pt x="144" y="96"/>
                </a:cubicBezTo>
                <a:lnTo>
                  <a:pt x="144" y="168"/>
                </a:lnTo>
                <a:close/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152" y="96"/>
                  <a:pt x="152" y="96"/>
                  <a:pt x="152" y="96"/>
                </a:cubicBezTo>
                <a:cubicBezTo>
                  <a:pt x="152" y="92"/>
                  <a:pt x="148" y="88"/>
                  <a:pt x="144" y="88"/>
                </a:cubicBezTo>
                <a:cubicBezTo>
                  <a:pt x="32" y="88"/>
                  <a:pt x="32" y="88"/>
                  <a:pt x="32" y="88"/>
                </a:cubicBezTo>
                <a:cubicBezTo>
                  <a:pt x="28" y="88"/>
                  <a:pt x="24" y="92"/>
                  <a:pt x="24" y="96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60"/>
                  <a:pt x="44" y="64"/>
                  <a:pt x="48" y="64"/>
                </a:cubicBezTo>
                <a:cubicBezTo>
                  <a:pt x="128" y="64"/>
                  <a:pt x="128" y="64"/>
                  <a:pt x="128" y="64"/>
                </a:cubicBezTo>
                <a:cubicBezTo>
                  <a:pt x="132" y="64"/>
                  <a:pt x="136" y="60"/>
                  <a:pt x="136" y="56"/>
                </a:cubicBezTo>
                <a:cubicBezTo>
                  <a:pt x="136" y="8"/>
                  <a:pt x="136" y="8"/>
                  <a:pt x="136" y="8"/>
                </a:cubicBezTo>
                <a:cubicBezTo>
                  <a:pt x="140" y="8"/>
                  <a:pt x="140" y="8"/>
                  <a:pt x="140" y="8"/>
                </a:cubicBezTo>
                <a:cubicBezTo>
                  <a:pt x="168" y="36"/>
                  <a:pt x="168" y="36"/>
                  <a:pt x="168" y="36"/>
                </a:cubicBezTo>
                <a:lnTo>
                  <a:pt x="168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50" name="Freeform 134">
            <a:extLst>
              <a:ext uri="{FF2B5EF4-FFF2-40B4-BE49-F238E27FC236}">
                <a16:creationId xmlns:a16="http://schemas.microsoft.com/office/drawing/2014/main" id="{05CC315B-D04A-42EA-A5B6-6EA059F936F7}"/>
              </a:ext>
            </a:extLst>
          </p:cNvPr>
          <p:cNvSpPr>
            <a:spLocks noEditPoints="1"/>
          </p:cNvSpPr>
          <p:nvPr/>
        </p:nvSpPr>
        <p:spPr bwMode="auto">
          <a:xfrm>
            <a:off x="9658295" y="5956305"/>
            <a:ext cx="600075" cy="490538"/>
          </a:xfrm>
          <a:custGeom>
            <a:avLst/>
            <a:gdLst>
              <a:gd name="T0" fmla="*/ 64 w 176"/>
              <a:gd name="T1" fmla="*/ 80 h 144"/>
              <a:gd name="T2" fmla="*/ 112 w 176"/>
              <a:gd name="T3" fmla="*/ 80 h 144"/>
              <a:gd name="T4" fmla="*/ 88 w 176"/>
              <a:gd name="T5" fmla="*/ 96 h 144"/>
              <a:gd name="T6" fmla="*/ 88 w 176"/>
              <a:gd name="T7" fmla="*/ 64 h 144"/>
              <a:gd name="T8" fmla="*/ 88 w 176"/>
              <a:gd name="T9" fmla="*/ 96 h 144"/>
              <a:gd name="T10" fmla="*/ 108 w 176"/>
              <a:gd name="T11" fmla="*/ 24 h 144"/>
              <a:gd name="T12" fmla="*/ 108 w 176"/>
              <a:gd name="T13" fmla="*/ 16 h 144"/>
              <a:gd name="T14" fmla="*/ 64 w 176"/>
              <a:gd name="T15" fmla="*/ 20 h 144"/>
              <a:gd name="T16" fmla="*/ 160 w 176"/>
              <a:gd name="T17" fmla="*/ 16 h 144"/>
              <a:gd name="T18" fmla="*/ 116 w 176"/>
              <a:gd name="T19" fmla="*/ 0 h 144"/>
              <a:gd name="T20" fmla="*/ 60 w 176"/>
              <a:gd name="T21" fmla="*/ 0 h 144"/>
              <a:gd name="T22" fmla="*/ 16 w 176"/>
              <a:gd name="T23" fmla="*/ 16 h 144"/>
              <a:gd name="T24" fmla="*/ 0 w 176"/>
              <a:gd name="T25" fmla="*/ 128 h 144"/>
              <a:gd name="T26" fmla="*/ 160 w 176"/>
              <a:gd name="T27" fmla="*/ 144 h 144"/>
              <a:gd name="T28" fmla="*/ 176 w 176"/>
              <a:gd name="T29" fmla="*/ 32 h 144"/>
              <a:gd name="T30" fmla="*/ 168 w 176"/>
              <a:gd name="T31" fmla="*/ 96 h 144"/>
              <a:gd name="T32" fmla="*/ 130 w 176"/>
              <a:gd name="T33" fmla="*/ 104 h 144"/>
              <a:gd name="T34" fmla="*/ 168 w 176"/>
              <a:gd name="T35" fmla="*/ 128 h 144"/>
              <a:gd name="T36" fmla="*/ 16 w 176"/>
              <a:gd name="T37" fmla="*/ 136 h 144"/>
              <a:gd name="T38" fmla="*/ 8 w 176"/>
              <a:gd name="T39" fmla="*/ 104 h 144"/>
              <a:gd name="T40" fmla="*/ 43 w 176"/>
              <a:gd name="T41" fmla="*/ 96 h 144"/>
              <a:gd name="T42" fmla="*/ 8 w 176"/>
              <a:gd name="T43" fmla="*/ 32 h 144"/>
              <a:gd name="T44" fmla="*/ 32 w 176"/>
              <a:gd name="T45" fmla="*/ 24 h 144"/>
              <a:gd name="T46" fmla="*/ 88 w 176"/>
              <a:gd name="T47" fmla="*/ 8 h 144"/>
              <a:gd name="T48" fmla="*/ 144 w 176"/>
              <a:gd name="T49" fmla="*/ 24 h 144"/>
              <a:gd name="T50" fmla="*/ 168 w 176"/>
              <a:gd name="T51" fmla="*/ 32 h 144"/>
              <a:gd name="T52" fmla="*/ 88 w 176"/>
              <a:gd name="T53" fmla="*/ 40 h 144"/>
              <a:gd name="T54" fmla="*/ 88 w 176"/>
              <a:gd name="T55" fmla="*/ 120 h 144"/>
              <a:gd name="T56" fmla="*/ 88 w 176"/>
              <a:gd name="T57" fmla="*/ 40 h 144"/>
              <a:gd name="T58" fmla="*/ 56 w 176"/>
              <a:gd name="T59" fmla="*/ 80 h 144"/>
              <a:gd name="T60" fmla="*/ 120 w 176"/>
              <a:gd name="T61" fmla="*/ 80 h 144"/>
              <a:gd name="T62" fmla="*/ 148 w 176"/>
              <a:gd name="T63" fmla="*/ 32 h 144"/>
              <a:gd name="T64" fmla="*/ 148 w 176"/>
              <a:gd name="T65" fmla="*/ 56 h 144"/>
              <a:gd name="T66" fmla="*/ 148 w 176"/>
              <a:gd name="T67" fmla="*/ 32 h 144"/>
              <a:gd name="T68" fmla="*/ 144 w 176"/>
              <a:gd name="T69" fmla="*/ 44 h 144"/>
              <a:gd name="T70" fmla="*/ 152 w 176"/>
              <a:gd name="T71" fmla="*/ 44 h 144"/>
              <a:gd name="T72" fmla="*/ 148 w 176"/>
              <a:gd name="T73" fmla="*/ 64 h 144"/>
              <a:gd name="T74" fmla="*/ 148 w 176"/>
              <a:gd name="T75" fmla="*/ 72 h 144"/>
              <a:gd name="T76" fmla="*/ 148 w 176"/>
              <a:gd name="T77" fmla="*/ 6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76" h="144">
                <a:moveTo>
                  <a:pt x="88" y="56"/>
                </a:moveTo>
                <a:cubicBezTo>
                  <a:pt x="75" y="56"/>
                  <a:pt x="64" y="67"/>
                  <a:pt x="64" y="80"/>
                </a:cubicBezTo>
                <a:cubicBezTo>
                  <a:pt x="64" y="93"/>
                  <a:pt x="75" y="104"/>
                  <a:pt x="88" y="104"/>
                </a:cubicBezTo>
                <a:cubicBezTo>
                  <a:pt x="101" y="104"/>
                  <a:pt x="112" y="93"/>
                  <a:pt x="112" y="80"/>
                </a:cubicBezTo>
                <a:cubicBezTo>
                  <a:pt x="112" y="67"/>
                  <a:pt x="101" y="56"/>
                  <a:pt x="88" y="56"/>
                </a:cubicBezTo>
                <a:moveTo>
                  <a:pt x="88" y="96"/>
                </a:moveTo>
                <a:cubicBezTo>
                  <a:pt x="79" y="96"/>
                  <a:pt x="72" y="89"/>
                  <a:pt x="72" y="80"/>
                </a:cubicBezTo>
                <a:cubicBezTo>
                  <a:pt x="72" y="71"/>
                  <a:pt x="79" y="64"/>
                  <a:pt x="88" y="64"/>
                </a:cubicBezTo>
                <a:cubicBezTo>
                  <a:pt x="97" y="64"/>
                  <a:pt x="104" y="71"/>
                  <a:pt x="104" y="80"/>
                </a:cubicBezTo>
                <a:cubicBezTo>
                  <a:pt x="104" y="89"/>
                  <a:pt x="97" y="96"/>
                  <a:pt x="88" y="96"/>
                </a:cubicBezTo>
                <a:moveTo>
                  <a:pt x="68" y="24"/>
                </a:moveTo>
                <a:cubicBezTo>
                  <a:pt x="108" y="24"/>
                  <a:pt x="108" y="24"/>
                  <a:pt x="108" y="24"/>
                </a:cubicBezTo>
                <a:cubicBezTo>
                  <a:pt x="110" y="24"/>
                  <a:pt x="112" y="22"/>
                  <a:pt x="112" y="20"/>
                </a:cubicBezTo>
                <a:cubicBezTo>
                  <a:pt x="112" y="18"/>
                  <a:pt x="110" y="16"/>
                  <a:pt x="108" y="16"/>
                </a:cubicBezTo>
                <a:cubicBezTo>
                  <a:pt x="68" y="16"/>
                  <a:pt x="68" y="16"/>
                  <a:pt x="68" y="16"/>
                </a:cubicBezTo>
                <a:cubicBezTo>
                  <a:pt x="66" y="16"/>
                  <a:pt x="64" y="18"/>
                  <a:pt x="64" y="20"/>
                </a:cubicBezTo>
                <a:cubicBezTo>
                  <a:pt x="64" y="22"/>
                  <a:pt x="66" y="24"/>
                  <a:pt x="68" y="24"/>
                </a:cubicBezTo>
                <a:moveTo>
                  <a:pt x="160" y="16"/>
                </a:moveTo>
                <a:cubicBezTo>
                  <a:pt x="144" y="16"/>
                  <a:pt x="144" y="16"/>
                  <a:pt x="144" y="16"/>
                </a:cubicBezTo>
                <a:cubicBezTo>
                  <a:pt x="132" y="16"/>
                  <a:pt x="132" y="0"/>
                  <a:pt x="116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44" y="0"/>
                  <a:pt x="44" y="16"/>
                  <a:pt x="32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32"/>
                  <a:pt x="176" y="32"/>
                  <a:pt x="176" y="32"/>
                </a:cubicBezTo>
                <a:cubicBezTo>
                  <a:pt x="176" y="23"/>
                  <a:pt x="169" y="16"/>
                  <a:pt x="160" y="16"/>
                </a:cubicBezTo>
                <a:moveTo>
                  <a:pt x="168" y="96"/>
                </a:moveTo>
                <a:cubicBezTo>
                  <a:pt x="133" y="96"/>
                  <a:pt x="133" y="96"/>
                  <a:pt x="133" y="96"/>
                </a:cubicBezTo>
                <a:cubicBezTo>
                  <a:pt x="132" y="99"/>
                  <a:pt x="131" y="101"/>
                  <a:pt x="130" y="104"/>
                </a:cubicBezTo>
                <a:cubicBezTo>
                  <a:pt x="168" y="104"/>
                  <a:pt x="168" y="104"/>
                  <a:pt x="168" y="104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68" y="132"/>
                  <a:pt x="164" y="136"/>
                  <a:pt x="160" y="136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12" y="136"/>
                  <a:pt x="8" y="132"/>
                  <a:pt x="8" y="128"/>
                </a:cubicBezTo>
                <a:cubicBezTo>
                  <a:pt x="8" y="104"/>
                  <a:pt x="8" y="104"/>
                  <a:pt x="8" y="104"/>
                </a:cubicBezTo>
                <a:cubicBezTo>
                  <a:pt x="46" y="104"/>
                  <a:pt x="46" y="104"/>
                  <a:pt x="46" y="104"/>
                </a:cubicBezTo>
                <a:cubicBezTo>
                  <a:pt x="45" y="101"/>
                  <a:pt x="44" y="99"/>
                  <a:pt x="43" y="96"/>
                </a:cubicBezTo>
                <a:cubicBezTo>
                  <a:pt x="8" y="96"/>
                  <a:pt x="8" y="96"/>
                  <a:pt x="8" y="96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28"/>
                  <a:pt x="12" y="24"/>
                  <a:pt x="16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48" y="24"/>
                  <a:pt x="48" y="8"/>
                  <a:pt x="60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28" y="8"/>
                  <a:pt x="128" y="24"/>
                  <a:pt x="144" y="24"/>
                </a:cubicBezTo>
                <a:cubicBezTo>
                  <a:pt x="160" y="24"/>
                  <a:pt x="160" y="24"/>
                  <a:pt x="160" y="24"/>
                </a:cubicBezTo>
                <a:cubicBezTo>
                  <a:pt x="164" y="24"/>
                  <a:pt x="168" y="28"/>
                  <a:pt x="168" y="32"/>
                </a:cubicBezTo>
                <a:lnTo>
                  <a:pt x="168" y="96"/>
                </a:lnTo>
                <a:close/>
                <a:moveTo>
                  <a:pt x="88" y="40"/>
                </a:moveTo>
                <a:cubicBezTo>
                  <a:pt x="66" y="40"/>
                  <a:pt x="48" y="58"/>
                  <a:pt x="48" y="80"/>
                </a:cubicBezTo>
                <a:cubicBezTo>
                  <a:pt x="48" y="102"/>
                  <a:pt x="66" y="120"/>
                  <a:pt x="88" y="120"/>
                </a:cubicBezTo>
                <a:cubicBezTo>
                  <a:pt x="110" y="120"/>
                  <a:pt x="128" y="102"/>
                  <a:pt x="128" y="80"/>
                </a:cubicBezTo>
                <a:cubicBezTo>
                  <a:pt x="128" y="58"/>
                  <a:pt x="110" y="40"/>
                  <a:pt x="88" y="40"/>
                </a:cubicBezTo>
                <a:moveTo>
                  <a:pt x="88" y="112"/>
                </a:moveTo>
                <a:cubicBezTo>
                  <a:pt x="70" y="112"/>
                  <a:pt x="56" y="98"/>
                  <a:pt x="56" y="80"/>
                </a:cubicBezTo>
                <a:cubicBezTo>
                  <a:pt x="56" y="62"/>
                  <a:pt x="70" y="48"/>
                  <a:pt x="88" y="48"/>
                </a:cubicBezTo>
                <a:cubicBezTo>
                  <a:pt x="106" y="48"/>
                  <a:pt x="120" y="62"/>
                  <a:pt x="120" y="80"/>
                </a:cubicBezTo>
                <a:cubicBezTo>
                  <a:pt x="120" y="98"/>
                  <a:pt x="106" y="112"/>
                  <a:pt x="88" y="112"/>
                </a:cubicBezTo>
                <a:moveTo>
                  <a:pt x="148" y="32"/>
                </a:moveTo>
                <a:cubicBezTo>
                  <a:pt x="141" y="32"/>
                  <a:pt x="136" y="37"/>
                  <a:pt x="136" y="44"/>
                </a:cubicBezTo>
                <a:cubicBezTo>
                  <a:pt x="136" y="51"/>
                  <a:pt x="141" y="56"/>
                  <a:pt x="148" y="56"/>
                </a:cubicBezTo>
                <a:cubicBezTo>
                  <a:pt x="155" y="56"/>
                  <a:pt x="160" y="51"/>
                  <a:pt x="160" y="44"/>
                </a:cubicBezTo>
                <a:cubicBezTo>
                  <a:pt x="160" y="37"/>
                  <a:pt x="155" y="32"/>
                  <a:pt x="148" y="32"/>
                </a:cubicBezTo>
                <a:moveTo>
                  <a:pt x="148" y="48"/>
                </a:moveTo>
                <a:cubicBezTo>
                  <a:pt x="146" y="48"/>
                  <a:pt x="144" y="46"/>
                  <a:pt x="144" y="44"/>
                </a:cubicBezTo>
                <a:cubicBezTo>
                  <a:pt x="144" y="42"/>
                  <a:pt x="146" y="40"/>
                  <a:pt x="148" y="40"/>
                </a:cubicBezTo>
                <a:cubicBezTo>
                  <a:pt x="150" y="40"/>
                  <a:pt x="152" y="42"/>
                  <a:pt x="152" y="44"/>
                </a:cubicBezTo>
                <a:cubicBezTo>
                  <a:pt x="152" y="46"/>
                  <a:pt x="150" y="48"/>
                  <a:pt x="148" y="48"/>
                </a:cubicBezTo>
                <a:moveTo>
                  <a:pt x="148" y="64"/>
                </a:moveTo>
                <a:cubicBezTo>
                  <a:pt x="146" y="64"/>
                  <a:pt x="144" y="66"/>
                  <a:pt x="144" y="68"/>
                </a:cubicBezTo>
                <a:cubicBezTo>
                  <a:pt x="144" y="70"/>
                  <a:pt x="146" y="72"/>
                  <a:pt x="148" y="72"/>
                </a:cubicBezTo>
                <a:cubicBezTo>
                  <a:pt x="150" y="72"/>
                  <a:pt x="152" y="70"/>
                  <a:pt x="152" y="68"/>
                </a:cubicBezTo>
                <a:cubicBezTo>
                  <a:pt x="152" y="66"/>
                  <a:pt x="150" y="64"/>
                  <a:pt x="148" y="6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51" name="Freeform 135">
            <a:extLst>
              <a:ext uri="{FF2B5EF4-FFF2-40B4-BE49-F238E27FC236}">
                <a16:creationId xmlns:a16="http://schemas.microsoft.com/office/drawing/2014/main" id="{F08A50EA-48F3-477B-99B6-E9E219A8BDD8}"/>
              </a:ext>
            </a:extLst>
          </p:cNvPr>
          <p:cNvSpPr>
            <a:spLocks noEditPoints="1"/>
          </p:cNvSpPr>
          <p:nvPr/>
        </p:nvSpPr>
        <p:spPr bwMode="auto">
          <a:xfrm>
            <a:off x="10802883" y="5900742"/>
            <a:ext cx="600075" cy="600075"/>
          </a:xfrm>
          <a:custGeom>
            <a:avLst/>
            <a:gdLst>
              <a:gd name="T0" fmla="*/ 56 w 176"/>
              <a:gd name="T1" fmla="*/ 120 h 176"/>
              <a:gd name="T2" fmla="*/ 88 w 176"/>
              <a:gd name="T3" fmla="*/ 120 h 176"/>
              <a:gd name="T4" fmla="*/ 72 w 176"/>
              <a:gd name="T5" fmla="*/ 128 h 176"/>
              <a:gd name="T6" fmla="*/ 72 w 176"/>
              <a:gd name="T7" fmla="*/ 112 h 176"/>
              <a:gd name="T8" fmla="*/ 72 w 176"/>
              <a:gd name="T9" fmla="*/ 128 h 176"/>
              <a:gd name="T10" fmla="*/ 112 w 176"/>
              <a:gd name="T11" fmla="*/ 72 h 176"/>
              <a:gd name="T12" fmla="*/ 72 w 176"/>
              <a:gd name="T13" fmla="*/ 56 h 176"/>
              <a:gd name="T14" fmla="*/ 60 w 176"/>
              <a:gd name="T15" fmla="*/ 56 h 176"/>
              <a:gd name="T16" fmla="*/ 16 w 176"/>
              <a:gd name="T17" fmla="*/ 72 h 176"/>
              <a:gd name="T18" fmla="*/ 0 w 176"/>
              <a:gd name="T19" fmla="*/ 160 h 176"/>
              <a:gd name="T20" fmla="*/ 128 w 176"/>
              <a:gd name="T21" fmla="*/ 176 h 176"/>
              <a:gd name="T22" fmla="*/ 144 w 176"/>
              <a:gd name="T23" fmla="*/ 88 h 176"/>
              <a:gd name="T24" fmla="*/ 136 w 176"/>
              <a:gd name="T25" fmla="*/ 160 h 176"/>
              <a:gd name="T26" fmla="*/ 16 w 176"/>
              <a:gd name="T27" fmla="*/ 168 h 176"/>
              <a:gd name="T28" fmla="*/ 8 w 176"/>
              <a:gd name="T29" fmla="*/ 88 h 176"/>
              <a:gd name="T30" fmla="*/ 32 w 176"/>
              <a:gd name="T31" fmla="*/ 80 h 176"/>
              <a:gd name="T32" fmla="*/ 72 w 176"/>
              <a:gd name="T33" fmla="*/ 64 h 176"/>
              <a:gd name="T34" fmla="*/ 112 w 176"/>
              <a:gd name="T35" fmla="*/ 80 h 176"/>
              <a:gd name="T36" fmla="*/ 136 w 176"/>
              <a:gd name="T37" fmla="*/ 88 h 176"/>
              <a:gd name="T38" fmla="*/ 168 w 176"/>
              <a:gd name="T39" fmla="*/ 0 h 176"/>
              <a:gd name="T40" fmla="*/ 32 w 176"/>
              <a:gd name="T41" fmla="*/ 8 h 176"/>
              <a:gd name="T42" fmla="*/ 36 w 176"/>
              <a:gd name="T43" fmla="*/ 52 h 176"/>
              <a:gd name="T44" fmla="*/ 40 w 176"/>
              <a:gd name="T45" fmla="*/ 8 h 176"/>
              <a:gd name="T46" fmla="*/ 168 w 176"/>
              <a:gd name="T47" fmla="*/ 104 h 176"/>
              <a:gd name="T48" fmla="*/ 152 w 176"/>
              <a:gd name="T49" fmla="*/ 108 h 176"/>
              <a:gd name="T50" fmla="*/ 168 w 176"/>
              <a:gd name="T51" fmla="*/ 112 h 176"/>
              <a:gd name="T52" fmla="*/ 156 w 176"/>
              <a:gd name="T53" fmla="*/ 136 h 176"/>
              <a:gd name="T54" fmla="*/ 156 w 176"/>
              <a:gd name="T55" fmla="*/ 144 h 176"/>
              <a:gd name="T56" fmla="*/ 176 w 176"/>
              <a:gd name="T57" fmla="*/ 136 h 176"/>
              <a:gd name="T58" fmla="*/ 168 w 176"/>
              <a:gd name="T59" fmla="*/ 0 h 176"/>
              <a:gd name="T60" fmla="*/ 112 w 176"/>
              <a:gd name="T61" fmla="*/ 96 h 176"/>
              <a:gd name="T62" fmla="*/ 128 w 176"/>
              <a:gd name="T63" fmla="*/ 96 h 176"/>
              <a:gd name="T64" fmla="*/ 72 w 176"/>
              <a:gd name="T65" fmla="*/ 88 h 176"/>
              <a:gd name="T66" fmla="*/ 72 w 176"/>
              <a:gd name="T67" fmla="*/ 152 h 176"/>
              <a:gd name="T68" fmla="*/ 72 w 176"/>
              <a:gd name="T69" fmla="*/ 88 h 176"/>
              <a:gd name="T70" fmla="*/ 48 w 176"/>
              <a:gd name="T71" fmla="*/ 120 h 176"/>
              <a:gd name="T72" fmla="*/ 96 w 176"/>
              <a:gd name="T73" fmla="*/ 120 h 176"/>
              <a:gd name="T74" fmla="*/ 120 w 176"/>
              <a:gd name="T75" fmla="*/ 112 h 176"/>
              <a:gd name="T76" fmla="*/ 120 w 176"/>
              <a:gd name="T77" fmla="*/ 120 h 176"/>
              <a:gd name="T78" fmla="*/ 120 w 176"/>
              <a:gd name="T79" fmla="*/ 11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6" h="176">
                <a:moveTo>
                  <a:pt x="72" y="104"/>
                </a:moveTo>
                <a:cubicBezTo>
                  <a:pt x="63" y="104"/>
                  <a:pt x="56" y="111"/>
                  <a:pt x="56" y="120"/>
                </a:cubicBezTo>
                <a:cubicBezTo>
                  <a:pt x="56" y="129"/>
                  <a:pt x="63" y="136"/>
                  <a:pt x="72" y="136"/>
                </a:cubicBezTo>
                <a:cubicBezTo>
                  <a:pt x="81" y="136"/>
                  <a:pt x="88" y="129"/>
                  <a:pt x="88" y="120"/>
                </a:cubicBezTo>
                <a:cubicBezTo>
                  <a:pt x="88" y="111"/>
                  <a:pt x="81" y="104"/>
                  <a:pt x="72" y="104"/>
                </a:cubicBezTo>
                <a:moveTo>
                  <a:pt x="72" y="128"/>
                </a:moveTo>
                <a:cubicBezTo>
                  <a:pt x="68" y="128"/>
                  <a:pt x="64" y="124"/>
                  <a:pt x="64" y="120"/>
                </a:cubicBezTo>
                <a:cubicBezTo>
                  <a:pt x="64" y="116"/>
                  <a:pt x="68" y="112"/>
                  <a:pt x="72" y="112"/>
                </a:cubicBezTo>
                <a:cubicBezTo>
                  <a:pt x="76" y="112"/>
                  <a:pt x="80" y="116"/>
                  <a:pt x="80" y="120"/>
                </a:cubicBezTo>
                <a:cubicBezTo>
                  <a:pt x="80" y="124"/>
                  <a:pt x="76" y="128"/>
                  <a:pt x="72" y="128"/>
                </a:cubicBezTo>
                <a:moveTo>
                  <a:pt x="128" y="72"/>
                </a:moveTo>
                <a:cubicBezTo>
                  <a:pt x="112" y="72"/>
                  <a:pt x="112" y="72"/>
                  <a:pt x="112" y="72"/>
                </a:cubicBezTo>
                <a:cubicBezTo>
                  <a:pt x="100" y="72"/>
                  <a:pt x="100" y="56"/>
                  <a:pt x="84" y="56"/>
                </a:cubicBezTo>
                <a:cubicBezTo>
                  <a:pt x="72" y="56"/>
                  <a:pt x="72" y="56"/>
                  <a:pt x="72" y="56"/>
                </a:cubicBezTo>
                <a:cubicBezTo>
                  <a:pt x="72" y="56"/>
                  <a:pt x="72" y="56"/>
                  <a:pt x="72" y="56"/>
                </a:cubicBezTo>
                <a:cubicBezTo>
                  <a:pt x="60" y="56"/>
                  <a:pt x="60" y="56"/>
                  <a:pt x="60" y="56"/>
                </a:cubicBezTo>
                <a:cubicBezTo>
                  <a:pt x="44" y="56"/>
                  <a:pt x="44" y="72"/>
                  <a:pt x="32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7" y="72"/>
                  <a:pt x="0" y="79"/>
                  <a:pt x="0" y="88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37" y="176"/>
                  <a:pt x="144" y="169"/>
                  <a:pt x="144" y="160"/>
                </a:cubicBezTo>
                <a:cubicBezTo>
                  <a:pt x="144" y="88"/>
                  <a:pt x="144" y="88"/>
                  <a:pt x="144" y="88"/>
                </a:cubicBezTo>
                <a:cubicBezTo>
                  <a:pt x="144" y="79"/>
                  <a:pt x="137" y="72"/>
                  <a:pt x="128" y="72"/>
                </a:cubicBezTo>
                <a:moveTo>
                  <a:pt x="136" y="160"/>
                </a:moveTo>
                <a:cubicBezTo>
                  <a:pt x="136" y="164"/>
                  <a:pt x="132" y="168"/>
                  <a:pt x="12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88"/>
                  <a:pt x="8" y="88"/>
                  <a:pt x="8" y="88"/>
                </a:cubicBezTo>
                <a:cubicBezTo>
                  <a:pt x="8" y="84"/>
                  <a:pt x="12" y="80"/>
                  <a:pt x="16" y="80"/>
                </a:cubicBezTo>
                <a:cubicBezTo>
                  <a:pt x="32" y="80"/>
                  <a:pt x="32" y="80"/>
                  <a:pt x="32" y="80"/>
                </a:cubicBezTo>
                <a:cubicBezTo>
                  <a:pt x="48" y="80"/>
                  <a:pt x="48" y="64"/>
                  <a:pt x="60" y="64"/>
                </a:cubicBezTo>
                <a:cubicBezTo>
                  <a:pt x="72" y="64"/>
                  <a:pt x="72" y="64"/>
                  <a:pt x="72" y="64"/>
                </a:cubicBezTo>
                <a:cubicBezTo>
                  <a:pt x="84" y="64"/>
                  <a:pt x="84" y="64"/>
                  <a:pt x="84" y="64"/>
                </a:cubicBezTo>
                <a:cubicBezTo>
                  <a:pt x="96" y="64"/>
                  <a:pt x="96" y="80"/>
                  <a:pt x="112" y="80"/>
                </a:cubicBezTo>
                <a:cubicBezTo>
                  <a:pt x="128" y="80"/>
                  <a:pt x="128" y="80"/>
                  <a:pt x="128" y="80"/>
                </a:cubicBezTo>
                <a:cubicBezTo>
                  <a:pt x="132" y="80"/>
                  <a:pt x="136" y="84"/>
                  <a:pt x="136" y="88"/>
                </a:cubicBezTo>
                <a:lnTo>
                  <a:pt x="136" y="160"/>
                </a:lnTo>
                <a:close/>
                <a:moveTo>
                  <a:pt x="168" y="0"/>
                </a:moveTo>
                <a:cubicBezTo>
                  <a:pt x="40" y="0"/>
                  <a:pt x="40" y="0"/>
                  <a:pt x="40" y="0"/>
                </a:cubicBezTo>
                <a:cubicBezTo>
                  <a:pt x="36" y="0"/>
                  <a:pt x="32" y="4"/>
                  <a:pt x="32" y="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50"/>
                  <a:pt x="34" y="52"/>
                  <a:pt x="36" y="52"/>
                </a:cubicBezTo>
                <a:cubicBezTo>
                  <a:pt x="38" y="52"/>
                  <a:pt x="40" y="50"/>
                  <a:pt x="40" y="48"/>
                </a:cubicBezTo>
                <a:cubicBezTo>
                  <a:pt x="40" y="8"/>
                  <a:pt x="40" y="8"/>
                  <a:pt x="40" y="8"/>
                </a:cubicBezTo>
                <a:cubicBezTo>
                  <a:pt x="168" y="8"/>
                  <a:pt x="168" y="8"/>
                  <a:pt x="168" y="8"/>
                </a:cubicBezTo>
                <a:cubicBezTo>
                  <a:pt x="168" y="104"/>
                  <a:pt x="168" y="104"/>
                  <a:pt x="168" y="104"/>
                </a:cubicBezTo>
                <a:cubicBezTo>
                  <a:pt x="156" y="104"/>
                  <a:pt x="156" y="104"/>
                  <a:pt x="156" y="104"/>
                </a:cubicBezTo>
                <a:cubicBezTo>
                  <a:pt x="154" y="104"/>
                  <a:pt x="152" y="106"/>
                  <a:pt x="152" y="108"/>
                </a:cubicBezTo>
                <a:cubicBezTo>
                  <a:pt x="152" y="110"/>
                  <a:pt x="154" y="112"/>
                  <a:pt x="156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8" y="136"/>
                  <a:pt x="168" y="136"/>
                  <a:pt x="168" y="136"/>
                </a:cubicBezTo>
                <a:cubicBezTo>
                  <a:pt x="156" y="136"/>
                  <a:pt x="156" y="136"/>
                  <a:pt x="156" y="136"/>
                </a:cubicBezTo>
                <a:cubicBezTo>
                  <a:pt x="154" y="136"/>
                  <a:pt x="152" y="138"/>
                  <a:pt x="152" y="140"/>
                </a:cubicBezTo>
                <a:cubicBezTo>
                  <a:pt x="152" y="142"/>
                  <a:pt x="154" y="144"/>
                  <a:pt x="156" y="144"/>
                </a:cubicBezTo>
                <a:cubicBezTo>
                  <a:pt x="168" y="144"/>
                  <a:pt x="168" y="144"/>
                  <a:pt x="168" y="144"/>
                </a:cubicBezTo>
                <a:cubicBezTo>
                  <a:pt x="172" y="144"/>
                  <a:pt x="176" y="140"/>
                  <a:pt x="176" y="136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20" y="88"/>
                </a:moveTo>
                <a:cubicBezTo>
                  <a:pt x="116" y="88"/>
                  <a:pt x="112" y="92"/>
                  <a:pt x="112" y="96"/>
                </a:cubicBezTo>
                <a:cubicBezTo>
                  <a:pt x="112" y="100"/>
                  <a:pt x="116" y="104"/>
                  <a:pt x="120" y="104"/>
                </a:cubicBezTo>
                <a:cubicBezTo>
                  <a:pt x="124" y="104"/>
                  <a:pt x="128" y="100"/>
                  <a:pt x="128" y="96"/>
                </a:cubicBezTo>
                <a:cubicBezTo>
                  <a:pt x="128" y="92"/>
                  <a:pt x="124" y="88"/>
                  <a:pt x="120" y="88"/>
                </a:cubicBezTo>
                <a:moveTo>
                  <a:pt x="72" y="88"/>
                </a:moveTo>
                <a:cubicBezTo>
                  <a:pt x="54" y="88"/>
                  <a:pt x="40" y="102"/>
                  <a:pt x="40" y="120"/>
                </a:cubicBezTo>
                <a:cubicBezTo>
                  <a:pt x="40" y="138"/>
                  <a:pt x="54" y="152"/>
                  <a:pt x="72" y="152"/>
                </a:cubicBezTo>
                <a:cubicBezTo>
                  <a:pt x="90" y="152"/>
                  <a:pt x="104" y="138"/>
                  <a:pt x="104" y="120"/>
                </a:cubicBezTo>
                <a:cubicBezTo>
                  <a:pt x="104" y="102"/>
                  <a:pt x="90" y="88"/>
                  <a:pt x="72" y="88"/>
                </a:cubicBezTo>
                <a:moveTo>
                  <a:pt x="72" y="144"/>
                </a:moveTo>
                <a:cubicBezTo>
                  <a:pt x="59" y="144"/>
                  <a:pt x="48" y="133"/>
                  <a:pt x="48" y="120"/>
                </a:cubicBezTo>
                <a:cubicBezTo>
                  <a:pt x="48" y="107"/>
                  <a:pt x="59" y="96"/>
                  <a:pt x="72" y="96"/>
                </a:cubicBezTo>
                <a:cubicBezTo>
                  <a:pt x="85" y="96"/>
                  <a:pt x="96" y="107"/>
                  <a:pt x="96" y="120"/>
                </a:cubicBezTo>
                <a:cubicBezTo>
                  <a:pt x="96" y="133"/>
                  <a:pt x="85" y="144"/>
                  <a:pt x="72" y="144"/>
                </a:cubicBezTo>
                <a:moveTo>
                  <a:pt x="120" y="112"/>
                </a:moveTo>
                <a:cubicBezTo>
                  <a:pt x="118" y="112"/>
                  <a:pt x="116" y="114"/>
                  <a:pt x="116" y="116"/>
                </a:cubicBezTo>
                <a:cubicBezTo>
                  <a:pt x="116" y="118"/>
                  <a:pt x="118" y="120"/>
                  <a:pt x="120" y="120"/>
                </a:cubicBezTo>
                <a:cubicBezTo>
                  <a:pt x="122" y="120"/>
                  <a:pt x="124" y="118"/>
                  <a:pt x="124" y="116"/>
                </a:cubicBezTo>
                <a:cubicBezTo>
                  <a:pt x="124" y="114"/>
                  <a:pt x="122" y="112"/>
                  <a:pt x="120" y="11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52" name="Freeform 136">
            <a:extLst>
              <a:ext uri="{FF2B5EF4-FFF2-40B4-BE49-F238E27FC236}">
                <a16:creationId xmlns:a16="http://schemas.microsoft.com/office/drawing/2014/main" id="{FD3AC503-B947-45F4-8A4D-93E7DFC2157F}"/>
              </a:ext>
            </a:extLst>
          </p:cNvPr>
          <p:cNvSpPr>
            <a:spLocks noEditPoints="1"/>
          </p:cNvSpPr>
          <p:nvPr/>
        </p:nvSpPr>
        <p:spPr bwMode="auto">
          <a:xfrm>
            <a:off x="493658" y="7045330"/>
            <a:ext cx="600075" cy="600075"/>
          </a:xfrm>
          <a:custGeom>
            <a:avLst/>
            <a:gdLst>
              <a:gd name="T0" fmla="*/ 160 w 176"/>
              <a:gd name="T1" fmla="*/ 32 h 176"/>
              <a:gd name="T2" fmla="*/ 120 w 176"/>
              <a:gd name="T3" fmla="*/ 88 h 176"/>
              <a:gd name="T4" fmla="*/ 128 w 176"/>
              <a:gd name="T5" fmla="*/ 96 h 176"/>
              <a:gd name="T6" fmla="*/ 40 w 176"/>
              <a:gd name="T7" fmla="*/ 120 h 176"/>
              <a:gd name="T8" fmla="*/ 72 w 176"/>
              <a:gd name="T9" fmla="*/ 88 h 176"/>
              <a:gd name="T10" fmla="*/ 72 w 176"/>
              <a:gd name="T11" fmla="*/ 96 h 176"/>
              <a:gd name="T12" fmla="*/ 152 w 176"/>
              <a:gd name="T13" fmla="*/ 56 h 176"/>
              <a:gd name="T14" fmla="*/ 152 w 176"/>
              <a:gd name="T15" fmla="*/ 48 h 176"/>
              <a:gd name="T16" fmla="*/ 56 w 176"/>
              <a:gd name="T17" fmla="*/ 120 h 176"/>
              <a:gd name="T18" fmla="*/ 72 w 176"/>
              <a:gd name="T19" fmla="*/ 104 h 176"/>
              <a:gd name="T20" fmla="*/ 72 w 176"/>
              <a:gd name="T21" fmla="*/ 112 h 176"/>
              <a:gd name="T22" fmla="*/ 160 w 176"/>
              <a:gd name="T23" fmla="*/ 16 h 176"/>
              <a:gd name="T24" fmla="*/ 160 w 176"/>
              <a:gd name="T25" fmla="*/ 24 h 176"/>
              <a:gd name="T26" fmla="*/ 116 w 176"/>
              <a:gd name="T27" fmla="*/ 116 h 176"/>
              <a:gd name="T28" fmla="*/ 120 w 176"/>
              <a:gd name="T29" fmla="*/ 112 h 176"/>
              <a:gd name="T30" fmla="*/ 152 w 176"/>
              <a:gd name="T31" fmla="*/ 96 h 176"/>
              <a:gd name="T32" fmla="*/ 152 w 176"/>
              <a:gd name="T33" fmla="*/ 112 h 176"/>
              <a:gd name="T34" fmla="*/ 152 w 176"/>
              <a:gd name="T35" fmla="*/ 104 h 176"/>
              <a:gd name="T36" fmla="*/ 160 w 176"/>
              <a:gd name="T37" fmla="*/ 128 h 176"/>
              <a:gd name="T38" fmla="*/ 152 w 176"/>
              <a:gd name="T39" fmla="*/ 128 h 176"/>
              <a:gd name="T40" fmla="*/ 48 w 176"/>
              <a:gd name="T41" fmla="*/ 24 h 176"/>
              <a:gd name="T42" fmla="*/ 48 w 176"/>
              <a:gd name="T43" fmla="*/ 40 h 176"/>
              <a:gd name="T44" fmla="*/ 48 w 176"/>
              <a:gd name="T45" fmla="*/ 32 h 176"/>
              <a:gd name="T46" fmla="*/ 40 w 176"/>
              <a:gd name="T47" fmla="*/ 0 h 176"/>
              <a:gd name="T48" fmla="*/ 36 w 176"/>
              <a:gd name="T49" fmla="*/ 52 h 176"/>
              <a:gd name="T50" fmla="*/ 48 w 176"/>
              <a:gd name="T51" fmla="*/ 8 h 176"/>
              <a:gd name="T52" fmla="*/ 68 w 176"/>
              <a:gd name="T53" fmla="*/ 48 h 176"/>
              <a:gd name="T54" fmla="*/ 136 w 176"/>
              <a:gd name="T55" fmla="*/ 8 h 176"/>
              <a:gd name="T56" fmla="*/ 144 w 176"/>
              <a:gd name="T57" fmla="*/ 60 h 176"/>
              <a:gd name="T58" fmla="*/ 168 w 176"/>
              <a:gd name="T59" fmla="*/ 16 h 176"/>
              <a:gd name="T60" fmla="*/ 152 w 176"/>
              <a:gd name="T61" fmla="*/ 72 h 176"/>
              <a:gd name="T62" fmla="*/ 168 w 176"/>
              <a:gd name="T63" fmla="*/ 128 h 176"/>
              <a:gd name="T64" fmla="*/ 152 w 176"/>
              <a:gd name="T65" fmla="*/ 140 h 176"/>
              <a:gd name="T66" fmla="*/ 160 w 176"/>
              <a:gd name="T67" fmla="*/ 144 h 176"/>
              <a:gd name="T68" fmla="*/ 176 w 176"/>
              <a:gd name="T69" fmla="*/ 136 h 176"/>
              <a:gd name="T70" fmla="*/ 128 w 176"/>
              <a:gd name="T71" fmla="*/ 72 h 176"/>
              <a:gd name="T72" fmla="*/ 72 w 176"/>
              <a:gd name="T73" fmla="*/ 56 h 176"/>
              <a:gd name="T74" fmla="*/ 32 w 176"/>
              <a:gd name="T75" fmla="*/ 72 h 176"/>
              <a:gd name="T76" fmla="*/ 0 w 176"/>
              <a:gd name="T77" fmla="*/ 160 h 176"/>
              <a:gd name="T78" fmla="*/ 144 w 176"/>
              <a:gd name="T79" fmla="*/ 160 h 176"/>
              <a:gd name="T80" fmla="*/ 136 w 176"/>
              <a:gd name="T81" fmla="*/ 160 h 176"/>
              <a:gd name="T82" fmla="*/ 8 w 176"/>
              <a:gd name="T83" fmla="*/ 160 h 176"/>
              <a:gd name="T84" fmla="*/ 32 w 176"/>
              <a:gd name="T85" fmla="*/ 80 h 176"/>
              <a:gd name="T86" fmla="*/ 84 w 176"/>
              <a:gd name="T87" fmla="*/ 64 h 176"/>
              <a:gd name="T88" fmla="*/ 136 w 176"/>
              <a:gd name="T89" fmla="*/ 8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76" h="176">
                <a:moveTo>
                  <a:pt x="152" y="40"/>
                </a:moveTo>
                <a:cubicBezTo>
                  <a:pt x="160" y="40"/>
                  <a:pt x="160" y="40"/>
                  <a:pt x="160" y="40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52" y="32"/>
                  <a:pt x="152" y="32"/>
                  <a:pt x="152" y="32"/>
                </a:cubicBezTo>
                <a:lnTo>
                  <a:pt x="152" y="40"/>
                </a:lnTo>
                <a:close/>
                <a:moveTo>
                  <a:pt x="120" y="88"/>
                </a:moveTo>
                <a:cubicBezTo>
                  <a:pt x="116" y="88"/>
                  <a:pt x="112" y="92"/>
                  <a:pt x="112" y="96"/>
                </a:cubicBezTo>
                <a:cubicBezTo>
                  <a:pt x="112" y="100"/>
                  <a:pt x="116" y="104"/>
                  <a:pt x="120" y="104"/>
                </a:cubicBezTo>
                <a:cubicBezTo>
                  <a:pt x="124" y="104"/>
                  <a:pt x="128" y="100"/>
                  <a:pt x="128" y="96"/>
                </a:cubicBezTo>
                <a:cubicBezTo>
                  <a:pt x="128" y="92"/>
                  <a:pt x="124" y="88"/>
                  <a:pt x="120" y="88"/>
                </a:cubicBezTo>
                <a:moveTo>
                  <a:pt x="72" y="88"/>
                </a:moveTo>
                <a:cubicBezTo>
                  <a:pt x="54" y="88"/>
                  <a:pt x="40" y="102"/>
                  <a:pt x="40" y="120"/>
                </a:cubicBezTo>
                <a:cubicBezTo>
                  <a:pt x="40" y="138"/>
                  <a:pt x="54" y="152"/>
                  <a:pt x="72" y="152"/>
                </a:cubicBezTo>
                <a:cubicBezTo>
                  <a:pt x="90" y="152"/>
                  <a:pt x="104" y="138"/>
                  <a:pt x="104" y="120"/>
                </a:cubicBezTo>
                <a:cubicBezTo>
                  <a:pt x="104" y="102"/>
                  <a:pt x="90" y="88"/>
                  <a:pt x="72" y="88"/>
                </a:cubicBezTo>
                <a:moveTo>
                  <a:pt x="72" y="144"/>
                </a:moveTo>
                <a:cubicBezTo>
                  <a:pt x="59" y="144"/>
                  <a:pt x="48" y="133"/>
                  <a:pt x="48" y="120"/>
                </a:cubicBezTo>
                <a:cubicBezTo>
                  <a:pt x="48" y="107"/>
                  <a:pt x="59" y="96"/>
                  <a:pt x="72" y="96"/>
                </a:cubicBezTo>
                <a:cubicBezTo>
                  <a:pt x="85" y="96"/>
                  <a:pt x="96" y="107"/>
                  <a:pt x="96" y="120"/>
                </a:cubicBezTo>
                <a:cubicBezTo>
                  <a:pt x="96" y="133"/>
                  <a:pt x="85" y="144"/>
                  <a:pt x="72" y="144"/>
                </a:cubicBezTo>
                <a:moveTo>
                  <a:pt x="152" y="56"/>
                </a:moveTo>
                <a:cubicBezTo>
                  <a:pt x="160" y="56"/>
                  <a:pt x="160" y="56"/>
                  <a:pt x="160" y="56"/>
                </a:cubicBezTo>
                <a:cubicBezTo>
                  <a:pt x="160" y="48"/>
                  <a:pt x="160" y="48"/>
                  <a:pt x="160" y="48"/>
                </a:cubicBezTo>
                <a:cubicBezTo>
                  <a:pt x="152" y="48"/>
                  <a:pt x="152" y="48"/>
                  <a:pt x="152" y="48"/>
                </a:cubicBezTo>
                <a:lnTo>
                  <a:pt x="152" y="56"/>
                </a:lnTo>
                <a:close/>
                <a:moveTo>
                  <a:pt x="72" y="104"/>
                </a:moveTo>
                <a:cubicBezTo>
                  <a:pt x="63" y="104"/>
                  <a:pt x="56" y="111"/>
                  <a:pt x="56" y="120"/>
                </a:cubicBezTo>
                <a:cubicBezTo>
                  <a:pt x="56" y="129"/>
                  <a:pt x="63" y="136"/>
                  <a:pt x="72" y="136"/>
                </a:cubicBezTo>
                <a:cubicBezTo>
                  <a:pt x="81" y="136"/>
                  <a:pt x="88" y="129"/>
                  <a:pt x="88" y="120"/>
                </a:cubicBezTo>
                <a:cubicBezTo>
                  <a:pt x="88" y="111"/>
                  <a:pt x="81" y="104"/>
                  <a:pt x="72" y="104"/>
                </a:cubicBezTo>
                <a:moveTo>
                  <a:pt x="72" y="128"/>
                </a:moveTo>
                <a:cubicBezTo>
                  <a:pt x="68" y="128"/>
                  <a:pt x="64" y="124"/>
                  <a:pt x="64" y="120"/>
                </a:cubicBezTo>
                <a:cubicBezTo>
                  <a:pt x="64" y="116"/>
                  <a:pt x="68" y="112"/>
                  <a:pt x="72" y="112"/>
                </a:cubicBezTo>
                <a:cubicBezTo>
                  <a:pt x="76" y="112"/>
                  <a:pt x="80" y="116"/>
                  <a:pt x="80" y="120"/>
                </a:cubicBezTo>
                <a:cubicBezTo>
                  <a:pt x="80" y="124"/>
                  <a:pt x="76" y="128"/>
                  <a:pt x="72" y="128"/>
                </a:cubicBezTo>
                <a:moveTo>
                  <a:pt x="160" y="16"/>
                </a:moveTo>
                <a:cubicBezTo>
                  <a:pt x="152" y="16"/>
                  <a:pt x="152" y="16"/>
                  <a:pt x="152" y="16"/>
                </a:cubicBezTo>
                <a:cubicBezTo>
                  <a:pt x="152" y="24"/>
                  <a:pt x="152" y="24"/>
                  <a:pt x="152" y="24"/>
                </a:cubicBezTo>
                <a:cubicBezTo>
                  <a:pt x="160" y="24"/>
                  <a:pt x="160" y="24"/>
                  <a:pt x="160" y="24"/>
                </a:cubicBezTo>
                <a:lnTo>
                  <a:pt x="160" y="16"/>
                </a:lnTo>
                <a:close/>
                <a:moveTo>
                  <a:pt x="120" y="112"/>
                </a:moveTo>
                <a:cubicBezTo>
                  <a:pt x="118" y="112"/>
                  <a:pt x="116" y="114"/>
                  <a:pt x="116" y="116"/>
                </a:cubicBezTo>
                <a:cubicBezTo>
                  <a:pt x="116" y="118"/>
                  <a:pt x="118" y="120"/>
                  <a:pt x="120" y="120"/>
                </a:cubicBezTo>
                <a:cubicBezTo>
                  <a:pt x="122" y="120"/>
                  <a:pt x="124" y="118"/>
                  <a:pt x="124" y="116"/>
                </a:cubicBezTo>
                <a:cubicBezTo>
                  <a:pt x="124" y="114"/>
                  <a:pt x="122" y="112"/>
                  <a:pt x="120" y="112"/>
                </a:cubicBezTo>
                <a:moveTo>
                  <a:pt x="160" y="88"/>
                </a:moveTo>
                <a:cubicBezTo>
                  <a:pt x="152" y="88"/>
                  <a:pt x="152" y="88"/>
                  <a:pt x="152" y="88"/>
                </a:cubicBezTo>
                <a:cubicBezTo>
                  <a:pt x="152" y="96"/>
                  <a:pt x="152" y="96"/>
                  <a:pt x="152" y="96"/>
                </a:cubicBezTo>
                <a:cubicBezTo>
                  <a:pt x="160" y="96"/>
                  <a:pt x="160" y="96"/>
                  <a:pt x="160" y="96"/>
                </a:cubicBezTo>
                <a:lnTo>
                  <a:pt x="160" y="88"/>
                </a:lnTo>
                <a:close/>
                <a:moveTo>
                  <a:pt x="152" y="112"/>
                </a:moveTo>
                <a:cubicBezTo>
                  <a:pt x="160" y="112"/>
                  <a:pt x="160" y="112"/>
                  <a:pt x="160" y="112"/>
                </a:cubicBezTo>
                <a:cubicBezTo>
                  <a:pt x="160" y="104"/>
                  <a:pt x="160" y="104"/>
                  <a:pt x="160" y="104"/>
                </a:cubicBezTo>
                <a:cubicBezTo>
                  <a:pt x="152" y="104"/>
                  <a:pt x="152" y="104"/>
                  <a:pt x="152" y="104"/>
                </a:cubicBezTo>
                <a:lnTo>
                  <a:pt x="152" y="112"/>
                </a:lnTo>
                <a:close/>
                <a:moveTo>
                  <a:pt x="152" y="128"/>
                </a:moveTo>
                <a:cubicBezTo>
                  <a:pt x="160" y="128"/>
                  <a:pt x="160" y="128"/>
                  <a:pt x="160" y="128"/>
                </a:cubicBezTo>
                <a:cubicBezTo>
                  <a:pt x="160" y="120"/>
                  <a:pt x="160" y="120"/>
                  <a:pt x="160" y="120"/>
                </a:cubicBezTo>
                <a:cubicBezTo>
                  <a:pt x="152" y="120"/>
                  <a:pt x="152" y="120"/>
                  <a:pt x="152" y="120"/>
                </a:cubicBezTo>
                <a:lnTo>
                  <a:pt x="152" y="128"/>
                </a:lnTo>
                <a:close/>
                <a:moveTo>
                  <a:pt x="56" y="16"/>
                </a:moveTo>
                <a:cubicBezTo>
                  <a:pt x="48" y="16"/>
                  <a:pt x="48" y="16"/>
                  <a:pt x="48" y="16"/>
                </a:cubicBezTo>
                <a:cubicBezTo>
                  <a:pt x="48" y="24"/>
                  <a:pt x="48" y="24"/>
                  <a:pt x="48" y="24"/>
                </a:cubicBezTo>
                <a:cubicBezTo>
                  <a:pt x="56" y="24"/>
                  <a:pt x="56" y="24"/>
                  <a:pt x="56" y="24"/>
                </a:cubicBezTo>
                <a:lnTo>
                  <a:pt x="56" y="16"/>
                </a:lnTo>
                <a:close/>
                <a:moveTo>
                  <a:pt x="48" y="40"/>
                </a:moveTo>
                <a:cubicBezTo>
                  <a:pt x="56" y="40"/>
                  <a:pt x="56" y="40"/>
                  <a:pt x="56" y="40"/>
                </a:cubicBezTo>
                <a:cubicBezTo>
                  <a:pt x="56" y="32"/>
                  <a:pt x="56" y="32"/>
                  <a:pt x="56" y="32"/>
                </a:cubicBezTo>
                <a:cubicBezTo>
                  <a:pt x="48" y="32"/>
                  <a:pt x="48" y="32"/>
                  <a:pt x="48" y="32"/>
                </a:cubicBezTo>
                <a:lnTo>
                  <a:pt x="48" y="40"/>
                </a:lnTo>
                <a:close/>
                <a:moveTo>
                  <a:pt x="168" y="0"/>
                </a:moveTo>
                <a:cubicBezTo>
                  <a:pt x="40" y="0"/>
                  <a:pt x="40" y="0"/>
                  <a:pt x="40" y="0"/>
                </a:cubicBezTo>
                <a:cubicBezTo>
                  <a:pt x="36" y="0"/>
                  <a:pt x="32" y="4"/>
                  <a:pt x="32" y="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50"/>
                  <a:pt x="34" y="52"/>
                  <a:pt x="36" y="52"/>
                </a:cubicBezTo>
                <a:cubicBezTo>
                  <a:pt x="38" y="52"/>
                  <a:pt x="40" y="50"/>
                  <a:pt x="40" y="48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12"/>
                  <a:pt x="44" y="8"/>
                  <a:pt x="48" y="8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44"/>
                  <a:pt x="64" y="44"/>
                  <a:pt x="64" y="44"/>
                </a:cubicBezTo>
                <a:cubicBezTo>
                  <a:pt x="64" y="46"/>
                  <a:pt x="66" y="48"/>
                  <a:pt x="68" y="48"/>
                </a:cubicBezTo>
                <a:cubicBezTo>
                  <a:pt x="70" y="48"/>
                  <a:pt x="72" y="46"/>
                  <a:pt x="72" y="44"/>
                </a:cubicBezTo>
                <a:cubicBezTo>
                  <a:pt x="72" y="8"/>
                  <a:pt x="72" y="8"/>
                  <a:pt x="72" y="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6" y="60"/>
                  <a:pt x="136" y="60"/>
                  <a:pt x="136" y="60"/>
                </a:cubicBezTo>
                <a:cubicBezTo>
                  <a:pt x="136" y="62"/>
                  <a:pt x="138" y="64"/>
                  <a:pt x="140" y="64"/>
                </a:cubicBezTo>
                <a:cubicBezTo>
                  <a:pt x="142" y="64"/>
                  <a:pt x="144" y="62"/>
                  <a:pt x="144" y="60"/>
                </a:cubicBezTo>
                <a:cubicBezTo>
                  <a:pt x="144" y="8"/>
                  <a:pt x="144" y="8"/>
                  <a:pt x="144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cubicBezTo>
                  <a:pt x="168" y="68"/>
                  <a:pt x="168" y="68"/>
                  <a:pt x="168" y="68"/>
                </a:cubicBezTo>
                <a:cubicBezTo>
                  <a:pt x="156" y="68"/>
                  <a:pt x="156" y="68"/>
                  <a:pt x="156" y="68"/>
                </a:cubicBezTo>
                <a:cubicBezTo>
                  <a:pt x="154" y="68"/>
                  <a:pt x="152" y="70"/>
                  <a:pt x="152" y="72"/>
                </a:cubicBezTo>
                <a:cubicBezTo>
                  <a:pt x="152" y="74"/>
                  <a:pt x="154" y="76"/>
                  <a:pt x="156" y="76"/>
                </a:cubicBezTo>
                <a:cubicBezTo>
                  <a:pt x="168" y="76"/>
                  <a:pt x="168" y="76"/>
                  <a:pt x="168" y="76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68" y="132"/>
                  <a:pt x="164" y="136"/>
                  <a:pt x="160" y="136"/>
                </a:cubicBezTo>
                <a:cubicBezTo>
                  <a:pt x="156" y="136"/>
                  <a:pt x="156" y="136"/>
                  <a:pt x="156" y="136"/>
                </a:cubicBezTo>
                <a:cubicBezTo>
                  <a:pt x="154" y="136"/>
                  <a:pt x="152" y="138"/>
                  <a:pt x="152" y="140"/>
                </a:cubicBezTo>
                <a:cubicBezTo>
                  <a:pt x="152" y="142"/>
                  <a:pt x="154" y="144"/>
                  <a:pt x="156" y="144"/>
                </a:cubicBezTo>
                <a:cubicBezTo>
                  <a:pt x="156" y="144"/>
                  <a:pt x="156" y="144"/>
                  <a:pt x="15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8" y="144"/>
                  <a:pt x="168" y="144"/>
                  <a:pt x="168" y="144"/>
                </a:cubicBezTo>
                <a:cubicBezTo>
                  <a:pt x="172" y="144"/>
                  <a:pt x="176" y="140"/>
                  <a:pt x="176" y="136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28" y="72"/>
                </a:moveTo>
                <a:cubicBezTo>
                  <a:pt x="112" y="72"/>
                  <a:pt x="112" y="72"/>
                  <a:pt x="112" y="72"/>
                </a:cubicBezTo>
                <a:cubicBezTo>
                  <a:pt x="100" y="72"/>
                  <a:pt x="100" y="56"/>
                  <a:pt x="84" y="56"/>
                </a:cubicBezTo>
                <a:cubicBezTo>
                  <a:pt x="72" y="56"/>
                  <a:pt x="72" y="56"/>
                  <a:pt x="72" y="56"/>
                </a:cubicBezTo>
                <a:cubicBezTo>
                  <a:pt x="72" y="56"/>
                  <a:pt x="72" y="56"/>
                  <a:pt x="72" y="56"/>
                </a:cubicBezTo>
                <a:cubicBezTo>
                  <a:pt x="60" y="56"/>
                  <a:pt x="60" y="56"/>
                  <a:pt x="60" y="56"/>
                </a:cubicBezTo>
                <a:cubicBezTo>
                  <a:pt x="44" y="56"/>
                  <a:pt x="44" y="72"/>
                  <a:pt x="32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7" y="72"/>
                  <a:pt x="0" y="79"/>
                  <a:pt x="0" y="88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37" y="176"/>
                  <a:pt x="144" y="169"/>
                  <a:pt x="144" y="160"/>
                </a:cubicBezTo>
                <a:cubicBezTo>
                  <a:pt x="144" y="88"/>
                  <a:pt x="144" y="88"/>
                  <a:pt x="144" y="88"/>
                </a:cubicBezTo>
                <a:cubicBezTo>
                  <a:pt x="144" y="79"/>
                  <a:pt x="137" y="72"/>
                  <a:pt x="128" y="72"/>
                </a:cubicBezTo>
                <a:moveTo>
                  <a:pt x="136" y="160"/>
                </a:moveTo>
                <a:cubicBezTo>
                  <a:pt x="136" y="164"/>
                  <a:pt x="132" y="168"/>
                  <a:pt x="12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88"/>
                  <a:pt x="8" y="88"/>
                  <a:pt x="8" y="88"/>
                </a:cubicBezTo>
                <a:cubicBezTo>
                  <a:pt x="8" y="84"/>
                  <a:pt x="12" y="80"/>
                  <a:pt x="16" y="80"/>
                </a:cubicBezTo>
                <a:cubicBezTo>
                  <a:pt x="32" y="80"/>
                  <a:pt x="32" y="80"/>
                  <a:pt x="32" y="80"/>
                </a:cubicBezTo>
                <a:cubicBezTo>
                  <a:pt x="48" y="80"/>
                  <a:pt x="48" y="64"/>
                  <a:pt x="60" y="64"/>
                </a:cubicBezTo>
                <a:cubicBezTo>
                  <a:pt x="72" y="64"/>
                  <a:pt x="72" y="64"/>
                  <a:pt x="72" y="64"/>
                </a:cubicBezTo>
                <a:cubicBezTo>
                  <a:pt x="84" y="64"/>
                  <a:pt x="84" y="64"/>
                  <a:pt x="84" y="64"/>
                </a:cubicBezTo>
                <a:cubicBezTo>
                  <a:pt x="96" y="64"/>
                  <a:pt x="96" y="80"/>
                  <a:pt x="112" y="80"/>
                </a:cubicBezTo>
                <a:cubicBezTo>
                  <a:pt x="128" y="80"/>
                  <a:pt x="128" y="80"/>
                  <a:pt x="128" y="80"/>
                </a:cubicBezTo>
                <a:cubicBezTo>
                  <a:pt x="132" y="80"/>
                  <a:pt x="136" y="84"/>
                  <a:pt x="136" y="88"/>
                </a:cubicBezTo>
                <a:lnTo>
                  <a:pt x="136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53" name="Freeform 137">
            <a:extLst>
              <a:ext uri="{FF2B5EF4-FFF2-40B4-BE49-F238E27FC236}">
                <a16:creationId xmlns:a16="http://schemas.microsoft.com/office/drawing/2014/main" id="{662A7672-858B-480E-9163-C15B9A002040}"/>
              </a:ext>
            </a:extLst>
          </p:cNvPr>
          <p:cNvSpPr>
            <a:spLocks noEditPoints="1"/>
          </p:cNvSpPr>
          <p:nvPr/>
        </p:nvSpPr>
        <p:spPr bwMode="auto">
          <a:xfrm>
            <a:off x="1639833" y="7045330"/>
            <a:ext cx="600075" cy="600075"/>
          </a:xfrm>
          <a:custGeom>
            <a:avLst/>
            <a:gdLst>
              <a:gd name="T0" fmla="*/ 72 w 176"/>
              <a:gd name="T1" fmla="*/ 120 h 176"/>
              <a:gd name="T2" fmla="*/ 104 w 176"/>
              <a:gd name="T3" fmla="*/ 120 h 176"/>
              <a:gd name="T4" fmla="*/ 88 w 176"/>
              <a:gd name="T5" fmla="*/ 128 h 176"/>
              <a:gd name="T6" fmla="*/ 88 w 176"/>
              <a:gd name="T7" fmla="*/ 112 h 176"/>
              <a:gd name="T8" fmla="*/ 88 w 176"/>
              <a:gd name="T9" fmla="*/ 128 h 176"/>
              <a:gd name="T10" fmla="*/ 56 w 176"/>
              <a:gd name="T11" fmla="*/ 120 h 176"/>
              <a:gd name="T12" fmla="*/ 120 w 176"/>
              <a:gd name="T13" fmla="*/ 120 h 176"/>
              <a:gd name="T14" fmla="*/ 88 w 176"/>
              <a:gd name="T15" fmla="*/ 144 h 176"/>
              <a:gd name="T16" fmla="*/ 88 w 176"/>
              <a:gd name="T17" fmla="*/ 96 h 176"/>
              <a:gd name="T18" fmla="*/ 88 w 176"/>
              <a:gd name="T19" fmla="*/ 144 h 176"/>
              <a:gd name="T20" fmla="*/ 128 w 176"/>
              <a:gd name="T21" fmla="*/ 96 h 176"/>
              <a:gd name="T22" fmla="*/ 144 w 176"/>
              <a:gd name="T23" fmla="*/ 96 h 176"/>
              <a:gd name="T24" fmla="*/ 33 w 176"/>
              <a:gd name="T25" fmla="*/ 63 h 176"/>
              <a:gd name="T26" fmla="*/ 40 w 176"/>
              <a:gd name="T27" fmla="*/ 60 h 176"/>
              <a:gd name="T28" fmla="*/ 30 w 176"/>
              <a:gd name="T29" fmla="*/ 48 h 176"/>
              <a:gd name="T30" fmla="*/ 64 w 176"/>
              <a:gd name="T31" fmla="*/ 44 h 176"/>
              <a:gd name="T32" fmla="*/ 30 w 176"/>
              <a:gd name="T33" fmla="*/ 40 h 176"/>
              <a:gd name="T34" fmla="*/ 40 w 176"/>
              <a:gd name="T35" fmla="*/ 28 h 176"/>
              <a:gd name="T36" fmla="*/ 33 w 176"/>
              <a:gd name="T37" fmla="*/ 25 h 176"/>
              <a:gd name="T38" fmla="*/ 16 w 176"/>
              <a:gd name="T39" fmla="*/ 44 h 176"/>
              <a:gd name="T40" fmla="*/ 33 w 176"/>
              <a:gd name="T41" fmla="*/ 63 h 176"/>
              <a:gd name="T42" fmla="*/ 8 w 176"/>
              <a:gd name="T43" fmla="*/ 0 h 176"/>
              <a:gd name="T44" fmla="*/ 0 w 176"/>
              <a:gd name="T45" fmla="*/ 128 h 176"/>
              <a:gd name="T46" fmla="*/ 16 w 176"/>
              <a:gd name="T47" fmla="*/ 136 h 176"/>
              <a:gd name="T48" fmla="*/ 32 w 176"/>
              <a:gd name="T49" fmla="*/ 176 h 176"/>
              <a:gd name="T50" fmla="*/ 160 w 176"/>
              <a:gd name="T51" fmla="*/ 160 h 176"/>
              <a:gd name="T52" fmla="*/ 168 w 176"/>
              <a:gd name="T53" fmla="*/ 136 h 176"/>
              <a:gd name="T54" fmla="*/ 176 w 176"/>
              <a:gd name="T55" fmla="*/ 8 h 176"/>
              <a:gd name="T56" fmla="*/ 152 w 176"/>
              <a:gd name="T57" fmla="*/ 160 h 176"/>
              <a:gd name="T58" fmla="*/ 32 w 176"/>
              <a:gd name="T59" fmla="*/ 168 h 176"/>
              <a:gd name="T60" fmla="*/ 24 w 176"/>
              <a:gd name="T61" fmla="*/ 88 h 176"/>
              <a:gd name="T62" fmla="*/ 48 w 176"/>
              <a:gd name="T63" fmla="*/ 80 h 176"/>
              <a:gd name="T64" fmla="*/ 88 w 176"/>
              <a:gd name="T65" fmla="*/ 64 h 176"/>
              <a:gd name="T66" fmla="*/ 128 w 176"/>
              <a:gd name="T67" fmla="*/ 80 h 176"/>
              <a:gd name="T68" fmla="*/ 152 w 176"/>
              <a:gd name="T69" fmla="*/ 88 h 176"/>
              <a:gd name="T70" fmla="*/ 168 w 176"/>
              <a:gd name="T71" fmla="*/ 128 h 176"/>
              <a:gd name="T72" fmla="*/ 160 w 176"/>
              <a:gd name="T73" fmla="*/ 88 h 176"/>
              <a:gd name="T74" fmla="*/ 128 w 176"/>
              <a:gd name="T75" fmla="*/ 72 h 176"/>
              <a:gd name="T76" fmla="*/ 88 w 176"/>
              <a:gd name="T77" fmla="*/ 56 h 176"/>
              <a:gd name="T78" fmla="*/ 76 w 176"/>
              <a:gd name="T79" fmla="*/ 56 h 176"/>
              <a:gd name="T80" fmla="*/ 32 w 176"/>
              <a:gd name="T81" fmla="*/ 72 h 176"/>
              <a:gd name="T82" fmla="*/ 16 w 176"/>
              <a:gd name="T83" fmla="*/ 128 h 176"/>
              <a:gd name="T84" fmla="*/ 8 w 176"/>
              <a:gd name="T85" fmla="*/ 8 h 176"/>
              <a:gd name="T86" fmla="*/ 168 w 176"/>
              <a:gd name="T87" fmla="*/ 128 h 176"/>
              <a:gd name="T88" fmla="*/ 146 w 176"/>
              <a:gd name="T89" fmla="*/ 48 h 176"/>
              <a:gd name="T90" fmla="*/ 136 w 176"/>
              <a:gd name="T91" fmla="*/ 60 h 176"/>
              <a:gd name="T92" fmla="*/ 143 w 176"/>
              <a:gd name="T93" fmla="*/ 63 h 176"/>
              <a:gd name="T94" fmla="*/ 160 w 176"/>
              <a:gd name="T95" fmla="*/ 44 h 176"/>
              <a:gd name="T96" fmla="*/ 143 w 176"/>
              <a:gd name="T97" fmla="*/ 25 h 176"/>
              <a:gd name="T98" fmla="*/ 136 w 176"/>
              <a:gd name="T99" fmla="*/ 28 h 176"/>
              <a:gd name="T100" fmla="*/ 146 w 176"/>
              <a:gd name="T101" fmla="*/ 40 h 176"/>
              <a:gd name="T102" fmla="*/ 112 w 176"/>
              <a:gd name="T103" fmla="*/ 44 h 176"/>
              <a:gd name="T104" fmla="*/ 136 w 176"/>
              <a:gd name="T105" fmla="*/ 112 h 176"/>
              <a:gd name="T106" fmla="*/ 136 w 176"/>
              <a:gd name="T107" fmla="*/ 120 h 176"/>
              <a:gd name="T108" fmla="*/ 136 w 176"/>
              <a:gd name="T109" fmla="*/ 11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6" h="176">
                <a:moveTo>
                  <a:pt x="88" y="104"/>
                </a:moveTo>
                <a:cubicBezTo>
                  <a:pt x="79" y="104"/>
                  <a:pt x="72" y="111"/>
                  <a:pt x="72" y="120"/>
                </a:cubicBezTo>
                <a:cubicBezTo>
                  <a:pt x="72" y="129"/>
                  <a:pt x="79" y="136"/>
                  <a:pt x="88" y="136"/>
                </a:cubicBezTo>
                <a:cubicBezTo>
                  <a:pt x="97" y="136"/>
                  <a:pt x="104" y="129"/>
                  <a:pt x="104" y="120"/>
                </a:cubicBezTo>
                <a:cubicBezTo>
                  <a:pt x="104" y="111"/>
                  <a:pt x="97" y="104"/>
                  <a:pt x="88" y="104"/>
                </a:cubicBezTo>
                <a:moveTo>
                  <a:pt x="88" y="128"/>
                </a:moveTo>
                <a:cubicBezTo>
                  <a:pt x="84" y="128"/>
                  <a:pt x="80" y="124"/>
                  <a:pt x="80" y="120"/>
                </a:cubicBezTo>
                <a:cubicBezTo>
                  <a:pt x="80" y="116"/>
                  <a:pt x="84" y="112"/>
                  <a:pt x="88" y="112"/>
                </a:cubicBezTo>
                <a:cubicBezTo>
                  <a:pt x="92" y="112"/>
                  <a:pt x="96" y="116"/>
                  <a:pt x="96" y="120"/>
                </a:cubicBezTo>
                <a:cubicBezTo>
                  <a:pt x="96" y="124"/>
                  <a:pt x="92" y="128"/>
                  <a:pt x="88" y="128"/>
                </a:cubicBezTo>
                <a:moveTo>
                  <a:pt x="88" y="88"/>
                </a:moveTo>
                <a:cubicBezTo>
                  <a:pt x="70" y="88"/>
                  <a:pt x="56" y="102"/>
                  <a:pt x="56" y="120"/>
                </a:cubicBezTo>
                <a:cubicBezTo>
                  <a:pt x="56" y="138"/>
                  <a:pt x="70" y="152"/>
                  <a:pt x="88" y="152"/>
                </a:cubicBezTo>
                <a:cubicBezTo>
                  <a:pt x="106" y="152"/>
                  <a:pt x="120" y="138"/>
                  <a:pt x="120" y="120"/>
                </a:cubicBezTo>
                <a:cubicBezTo>
                  <a:pt x="120" y="102"/>
                  <a:pt x="106" y="88"/>
                  <a:pt x="88" y="88"/>
                </a:cubicBezTo>
                <a:moveTo>
                  <a:pt x="88" y="144"/>
                </a:moveTo>
                <a:cubicBezTo>
                  <a:pt x="75" y="144"/>
                  <a:pt x="64" y="133"/>
                  <a:pt x="64" y="120"/>
                </a:cubicBezTo>
                <a:cubicBezTo>
                  <a:pt x="64" y="107"/>
                  <a:pt x="75" y="96"/>
                  <a:pt x="88" y="96"/>
                </a:cubicBezTo>
                <a:cubicBezTo>
                  <a:pt x="101" y="96"/>
                  <a:pt x="112" y="107"/>
                  <a:pt x="112" y="120"/>
                </a:cubicBezTo>
                <a:cubicBezTo>
                  <a:pt x="112" y="133"/>
                  <a:pt x="101" y="144"/>
                  <a:pt x="88" y="144"/>
                </a:cubicBezTo>
                <a:moveTo>
                  <a:pt x="136" y="88"/>
                </a:moveTo>
                <a:cubicBezTo>
                  <a:pt x="132" y="88"/>
                  <a:pt x="128" y="92"/>
                  <a:pt x="128" y="96"/>
                </a:cubicBezTo>
                <a:cubicBezTo>
                  <a:pt x="128" y="100"/>
                  <a:pt x="132" y="104"/>
                  <a:pt x="136" y="104"/>
                </a:cubicBezTo>
                <a:cubicBezTo>
                  <a:pt x="140" y="104"/>
                  <a:pt x="144" y="100"/>
                  <a:pt x="144" y="96"/>
                </a:cubicBezTo>
                <a:cubicBezTo>
                  <a:pt x="144" y="92"/>
                  <a:pt x="140" y="88"/>
                  <a:pt x="136" y="88"/>
                </a:cubicBezTo>
                <a:moveTo>
                  <a:pt x="33" y="63"/>
                </a:moveTo>
                <a:cubicBezTo>
                  <a:pt x="34" y="64"/>
                  <a:pt x="35" y="64"/>
                  <a:pt x="36" y="64"/>
                </a:cubicBezTo>
                <a:cubicBezTo>
                  <a:pt x="38" y="64"/>
                  <a:pt x="40" y="62"/>
                  <a:pt x="40" y="60"/>
                </a:cubicBezTo>
                <a:cubicBezTo>
                  <a:pt x="40" y="59"/>
                  <a:pt x="40" y="58"/>
                  <a:pt x="39" y="57"/>
                </a:cubicBezTo>
                <a:cubicBezTo>
                  <a:pt x="30" y="48"/>
                  <a:pt x="30" y="48"/>
                  <a:pt x="30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2" y="48"/>
                  <a:pt x="64" y="46"/>
                  <a:pt x="64" y="44"/>
                </a:cubicBezTo>
                <a:cubicBezTo>
                  <a:pt x="64" y="42"/>
                  <a:pt x="62" y="40"/>
                  <a:pt x="60" y="40"/>
                </a:cubicBezTo>
                <a:cubicBezTo>
                  <a:pt x="30" y="40"/>
                  <a:pt x="30" y="40"/>
                  <a:pt x="30" y="40"/>
                </a:cubicBezTo>
                <a:cubicBezTo>
                  <a:pt x="39" y="31"/>
                  <a:pt x="39" y="31"/>
                  <a:pt x="39" y="31"/>
                </a:cubicBezTo>
                <a:cubicBezTo>
                  <a:pt x="40" y="30"/>
                  <a:pt x="40" y="29"/>
                  <a:pt x="40" y="28"/>
                </a:cubicBezTo>
                <a:cubicBezTo>
                  <a:pt x="40" y="26"/>
                  <a:pt x="38" y="24"/>
                  <a:pt x="36" y="24"/>
                </a:cubicBezTo>
                <a:cubicBezTo>
                  <a:pt x="35" y="24"/>
                  <a:pt x="34" y="24"/>
                  <a:pt x="33" y="25"/>
                </a:cubicBezTo>
                <a:cubicBezTo>
                  <a:pt x="17" y="41"/>
                  <a:pt x="17" y="41"/>
                  <a:pt x="17" y="41"/>
                </a:cubicBezTo>
                <a:cubicBezTo>
                  <a:pt x="16" y="42"/>
                  <a:pt x="16" y="43"/>
                  <a:pt x="16" y="44"/>
                </a:cubicBezTo>
                <a:cubicBezTo>
                  <a:pt x="16" y="45"/>
                  <a:pt x="16" y="46"/>
                  <a:pt x="17" y="47"/>
                </a:cubicBezTo>
                <a:lnTo>
                  <a:pt x="33" y="63"/>
                </a:lnTo>
                <a:close/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2"/>
                  <a:pt x="4" y="136"/>
                  <a:pt x="8" y="136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16" y="169"/>
                  <a:pt x="23" y="176"/>
                  <a:pt x="32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53" y="176"/>
                  <a:pt x="160" y="169"/>
                  <a:pt x="160" y="160"/>
                </a:cubicBezTo>
                <a:cubicBezTo>
                  <a:pt x="160" y="136"/>
                  <a:pt x="160" y="136"/>
                  <a:pt x="160" y="136"/>
                </a:cubicBezTo>
                <a:cubicBezTo>
                  <a:pt x="168" y="136"/>
                  <a:pt x="168" y="136"/>
                  <a:pt x="168" y="136"/>
                </a:cubicBezTo>
                <a:cubicBezTo>
                  <a:pt x="172" y="136"/>
                  <a:pt x="176" y="132"/>
                  <a:pt x="176" y="128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52" y="160"/>
                </a:moveTo>
                <a:cubicBezTo>
                  <a:pt x="152" y="164"/>
                  <a:pt x="148" y="168"/>
                  <a:pt x="144" y="168"/>
                </a:cubicBezTo>
                <a:cubicBezTo>
                  <a:pt x="32" y="168"/>
                  <a:pt x="32" y="168"/>
                  <a:pt x="32" y="168"/>
                </a:cubicBezTo>
                <a:cubicBezTo>
                  <a:pt x="28" y="168"/>
                  <a:pt x="24" y="164"/>
                  <a:pt x="24" y="160"/>
                </a:cubicBezTo>
                <a:cubicBezTo>
                  <a:pt x="24" y="88"/>
                  <a:pt x="24" y="88"/>
                  <a:pt x="24" y="88"/>
                </a:cubicBezTo>
                <a:cubicBezTo>
                  <a:pt x="24" y="84"/>
                  <a:pt x="28" y="80"/>
                  <a:pt x="32" y="80"/>
                </a:cubicBezTo>
                <a:cubicBezTo>
                  <a:pt x="48" y="80"/>
                  <a:pt x="48" y="80"/>
                  <a:pt x="48" y="80"/>
                </a:cubicBezTo>
                <a:cubicBezTo>
                  <a:pt x="64" y="80"/>
                  <a:pt x="64" y="64"/>
                  <a:pt x="76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100" y="64"/>
                  <a:pt x="100" y="64"/>
                  <a:pt x="100" y="64"/>
                </a:cubicBezTo>
                <a:cubicBezTo>
                  <a:pt x="112" y="64"/>
                  <a:pt x="112" y="80"/>
                  <a:pt x="128" y="80"/>
                </a:cubicBezTo>
                <a:cubicBezTo>
                  <a:pt x="144" y="80"/>
                  <a:pt x="144" y="80"/>
                  <a:pt x="144" y="80"/>
                </a:cubicBezTo>
                <a:cubicBezTo>
                  <a:pt x="148" y="80"/>
                  <a:pt x="152" y="84"/>
                  <a:pt x="152" y="88"/>
                </a:cubicBezTo>
                <a:lnTo>
                  <a:pt x="152" y="160"/>
                </a:lnTo>
                <a:close/>
                <a:moveTo>
                  <a:pt x="168" y="128"/>
                </a:moveTo>
                <a:cubicBezTo>
                  <a:pt x="160" y="128"/>
                  <a:pt x="160" y="128"/>
                  <a:pt x="160" y="128"/>
                </a:cubicBezTo>
                <a:cubicBezTo>
                  <a:pt x="160" y="88"/>
                  <a:pt x="160" y="88"/>
                  <a:pt x="160" y="88"/>
                </a:cubicBezTo>
                <a:cubicBezTo>
                  <a:pt x="160" y="79"/>
                  <a:pt x="153" y="72"/>
                  <a:pt x="144" y="72"/>
                </a:cubicBezTo>
                <a:cubicBezTo>
                  <a:pt x="128" y="72"/>
                  <a:pt x="128" y="72"/>
                  <a:pt x="128" y="72"/>
                </a:cubicBezTo>
                <a:cubicBezTo>
                  <a:pt x="116" y="72"/>
                  <a:pt x="116" y="56"/>
                  <a:pt x="100" y="56"/>
                </a:cubicBezTo>
                <a:cubicBezTo>
                  <a:pt x="88" y="56"/>
                  <a:pt x="88" y="56"/>
                  <a:pt x="88" y="56"/>
                </a:cubicBezTo>
                <a:cubicBezTo>
                  <a:pt x="88" y="56"/>
                  <a:pt x="88" y="56"/>
                  <a:pt x="88" y="56"/>
                </a:cubicBezTo>
                <a:cubicBezTo>
                  <a:pt x="76" y="56"/>
                  <a:pt x="76" y="56"/>
                  <a:pt x="76" y="56"/>
                </a:cubicBezTo>
                <a:cubicBezTo>
                  <a:pt x="60" y="56"/>
                  <a:pt x="60" y="72"/>
                  <a:pt x="48" y="72"/>
                </a:cubicBezTo>
                <a:cubicBezTo>
                  <a:pt x="32" y="72"/>
                  <a:pt x="32" y="72"/>
                  <a:pt x="32" y="72"/>
                </a:cubicBezTo>
                <a:cubicBezTo>
                  <a:pt x="23" y="72"/>
                  <a:pt x="16" y="79"/>
                  <a:pt x="16" y="88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8" y="128"/>
                  <a:pt x="8" y="128"/>
                  <a:pt x="8" y="128"/>
                </a:cubicBezTo>
                <a:cubicBezTo>
                  <a:pt x="8" y="8"/>
                  <a:pt x="8" y="8"/>
                  <a:pt x="8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128"/>
                </a:lnTo>
                <a:close/>
                <a:moveTo>
                  <a:pt x="116" y="48"/>
                </a:moveTo>
                <a:cubicBezTo>
                  <a:pt x="146" y="48"/>
                  <a:pt x="146" y="48"/>
                  <a:pt x="146" y="48"/>
                </a:cubicBezTo>
                <a:cubicBezTo>
                  <a:pt x="137" y="57"/>
                  <a:pt x="137" y="57"/>
                  <a:pt x="137" y="57"/>
                </a:cubicBezTo>
                <a:cubicBezTo>
                  <a:pt x="136" y="58"/>
                  <a:pt x="136" y="59"/>
                  <a:pt x="136" y="60"/>
                </a:cubicBezTo>
                <a:cubicBezTo>
                  <a:pt x="136" y="62"/>
                  <a:pt x="138" y="64"/>
                  <a:pt x="140" y="64"/>
                </a:cubicBezTo>
                <a:cubicBezTo>
                  <a:pt x="141" y="64"/>
                  <a:pt x="142" y="64"/>
                  <a:pt x="143" y="63"/>
                </a:cubicBezTo>
                <a:cubicBezTo>
                  <a:pt x="159" y="47"/>
                  <a:pt x="159" y="47"/>
                  <a:pt x="159" y="47"/>
                </a:cubicBezTo>
                <a:cubicBezTo>
                  <a:pt x="160" y="46"/>
                  <a:pt x="160" y="45"/>
                  <a:pt x="160" y="44"/>
                </a:cubicBezTo>
                <a:cubicBezTo>
                  <a:pt x="160" y="43"/>
                  <a:pt x="160" y="42"/>
                  <a:pt x="159" y="41"/>
                </a:cubicBezTo>
                <a:cubicBezTo>
                  <a:pt x="143" y="25"/>
                  <a:pt x="143" y="25"/>
                  <a:pt x="143" y="25"/>
                </a:cubicBezTo>
                <a:cubicBezTo>
                  <a:pt x="142" y="24"/>
                  <a:pt x="141" y="24"/>
                  <a:pt x="140" y="24"/>
                </a:cubicBezTo>
                <a:cubicBezTo>
                  <a:pt x="138" y="24"/>
                  <a:pt x="136" y="26"/>
                  <a:pt x="136" y="28"/>
                </a:cubicBezTo>
                <a:cubicBezTo>
                  <a:pt x="136" y="29"/>
                  <a:pt x="136" y="30"/>
                  <a:pt x="137" y="31"/>
                </a:cubicBezTo>
                <a:cubicBezTo>
                  <a:pt x="146" y="40"/>
                  <a:pt x="146" y="40"/>
                  <a:pt x="146" y="40"/>
                </a:cubicBezTo>
                <a:cubicBezTo>
                  <a:pt x="116" y="40"/>
                  <a:pt x="116" y="40"/>
                  <a:pt x="116" y="40"/>
                </a:cubicBezTo>
                <a:cubicBezTo>
                  <a:pt x="114" y="40"/>
                  <a:pt x="112" y="42"/>
                  <a:pt x="112" y="44"/>
                </a:cubicBezTo>
                <a:cubicBezTo>
                  <a:pt x="112" y="46"/>
                  <a:pt x="114" y="48"/>
                  <a:pt x="116" y="48"/>
                </a:cubicBezTo>
                <a:moveTo>
                  <a:pt x="136" y="112"/>
                </a:moveTo>
                <a:cubicBezTo>
                  <a:pt x="134" y="112"/>
                  <a:pt x="132" y="114"/>
                  <a:pt x="132" y="116"/>
                </a:cubicBezTo>
                <a:cubicBezTo>
                  <a:pt x="132" y="118"/>
                  <a:pt x="134" y="120"/>
                  <a:pt x="136" y="120"/>
                </a:cubicBezTo>
                <a:cubicBezTo>
                  <a:pt x="138" y="120"/>
                  <a:pt x="140" y="118"/>
                  <a:pt x="140" y="116"/>
                </a:cubicBezTo>
                <a:cubicBezTo>
                  <a:pt x="140" y="114"/>
                  <a:pt x="138" y="112"/>
                  <a:pt x="136" y="11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54" name="Freeform 138">
            <a:extLst>
              <a:ext uri="{FF2B5EF4-FFF2-40B4-BE49-F238E27FC236}">
                <a16:creationId xmlns:a16="http://schemas.microsoft.com/office/drawing/2014/main" id="{DAECEACE-E611-4E5A-B68F-945C021CAB65}"/>
              </a:ext>
            </a:extLst>
          </p:cNvPr>
          <p:cNvSpPr>
            <a:spLocks noEditPoints="1"/>
          </p:cNvSpPr>
          <p:nvPr/>
        </p:nvSpPr>
        <p:spPr bwMode="auto">
          <a:xfrm>
            <a:off x="2784420" y="7045330"/>
            <a:ext cx="600075" cy="600075"/>
          </a:xfrm>
          <a:custGeom>
            <a:avLst/>
            <a:gdLst>
              <a:gd name="T0" fmla="*/ 112 w 176"/>
              <a:gd name="T1" fmla="*/ 96 h 176"/>
              <a:gd name="T2" fmla="*/ 128 w 176"/>
              <a:gd name="T3" fmla="*/ 96 h 176"/>
              <a:gd name="T4" fmla="*/ 120 w 176"/>
              <a:gd name="T5" fmla="*/ 112 h 176"/>
              <a:gd name="T6" fmla="*/ 120 w 176"/>
              <a:gd name="T7" fmla="*/ 120 h 176"/>
              <a:gd name="T8" fmla="*/ 120 w 176"/>
              <a:gd name="T9" fmla="*/ 112 h 176"/>
              <a:gd name="T10" fmla="*/ 40 w 176"/>
              <a:gd name="T11" fmla="*/ 120 h 176"/>
              <a:gd name="T12" fmla="*/ 104 w 176"/>
              <a:gd name="T13" fmla="*/ 120 h 176"/>
              <a:gd name="T14" fmla="*/ 72 w 176"/>
              <a:gd name="T15" fmla="*/ 144 h 176"/>
              <a:gd name="T16" fmla="*/ 72 w 176"/>
              <a:gd name="T17" fmla="*/ 96 h 176"/>
              <a:gd name="T18" fmla="*/ 72 w 176"/>
              <a:gd name="T19" fmla="*/ 144 h 176"/>
              <a:gd name="T20" fmla="*/ 56 w 176"/>
              <a:gd name="T21" fmla="*/ 120 h 176"/>
              <a:gd name="T22" fmla="*/ 88 w 176"/>
              <a:gd name="T23" fmla="*/ 120 h 176"/>
              <a:gd name="T24" fmla="*/ 72 w 176"/>
              <a:gd name="T25" fmla="*/ 128 h 176"/>
              <a:gd name="T26" fmla="*/ 72 w 176"/>
              <a:gd name="T27" fmla="*/ 112 h 176"/>
              <a:gd name="T28" fmla="*/ 72 w 176"/>
              <a:gd name="T29" fmla="*/ 128 h 176"/>
              <a:gd name="T30" fmla="*/ 112 w 176"/>
              <a:gd name="T31" fmla="*/ 72 h 176"/>
              <a:gd name="T32" fmla="*/ 72 w 176"/>
              <a:gd name="T33" fmla="*/ 56 h 176"/>
              <a:gd name="T34" fmla="*/ 60 w 176"/>
              <a:gd name="T35" fmla="*/ 56 h 176"/>
              <a:gd name="T36" fmla="*/ 16 w 176"/>
              <a:gd name="T37" fmla="*/ 72 h 176"/>
              <a:gd name="T38" fmla="*/ 0 w 176"/>
              <a:gd name="T39" fmla="*/ 160 h 176"/>
              <a:gd name="T40" fmla="*/ 128 w 176"/>
              <a:gd name="T41" fmla="*/ 176 h 176"/>
              <a:gd name="T42" fmla="*/ 144 w 176"/>
              <a:gd name="T43" fmla="*/ 88 h 176"/>
              <a:gd name="T44" fmla="*/ 136 w 176"/>
              <a:gd name="T45" fmla="*/ 160 h 176"/>
              <a:gd name="T46" fmla="*/ 16 w 176"/>
              <a:gd name="T47" fmla="*/ 168 h 176"/>
              <a:gd name="T48" fmla="*/ 8 w 176"/>
              <a:gd name="T49" fmla="*/ 88 h 176"/>
              <a:gd name="T50" fmla="*/ 32 w 176"/>
              <a:gd name="T51" fmla="*/ 80 h 176"/>
              <a:gd name="T52" fmla="*/ 72 w 176"/>
              <a:gd name="T53" fmla="*/ 64 h 176"/>
              <a:gd name="T54" fmla="*/ 112 w 176"/>
              <a:gd name="T55" fmla="*/ 80 h 176"/>
              <a:gd name="T56" fmla="*/ 136 w 176"/>
              <a:gd name="T57" fmla="*/ 88 h 176"/>
              <a:gd name="T58" fmla="*/ 156 w 176"/>
              <a:gd name="T59" fmla="*/ 60 h 176"/>
              <a:gd name="T60" fmla="*/ 148 w 176"/>
              <a:gd name="T61" fmla="*/ 60 h 176"/>
              <a:gd name="T62" fmla="*/ 156 w 176"/>
              <a:gd name="T63" fmla="*/ 60 h 176"/>
              <a:gd name="T64" fmla="*/ 144 w 176"/>
              <a:gd name="T65" fmla="*/ 16 h 176"/>
              <a:gd name="T66" fmla="*/ 104 w 176"/>
              <a:gd name="T67" fmla="*/ 0 h 176"/>
              <a:gd name="T68" fmla="*/ 92 w 176"/>
              <a:gd name="T69" fmla="*/ 0 h 176"/>
              <a:gd name="T70" fmla="*/ 48 w 176"/>
              <a:gd name="T71" fmla="*/ 16 h 176"/>
              <a:gd name="T72" fmla="*/ 32 w 176"/>
              <a:gd name="T73" fmla="*/ 64 h 176"/>
              <a:gd name="T74" fmla="*/ 40 w 176"/>
              <a:gd name="T75" fmla="*/ 57 h 176"/>
              <a:gd name="T76" fmla="*/ 48 w 176"/>
              <a:gd name="T77" fmla="*/ 24 h 176"/>
              <a:gd name="T78" fmla="*/ 92 w 176"/>
              <a:gd name="T79" fmla="*/ 8 h 176"/>
              <a:gd name="T80" fmla="*/ 116 w 176"/>
              <a:gd name="T81" fmla="*/ 8 h 176"/>
              <a:gd name="T82" fmla="*/ 160 w 176"/>
              <a:gd name="T83" fmla="*/ 24 h 176"/>
              <a:gd name="T84" fmla="*/ 168 w 176"/>
              <a:gd name="T85" fmla="*/ 104 h 176"/>
              <a:gd name="T86" fmla="*/ 152 w 176"/>
              <a:gd name="T87" fmla="*/ 112 h 176"/>
              <a:gd name="T88" fmla="*/ 160 w 176"/>
              <a:gd name="T89" fmla="*/ 120 h 176"/>
              <a:gd name="T90" fmla="*/ 176 w 176"/>
              <a:gd name="T91" fmla="*/ 32 h 176"/>
              <a:gd name="T92" fmla="*/ 160 w 176"/>
              <a:gd name="T93" fmla="*/ 40 h 176"/>
              <a:gd name="T94" fmla="*/ 144 w 176"/>
              <a:gd name="T95" fmla="*/ 40 h 176"/>
              <a:gd name="T96" fmla="*/ 160 w 176"/>
              <a:gd name="T97" fmla="*/ 40 h 176"/>
              <a:gd name="T98" fmla="*/ 103 w 176"/>
              <a:gd name="T99" fmla="*/ 56 h 176"/>
              <a:gd name="T100" fmla="*/ 112 w 176"/>
              <a:gd name="T101" fmla="*/ 64 h 176"/>
              <a:gd name="T102" fmla="*/ 104 w 176"/>
              <a:gd name="T103" fmla="*/ 48 h 176"/>
              <a:gd name="T104" fmla="*/ 128 w 176"/>
              <a:gd name="T105" fmla="*/ 64 h 176"/>
              <a:gd name="T106" fmla="*/ 136 w 176"/>
              <a:gd name="T107" fmla="*/ 64 h 176"/>
              <a:gd name="T108" fmla="*/ 76 w 176"/>
              <a:gd name="T109" fmla="*/ 48 h 176"/>
              <a:gd name="T110" fmla="*/ 86 w 176"/>
              <a:gd name="T111" fmla="*/ 48 h 176"/>
              <a:gd name="T112" fmla="*/ 128 w 176"/>
              <a:gd name="T113" fmla="*/ 6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76">
                <a:moveTo>
                  <a:pt x="120" y="88"/>
                </a:moveTo>
                <a:cubicBezTo>
                  <a:pt x="116" y="88"/>
                  <a:pt x="112" y="92"/>
                  <a:pt x="112" y="96"/>
                </a:cubicBezTo>
                <a:cubicBezTo>
                  <a:pt x="112" y="100"/>
                  <a:pt x="116" y="104"/>
                  <a:pt x="120" y="104"/>
                </a:cubicBezTo>
                <a:cubicBezTo>
                  <a:pt x="124" y="104"/>
                  <a:pt x="128" y="100"/>
                  <a:pt x="128" y="96"/>
                </a:cubicBezTo>
                <a:cubicBezTo>
                  <a:pt x="128" y="92"/>
                  <a:pt x="124" y="88"/>
                  <a:pt x="120" y="88"/>
                </a:cubicBezTo>
                <a:moveTo>
                  <a:pt x="120" y="112"/>
                </a:moveTo>
                <a:cubicBezTo>
                  <a:pt x="118" y="112"/>
                  <a:pt x="116" y="114"/>
                  <a:pt x="116" y="116"/>
                </a:cubicBezTo>
                <a:cubicBezTo>
                  <a:pt x="116" y="118"/>
                  <a:pt x="118" y="120"/>
                  <a:pt x="120" y="120"/>
                </a:cubicBezTo>
                <a:cubicBezTo>
                  <a:pt x="122" y="120"/>
                  <a:pt x="124" y="118"/>
                  <a:pt x="124" y="116"/>
                </a:cubicBezTo>
                <a:cubicBezTo>
                  <a:pt x="124" y="114"/>
                  <a:pt x="122" y="112"/>
                  <a:pt x="120" y="112"/>
                </a:cubicBezTo>
                <a:moveTo>
                  <a:pt x="72" y="88"/>
                </a:moveTo>
                <a:cubicBezTo>
                  <a:pt x="54" y="88"/>
                  <a:pt x="40" y="102"/>
                  <a:pt x="40" y="120"/>
                </a:cubicBezTo>
                <a:cubicBezTo>
                  <a:pt x="40" y="138"/>
                  <a:pt x="54" y="152"/>
                  <a:pt x="72" y="152"/>
                </a:cubicBezTo>
                <a:cubicBezTo>
                  <a:pt x="90" y="152"/>
                  <a:pt x="104" y="138"/>
                  <a:pt x="104" y="120"/>
                </a:cubicBezTo>
                <a:cubicBezTo>
                  <a:pt x="104" y="102"/>
                  <a:pt x="90" y="88"/>
                  <a:pt x="72" y="88"/>
                </a:cubicBezTo>
                <a:moveTo>
                  <a:pt x="72" y="144"/>
                </a:moveTo>
                <a:cubicBezTo>
                  <a:pt x="59" y="144"/>
                  <a:pt x="48" y="133"/>
                  <a:pt x="48" y="120"/>
                </a:cubicBezTo>
                <a:cubicBezTo>
                  <a:pt x="48" y="107"/>
                  <a:pt x="59" y="96"/>
                  <a:pt x="72" y="96"/>
                </a:cubicBezTo>
                <a:cubicBezTo>
                  <a:pt x="85" y="96"/>
                  <a:pt x="96" y="107"/>
                  <a:pt x="96" y="120"/>
                </a:cubicBezTo>
                <a:cubicBezTo>
                  <a:pt x="96" y="133"/>
                  <a:pt x="85" y="144"/>
                  <a:pt x="72" y="144"/>
                </a:cubicBezTo>
                <a:moveTo>
                  <a:pt x="72" y="104"/>
                </a:moveTo>
                <a:cubicBezTo>
                  <a:pt x="63" y="104"/>
                  <a:pt x="56" y="111"/>
                  <a:pt x="56" y="120"/>
                </a:cubicBezTo>
                <a:cubicBezTo>
                  <a:pt x="56" y="129"/>
                  <a:pt x="63" y="136"/>
                  <a:pt x="72" y="136"/>
                </a:cubicBezTo>
                <a:cubicBezTo>
                  <a:pt x="81" y="136"/>
                  <a:pt x="88" y="129"/>
                  <a:pt x="88" y="120"/>
                </a:cubicBezTo>
                <a:cubicBezTo>
                  <a:pt x="88" y="111"/>
                  <a:pt x="81" y="104"/>
                  <a:pt x="72" y="104"/>
                </a:cubicBezTo>
                <a:moveTo>
                  <a:pt x="72" y="128"/>
                </a:moveTo>
                <a:cubicBezTo>
                  <a:pt x="68" y="128"/>
                  <a:pt x="64" y="124"/>
                  <a:pt x="64" y="120"/>
                </a:cubicBezTo>
                <a:cubicBezTo>
                  <a:pt x="64" y="116"/>
                  <a:pt x="68" y="112"/>
                  <a:pt x="72" y="112"/>
                </a:cubicBezTo>
                <a:cubicBezTo>
                  <a:pt x="76" y="112"/>
                  <a:pt x="80" y="116"/>
                  <a:pt x="80" y="120"/>
                </a:cubicBezTo>
                <a:cubicBezTo>
                  <a:pt x="80" y="124"/>
                  <a:pt x="76" y="128"/>
                  <a:pt x="72" y="128"/>
                </a:cubicBezTo>
                <a:moveTo>
                  <a:pt x="128" y="72"/>
                </a:moveTo>
                <a:cubicBezTo>
                  <a:pt x="112" y="72"/>
                  <a:pt x="112" y="72"/>
                  <a:pt x="112" y="72"/>
                </a:cubicBezTo>
                <a:cubicBezTo>
                  <a:pt x="100" y="72"/>
                  <a:pt x="100" y="56"/>
                  <a:pt x="84" y="56"/>
                </a:cubicBezTo>
                <a:cubicBezTo>
                  <a:pt x="72" y="56"/>
                  <a:pt x="72" y="56"/>
                  <a:pt x="72" y="56"/>
                </a:cubicBezTo>
                <a:cubicBezTo>
                  <a:pt x="72" y="56"/>
                  <a:pt x="72" y="56"/>
                  <a:pt x="72" y="56"/>
                </a:cubicBezTo>
                <a:cubicBezTo>
                  <a:pt x="60" y="56"/>
                  <a:pt x="60" y="56"/>
                  <a:pt x="60" y="56"/>
                </a:cubicBezTo>
                <a:cubicBezTo>
                  <a:pt x="44" y="56"/>
                  <a:pt x="44" y="72"/>
                  <a:pt x="32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7" y="72"/>
                  <a:pt x="0" y="79"/>
                  <a:pt x="0" y="88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37" y="176"/>
                  <a:pt x="144" y="169"/>
                  <a:pt x="144" y="160"/>
                </a:cubicBezTo>
                <a:cubicBezTo>
                  <a:pt x="144" y="88"/>
                  <a:pt x="144" y="88"/>
                  <a:pt x="144" y="88"/>
                </a:cubicBezTo>
                <a:cubicBezTo>
                  <a:pt x="144" y="79"/>
                  <a:pt x="137" y="72"/>
                  <a:pt x="128" y="72"/>
                </a:cubicBezTo>
                <a:moveTo>
                  <a:pt x="136" y="160"/>
                </a:moveTo>
                <a:cubicBezTo>
                  <a:pt x="136" y="164"/>
                  <a:pt x="132" y="168"/>
                  <a:pt x="12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88"/>
                  <a:pt x="8" y="88"/>
                  <a:pt x="8" y="88"/>
                </a:cubicBezTo>
                <a:cubicBezTo>
                  <a:pt x="8" y="84"/>
                  <a:pt x="12" y="80"/>
                  <a:pt x="16" y="80"/>
                </a:cubicBezTo>
                <a:cubicBezTo>
                  <a:pt x="32" y="80"/>
                  <a:pt x="32" y="80"/>
                  <a:pt x="32" y="80"/>
                </a:cubicBezTo>
                <a:cubicBezTo>
                  <a:pt x="48" y="80"/>
                  <a:pt x="48" y="64"/>
                  <a:pt x="60" y="64"/>
                </a:cubicBezTo>
                <a:cubicBezTo>
                  <a:pt x="72" y="64"/>
                  <a:pt x="72" y="64"/>
                  <a:pt x="72" y="64"/>
                </a:cubicBezTo>
                <a:cubicBezTo>
                  <a:pt x="84" y="64"/>
                  <a:pt x="84" y="64"/>
                  <a:pt x="84" y="64"/>
                </a:cubicBezTo>
                <a:cubicBezTo>
                  <a:pt x="96" y="64"/>
                  <a:pt x="96" y="80"/>
                  <a:pt x="112" y="80"/>
                </a:cubicBezTo>
                <a:cubicBezTo>
                  <a:pt x="128" y="80"/>
                  <a:pt x="128" y="80"/>
                  <a:pt x="128" y="80"/>
                </a:cubicBezTo>
                <a:cubicBezTo>
                  <a:pt x="132" y="80"/>
                  <a:pt x="136" y="84"/>
                  <a:pt x="136" y="88"/>
                </a:cubicBezTo>
                <a:lnTo>
                  <a:pt x="136" y="160"/>
                </a:lnTo>
                <a:close/>
                <a:moveTo>
                  <a:pt x="156" y="60"/>
                </a:moveTo>
                <a:cubicBezTo>
                  <a:pt x="156" y="58"/>
                  <a:pt x="154" y="56"/>
                  <a:pt x="152" y="56"/>
                </a:cubicBezTo>
                <a:cubicBezTo>
                  <a:pt x="150" y="56"/>
                  <a:pt x="148" y="58"/>
                  <a:pt x="148" y="60"/>
                </a:cubicBezTo>
                <a:cubicBezTo>
                  <a:pt x="148" y="62"/>
                  <a:pt x="150" y="64"/>
                  <a:pt x="152" y="64"/>
                </a:cubicBezTo>
                <a:cubicBezTo>
                  <a:pt x="154" y="64"/>
                  <a:pt x="156" y="62"/>
                  <a:pt x="156" y="60"/>
                </a:cubicBezTo>
                <a:moveTo>
                  <a:pt x="160" y="16"/>
                </a:moveTo>
                <a:cubicBezTo>
                  <a:pt x="144" y="16"/>
                  <a:pt x="144" y="16"/>
                  <a:pt x="144" y="16"/>
                </a:cubicBezTo>
                <a:cubicBezTo>
                  <a:pt x="132" y="16"/>
                  <a:pt x="132" y="0"/>
                  <a:pt x="116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92" y="0"/>
                  <a:pt x="92" y="0"/>
                  <a:pt x="92" y="0"/>
                </a:cubicBezTo>
                <a:cubicBezTo>
                  <a:pt x="76" y="0"/>
                  <a:pt x="76" y="16"/>
                  <a:pt x="64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39" y="16"/>
                  <a:pt x="32" y="23"/>
                  <a:pt x="32" y="32"/>
                </a:cubicBezTo>
                <a:cubicBezTo>
                  <a:pt x="32" y="64"/>
                  <a:pt x="32" y="64"/>
                  <a:pt x="32" y="64"/>
                </a:cubicBezTo>
                <a:cubicBezTo>
                  <a:pt x="34" y="64"/>
                  <a:pt x="35" y="63"/>
                  <a:pt x="38" y="60"/>
                </a:cubicBezTo>
                <a:cubicBezTo>
                  <a:pt x="38" y="59"/>
                  <a:pt x="39" y="58"/>
                  <a:pt x="40" y="57"/>
                </a:cubicBezTo>
                <a:cubicBezTo>
                  <a:pt x="40" y="32"/>
                  <a:pt x="40" y="32"/>
                  <a:pt x="40" y="32"/>
                </a:cubicBezTo>
                <a:cubicBezTo>
                  <a:pt x="40" y="28"/>
                  <a:pt x="44" y="24"/>
                  <a:pt x="48" y="24"/>
                </a:cubicBezTo>
                <a:cubicBezTo>
                  <a:pt x="64" y="24"/>
                  <a:pt x="64" y="24"/>
                  <a:pt x="64" y="24"/>
                </a:cubicBezTo>
                <a:cubicBezTo>
                  <a:pt x="80" y="24"/>
                  <a:pt x="80" y="8"/>
                  <a:pt x="92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28" y="8"/>
                  <a:pt x="128" y="24"/>
                  <a:pt x="144" y="24"/>
                </a:cubicBezTo>
                <a:cubicBezTo>
                  <a:pt x="160" y="24"/>
                  <a:pt x="160" y="24"/>
                  <a:pt x="160" y="24"/>
                </a:cubicBezTo>
                <a:cubicBezTo>
                  <a:pt x="164" y="24"/>
                  <a:pt x="168" y="28"/>
                  <a:pt x="168" y="32"/>
                </a:cubicBezTo>
                <a:cubicBezTo>
                  <a:pt x="168" y="104"/>
                  <a:pt x="168" y="104"/>
                  <a:pt x="168" y="104"/>
                </a:cubicBezTo>
                <a:cubicBezTo>
                  <a:pt x="168" y="108"/>
                  <a:pt x="164" y="112"/>
                  <a:pt x="160" y="112"/>
                </a:cubicBezTo>
                <a:cubicBezTo>
                  <a:pt x="152" y="112"/>
                  <a:pt x="152" y="112"/>
                  <a:pt x="152" y="112"/>
                </a:cubicBezTo>
                <a:cubicBezTo>
                  <a:pt x="152" y="120"/>
                  <a:pt x="152" y="120"/>
                  <a:pt x="152" y="120"/>
                </a:cubicBezTo>
                <a:cubicBezTo>
                  <a:pt x="160" y="120"/>
                  <a:pt x="160" y="120"/>
                  <a:pt x="160" y="120"/>
                </a:cubicBezTo>
                <a:cubicBezTo>
                  <a:pt x="169" y="120"/>
                  <a:pt x="176" y="113"/>
                  <a:pt x="176" y="104"/>
                </a:cubicBezTo>
                <a:cubicBezTo>
                  <a:pt x="176" y="32"/>
                  <a:pt x="176" y="32"/>
                  <a:pt x="176" y="32"/>
                </a:cubicBezTo>
                <a:cubicBezTo>
                  <a:pt x="176" y="23"/>
                  <a:pt x="169" y="16"/>
                  <a:pt x="160" y="16"/>
                </a:cubicBezTo>
                <a:moveTo>
                  <a:pt x="160" y="40"/>
                </a:moveTo>
                <a:cubicBezTo>
                  <a:pt x="160" y="36"/>
                  <a:pt x="156" y="32"/>
                  <a:pt x="152" y="32"/>
                </a:cubicBezTo>
                <a:cubicBezTo>
                  <a:pt x="148" y="32"/>
                  <a:pt x="144" y="36"/>
                  <a:pt x="144" y="40"/>
                </a:cubicBezTo>
                <a:cubicBezTo>
                  <a:pt x="144" y="44"/>
                  <a:pt x="148" y="48"/>
                  <a:pt x="152" y="48"/>
                </a:cubicBezTo>
                <a:cubicBezTo>
                  <a:pt x="156" y="48"/>
                  <a:pt x="160" y="44"/>
                  <a:pt x="160" y="40"/>
                </a:cubicBezTo>
                <a:moveTo>
                  <a:pt x="95" y="51"/>
                </a:moveTo>
                <a:cubicBezTo>
                  <a:pt x="99" y="52"/>
                  <a:pt x="101" y="54"/>
                  <a:pt x="103" y="56"/>
                </a:cubicBezTo>
                <a:cubicBezTo>
                  <a:pt x="103" y="56"/>
                  <a:pt x="104" y="56"/>
                  <a:pt x="104" y="56"/>
                </a:cubicBezTo>
                <a:cubicBezTo>
                  <a:pt x="108" y="56"/>
                  <a:pt x="112" y="60"/>
                  <a:pt x="112" y="64"/>
                </a:cubicBezTo>
                <a:cubicBezTo>
                  <a:pt x="120" y="64"/>
                  <a:pt x="120" y="64"/>
                  <a:pt x="120" y="64"/>
                </a:cubicBezTo>
                <a:cubicBezTo>
                  <a:pt x="120" y="55"/>
                  <a:pt x="113" y="48"/>
                  <a:pt x="104" y="48"/>
                </a:cubicBezTo>
                <a:cubicBezTo>
                  <a:pt x="101" y="48"/>
                  <a:pt x="98" y="49"/>
                  <a:pt x="95" y="51"/>
                </a:cubicBezTo>
                <a:moveTo>
                  <a:pt x="128" y="64"/>
                </a:moveTo>
                <a:cubicBezTo>
                  <a:pt x="131" y="64"/>
                  <a:pt x="133" y="65"/>
                  <a:pt x="136" y="65"/>
                </a:cubicBezTo>
                <a:cubicBezTo>
                  <a:pt x="136" y="65"/>
                  <a:pt x="136" y="64"/>
                  <a:pt x="136" y="64"/>
                </a:cubicBezTo>
                <a:cubicBezTo>
                  <a:pt x="136" y="46"/>
                  <a:pt x="122" y="32"/>
                  <a:pt x="104" y="32"/>
                </a:cubicBezTo>
                <a:cubicBezTo>
                  <a:pt x="92" y="32"/>
                  <a:pt x="82" y="38"/>
                  <a:pt x="76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5" y="48"/>
                  <a:pt x="85" y="48"/>
                  <a:pt x="86" y="48"/>
                </a:cubicBezTo>
                <a:cubicBezTo>
                  <a:pt x="91" y="43"/>
                  <a:pt x="97" y="40"/>
                  <a:pt x="104" y="40"/>
                </a:cubicBezTo>
                <a:cubicBezTo>
                  <a:pt x="117" y="40"/>
                  <a:pt x="128" y="51"/>
                  <a:pt x="128" y="6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55" name="Freeform 139">
            <a:extLst>
              <a:ext uri="{FF2B5EF4-FFF2-40B4-BE49-F238E27FC236}">
                <a16:creationId xmlns:a16="http://schemas.microsoft.com/office/drawing/2014/main" id="{AD852611-A62A-4062-81F2-252155AED792}"/>
              </a:ext>
            </a:extLst>
          </p:cNvPr>
          <p:cNvSpPr>
            <a:spLocks noEditPoints="1"/>
          </p:cNvSpPr>
          <p:nvPr/>
        </p:nvSpPr>
        <p:spPr bwMode="auto">
          <a:xfrm>
            <a:off x="3930595" y="7045330"/>
            <a:ext cx="600075" cy="600075"/>
          </a:xfrm>
          <a:custGeom>
            <a:avLst/>
            <a:gdLst>
              <a:gd name="T0" fmla="*/ 160 w 176"/>
              <a:gd name="T1" fmla="*/ 32 h 176"/>
              <a:gd name="T2" fmla="*/ 102 w 176"/>
              <a:gd name="T3" fmla="*/ 32 h 176"/>
              <a:gd name="T4" fmla="*/ 118 w 176"/>
              <a:gd name="T5" fmla="*/ 16 h 176"/>
              <a:gd name="T6" fmla="*/ 120 w 176"/>
              <a:gd name="T7" fmla="*/ 16 h 176"/>
              <a:gd name="T8" fmla="*/ 128 w 176"/>
              <a:gd name="T9" fmla="*/ 8 h 176"/>
              <a:gd name="T10" fmla="*/ 120 w 176"/>
              <a:gd name="T11" fmla="*/ 0 h 176"/>
              <a:gd name="T12" fmla="*/ 112 w 176"/>
              <a:gd name="T13" fmla="*/ 8 h 176"/>
              <a:gd name="T14" fmla="*/ 112 w 176"/>
              <a:gd name="T15" fmla="*/ 10 h 176"/>
              <a:gd name="T16" fmla="*/ 90 w 176"/>
              <a:gd name="T17" fmla="*/ 32 h 176"/>
              <a:gd name="T18" fmla="*/ 86 w 176"/>
              <a:gd name="T19" fmla="*/ 32 h 176"/>
              <a:gd name="T20" fmla="*/ 64 w 176"/>
              <a:gd name="T21" fmla="*/ 10 h 176"/>
              <a:gd name="T22" fmla="*/ 64 w 176"/>
              <a:gd name="T23" fmla="*/ 8 h 176"/>
              <a:gd name="T24" fmla="*/ 56 w 176"/>
              <a:gd name="T25" fmla="*/ 0 h 176"/>
              <a:gd name="T26" fmla="*/ 48 w 176"/>
              <a:gd name="T27" fmla="*/ 8 h 176"/>
              <a:gd name="T28" fmla="*/ 56 w 176"/>
              <a:gd name="T29" fmla="*/ 16 h 176"/>
              <a:gd name="T30" fmla="*/ 58 w 176"/>
              <a:gd name="T31" fmla="*/ 16 h 176"/>
              <a:gd name="T32" fmla="*/ 74 w 176"/>
              <a:gd name="T33" fmla="*/ 32 h 176"/>
              <a:gd name="T34" fmla="*/ 16 w 176"/>
              <a:gd name="T35" fmla="*/ 32 h 176"/>
              <a:gd name="T36" fmla="*/ 0 w 176"/>
              <a:gd name="T37" fmla="*/ 48 h 176"/>
              <a:gd name="T38" fmla="*/ 0 w 176"/>
              <a:gd name="T39" fmla="*/ 144 h 176"/>
              <a:gd name="T40" fmla="*/ 16 w 176"/>
              <a:gd name="T41" fmla="*/ 160 h 176"/>
              <a:gd name="T42" fmla="*/ 32 w 176"/>
              <a:gd name="T43" fmla="*/ 160 h 176"/>
              <a:gd name="T44" fmla="*/ 32 w 176"/>
              <a:gd name="T45" fmla="*/ 172 h 176"/>
              <a:gd name="T46" fmla="*/ 36 w 176"/>
              <a:gd name="T47" fmla="*/ 176 h 176"/>
              <a:gd name="T48" fmla="*/ 40 w 176"/>
              <a:gd name="T49" fmla="*/ 172 h 176"/>
              <a:gd name="T50" fmla="*/ 40 w 176"/>
              <a:gd name="T51" fmla="*/ 168 h 176"/>
              <a:gd name="T52" fmla="*/ 136 w 176"/>
              <a:gd name="T53" fmla="*/ 168 h 176"/>
              <a:gd name="T54" fmla="*/ 136 w 176"/>
              <a:gd name="T55" fmla="*/ 172 h 176"/>
              <a:gd name="T56" fmla="*/ 140 w 176"/>
              <a:gd name="T57" fmla="*/ 176 h 176"/>
              <a:gd name="T58" fmla="*/ 144 w 176"/>
              <a:gd name="T59" fmla="*/ 172 h 176"/>
              <a:gd name="T60" fmla="*/ 144 w 176"/>
              <a:gd name="T61" fmla="*/ 160 h 176"/>
              <a:gd name="T62" fmla="*/ 160 w 176"/>
              <a:gd name="T63" fmla="*/ 160 h 176"/>
              <a:gd name="T64" fmla="*/ 176 w 176"/>
              <a:gd name="T65" fmla="*/ 144 h 176"/>
              <a:gd name="T66" fmla="*/ 176 w 176"/>
              <a:gd name="T67" fmla="*/ 48 h 176"/>
              <a:gd name="T68" fmla="*/ 160 w 176"/>
              <a:gd name="T69" fmla="*/ 32 h 176"/>
              <a:gd name="T70" fmla="*/ 168 w 176"/>
              <a:gd name="T71" fmla="*/ 144 h 176"/>
              <a:gd name="T72" fmla="*/ 160 w 176"/>
              <a:gd name="T73" fmla="*/ 152 h 176"/>
              <a:gd name="T74" fmla="*/ 16 w 176"/>
              <a:gd name="T75" fmla="*/ 152 h 176"/>
              <a:gd name="T76" fmla="*/ 8 w 176"/>
              <a:gd name="T77" fmla="*/ 144 h 176"/>
              <a:gd name="T78" fmla="*/ 8 w 176"/>
              <a:gd name="T79" fmla="*/ 48 h 176"/>
              <a:gd name="T80" fmla="*/ 16 w 176"/>
              <a:gd name="T81" fmla="*/ 40 h 176"/>
              <a:gd name="T82" fmla="*/ 160 w 176"/>
              <a:gd name="T83" fmla="*/ 40 h 176"/>
              <a:gd name="T84" fmla="*/ 168 w 176"/>
              <a:gd name="T85" fmla="*/ 48 h 176"/>
              <a:gd name="T86" fmla="*/ 168 w 176"/>
              <a:gd name="T87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6" h="176">
                <a:moveTo>
                  <a:pt x="160" y="32"/>
                </a:moveTo>
                <a:cubicBezTo>
                  <a:pt x="102" y="32"/>
                  <a:pt x="102" y="32"/>
                  <a:pt x="102" y="32"/>
                </a:cubicBezTo>
                <a:cubicBezTo>
                  <a:pt x="118" y="16"/>
                  <a:pt x="118" y="16"/>
                  <a:pt x="118" y="16"/>
                </a:cubicBezTo>
                <a:cubicBezTo>
                  <a:pt x="119" y="16"/>
                  <a:pt x="119" y="16"/>
                  <a:pt x="120" y="16"/>
                </a:cubicBezTo>
                <a:cubicBezTo>
                  <a:pt x="124" y="16"/>
                  <a:pt x="128" y="12"/>
                  <a:pt x="128" y="8"/>
                </a:cubicBezTo>
                <a:cubicBezTo>
                  <a:pt x="128" y="4"/>
                  <a:pt x="124" y="0"/>
                  <a:pt x="120" y="0"/>
                </a:cubicBezTo>
                <a:cubicBezTo>
                  <a:pt x="116" y="0"/>
                  <a:pt x="112" y="4"/>
                  <a:pt x="112" y="8"/>
                </a:cubicBezTo>
                <a:cubicBezTo>
                  <a:pt x="112" y="9"/>
                  <a:pt x="112" y="9"/>
                  <a:pt x="112" y="10"/>
                </a:cubicBezTo>
                <a:cubicBezTo>
                  <a:pt x="90" y="32"/>
                  <a:pt x="90" y="32"/>
                  <a:pt x="90" y="32"/>
                </a:cubicBezTo>
                <a:cubicBezTo>
                  <a:pt x="86" y="32"/>
                  <a:pt x="86" y="32"/>
                  <a:pt x="86" y="32"/>
                </a:cubicBezTo>
                <a:cubicBezTo>
                  <a:pt x="64" y="10"/>
                  <a:pt x="64" y="10"/>
                  <a:pt x="64" y="10"/>
                </a:cubicBezTo>
                <a:cubicBezTo>
                  <a:pt x="64" y="9"/>
                  <a:pt x="64" y="9"/>
                  <a:pt x="64" y="8"/>
                </a:cubicBezTo>
                <a:cubicBezTo>
                  <a:pt x="64" y="4"/>
                  <a:pt x="60" y="0"/>
                  <a:pt x="56" y="0"/>
                </a:cubicBezTo>
                <a:cubicBezTo>
                  <a:pt x="52" y="0"/>
                  <a:pt x="48" y="4"/>
                  <a:pt x="48" y="8"/>
                </a:cubicBezTo>
                <a:cubicBezTo>
                  <a:pt x="48" y="12"/>
                  <a:pt x="52" y="16"/>
                  <a:pt x="56" y="16"/>
                </a:cubicBezTo>
                <a:cubicBezTo>
                  <a:pt x="57" y="16"/>
                  <a:pt x="57" y="16"/>
                  <a:pt x="58" y="16"/>
                </a:cubicBezTo>
                <a:cubicBezTo>
                  <a:pt x="74" y="32"/>
                  <a:pt x="74" y="32"/>
                  <a:pt x="74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39"/>
                  <a:pt x="0" y="48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32" y="160"/>
                  <a:pt x="32" y="160"/>
                  <a:pt x="32" y="160"/>
                </a:cubicBezTo>
                <a:cubicBezTo>
                  <a:pt x="32" y="172"/>
                  <a:pt x="32" y="172"/>
                  <a:pt x="32" y="172"/>
                </a:cubicBezTo>
                <a:cubicBezTo>
                  <a:pt x="32" y="174"/>
                  <a:pt x="34" y="176"/>
                  <a:pt x="36" y="176"/>
                </a:cubicBezTo>
                <a:cubicBezTo>
                  <a:pt x="38" y="176"/>
                  <a:pt x="40" y="174"/>
                  <a:pt x="40" y="172"/>
                </a:cubicBezTo>
                <a:cubicBezTo>
                  <a:pt x="40" y="168"/>
                  <a:pt x="40" y="168"/>
                  <a:pt x="40" y="168"/>
                </a:cubicBezTo>
                <a:cubicBezTo>
                  <a:pt x="136" y="168"/>
                  <a:pt x="136" y="168"/>
                  <a:pt x="136" y="168"/>
                </a:cubicBezTo>
                <a:cubicBezTo>
                  <a:pt x="136" y="172"/>
                  <a:pt x="136" y="172"/>
                  <a:pt x="136" y="172"/>
                </a:cubicBezTo>
                <a:cubicBezTo>
                  <a:pt x="136" y="174"/>
                  <a:pt x="138" y="176"/>
                  <a:pt x="140" y="176"/>
                </a:cubicBezTo>
                <a:cubicBezTo>
                  <a:pt x="142" y="176"/>
                  <a:pt x="144" y="174"/>
                  <a:pt x="144" y="172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169" y="160"/>
                  <a:pt x="176" y="153"/>
                  <a:pt x="176" y="144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39"/>
                  <a:pt x="169" y="32"/>
                  <a:pt x="160" y="32"/>
                </a:cubicBezTo>
                <a:moveTo>
                  <a:pt x="168" y="144"/>
                </a:moveTo>
                <a:cubicBezTo>
                  <a:pt x="168" y="148"/>
                  <a:pt x="164" y="152"/>
                  <a:pt x="160" y="152"/>
                </a:cubicBezTo>
                <a:cubicBezTo>
                  <a:pt x="16" y="152"/>
                  <a:pt x="16" y="152"/>
                  <a:pt x="16" y="152"/>
                </a:cubicBezTo>
                <a:cubicBezTo>
                  <a:pt x="12" y="152"/>
                  <a:pt x="8" y="148"/>
                  <a:pt x="8" y="144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4"/>
                  <a:pt x="12" y="40"/>
                  <a:pt x="16" y="40"/>
                </a:cubicBezTo>
                <a:cubicBezTo>
                  <a:pt x="160" y="40"/>
                  <a:pt x="160" y="40"/>
                  <a:pt x="160" y="40"/>
                </a:cubicBezTo>
                <a:cubicBezTo>
                  <a:pt x="164" y="40"/>
                  <a:pt x="168" y="44"/>
                  <a:pt x="168" y="48"/>
                </a:cubicBezTo>
                <a:lnTo>
                  <a:pt x="168" y="1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56" name="Freeform 140">
            <a:extLst>
              <a:ext uri="{FF2B5EF4-FFF2-40B4-BE49-F238E27FC236}">
                <a16:creationId xmlns:a16="http://schemas.microsoft.com/office/drawing/2014/main" id="{9C513EC4-2786-4595-B448-E18114334F79}"/>
              </a:ext>
            </a:extLst>
          </p:cNvPr>
          <p:cNvSpPr>
            <a:spLocks noEditPoints="1"/>
          </p:cNvSpPr>
          <p:nvPr/>
        </p:nvSpPr>
        <p:spPr bwMode="auto">
          <a:xfrm>
            <a:off x="5075183" y="7045330"/>
            <a:ext cx="600075" cy="600075"/>
          </a:xfrm>
          <a:custGeom>
            <a:avLst/>
            <a:gdLst>
              <a:gd name="T0" fmla="*/ 112 w 176"/>
              <a:gd name="T1" fmla="*/ 64 h 176"/>
              <a:gd name="T2" fmla="*/ 96 w 176"/>
              <a:gd name="T3" fmla="*/ 48 h 176"/>
              <a:gd name="T4" fmla="*/ 96 w 176"/>
              <a:gd name="T5" fmla="*/ 64 h 176"/>
              <a:gd name="T6" fmla="*/ 80 w 176"/>
              <a:gd name="T7" fmla="*/ 144 h 176"/>
              <a:gd name="T8" fmla="*/ 64 w 176"/>
              <a:gd name="T9" fmla="*/ 144 h 176"/>
              <a:gd name="T10" fmla="*/ 144 w 176"/>
              <a:gd name="T11" fmla="*/ 128 h 176"/>
              <a:gd name="T12" fmla="*/ 64 w 176"/>
              <a:gd name="T13" fmla="*/ 48 h 176"/>
              <a:gd name="T14" fmla="*/ 64 w 176"/>
              <a:gd name="T15" fmla="*/ 64 h 176"/>
              <a:gd name="T16" fmla="*/ 112 w 176"/>
              <a:gd name="T17" fmla="*/ 144 h 176"/>
              <a:gd name="T18" fmla="*/ 96 w 176"/>
              <a:gd name="T19" fmla="*/ 144 h 176"/>
              <a:gd name="T20" fmla="*/ 144 w 176"/>
              <a:gd name="T21" fmla="*/ 96 h 176"/>
              <a:gd name="T22" fmla="*/ 160 w 176"/>
              <a:gd name="T23" fmla="*/ 112 h 176"/>
              <a:gd name="T24" fmla="*/ 160 w 176"/>
              <a:gd name="T25" fmla="*/ 128 h 176"/>
              <a:gd name="T26" fmla="*/ 48 w 176"/>
              <a:gd name="T27" fmla="*/ 144 h 176"/>
              <a:gd name="T28" fmla="*/ 32 w 176"/>
              <a:gd name="T29" fmla="*/ 144 h 176"/>
              <a:gd name="T30" fmla="*/ 32 w 176"/>
              <a:gd name="T31" fmla="*/ 48 h 176"/>
              <a:gd name="T32" fmla="*/ 16 w 176"/>
              <a:gd name="T33" fmla="*/ 96 h 176"/>
              <a:gd name="T34" fmla="*/ 16 w 176"/>
              <a:gd name="T35" fmla="*/ 80 h 176"/>
              <a:gd name="T36" fmla="*/ 32 w 176"/>
              <a:gd name="T37" fmla="*/ 128 h 176"/>
              <a:gd name="T38" fmla="*/ 16 w 176"/>
              <a:gd name="T39" fmla="*/ 128 h 176"/>
              <a:gd name="T40" fmla="*/ 80 w 176"/>
              <a:gd name="T41" fmla="*/ 96 h 176"/>
              <a:gd name="T42" fmla="*/ 112 w 176"/>
              <a:gd name="T43" fmla="*/ 128 h 176"/>
              <a:gd name="T44" fmla="*/ 112 w 176"/>
              <a:gd name="T45" fmla="*/ 112 h 176"/>
              <a:gd name="T46" fmla="*/ 96 w 176"/>
              <a:gd name="T47" fmla="*/ 128 h 176"/>
              <a:gd name="T48" fmla="*/ 80 w 176"/>
              <a:gd name="T49" fmla="*/ 128 h 176"/>
              <a:gd name="T50" fmla="*/ 144 w 176"/>
              <a:gd name="T51" fmla="*/ 96 h 176"/>
              <a:gd name="T52" fmla="*/ 48 w 176"/>
              <a:gd name="T53" fmla="*/ 128 h 176"/>
              <a:gd name="T54" fmla="*/ 48 w 176"/>
              <a:gd name="T55" fmla="*/ 112 h 176"/>
              <a:gd name="T56" fmla="*/ 102 w 176"/>
              <a:gd name="T57" fmla="*/ 32 h 176"/>
              <a:gd name="T58" fmla="*/ 128 w 176"/>
              <a:gd name="T59" fmla="*/ 8 h 176"/>
              <a:gd name="T60" fmla="*/ 112 w 176"/>
              <a:gd name="T61" fmla="*/ 10 h 176"/>
              <a:gd name="T62" fmla="*/ 64 w 176"/>
              <a:gd name="T63" fmla="*/ 10 h 176"/>
              <a:gd name="T64" fmla="*/ 48 w 176"/>
              <a:gd name="T65" fmla="*/ 8 h 176"/>
              <a:gd name="T66" fmla="*/ 74 w 176"/>
              <a:gd name="T67" fmla="*/ 32 h 176"/>
              <a:gd name="T68" fmla="*/ 0 w 176"/>
              <a:gd name="T69" fmla="*/ 144 h 176"/>
              <a:gd name="T70" fmla="*/ 32 w 176"/>
              <a:gd name="T71" fmla="*/ 172 h 176"/>
              <a:gd name="T72" fmla="*/ 40 w 176"/>
              <a:gd name="T73" fmla="*/ 168 h 176"/>
              <a:gd name="T74" fmla="*/ 140 w 176"/>
              <a:gd name="T75" fmla="*/ 176 h 176"/>
              <a:gd name="T76" fmla="*/ 160 w 176"/>
              <a:gd name="T77" fmla="*/ 160 h 176"/>
              <a:gd name="T78" fmla="*/ 160 w 176"/>
              <a:gd name="T79" fmla="*/ 32 h 176"/>
              <a:gd name="T80" fmla="*/ 16 w 176"/>
              <a:gd name="T81" fmla="*/ 152 h 176"/>
              <a:gd name="T82" fmla="*/ 16 w 176"/>
              <a:gd name="T83" fmla="*/ 40 h 176"/>
              <a:gd name="T84" fmla="*/ 168 w 176"/>
              <a:gd name="T85" fmla="*/ 144 h 176"/>
              <a:gd name="T86" fmla="*/ 144 w 176"/>
              <a:gd name="T87" fmla="*/ 64 h 176"/>
              <a:gd name="T88" fmla="*/ 144 w 176"/>
              <a:gd name="T89" fmla="*/ 64 h 176"/>
              <a:gd name="T90" fmla="*/ 144 w 176"/>
              <a:gd name="T91" fmla="*/ 48 h 176"/>
              <a:gd name="T92" fmla="*/ 80 w 176"/>
              <a:gd name="T93" fmla="*/ 112 h 176"/>
              <a:gd name="T94" fmla="*/ 64 w 176"/>
              <a:gd name="T95" fmla="*/ 112 h 176"/>
              <a:gd name="T96" fmla="*/ 32 w 176"/>
              <a:gd name="T97" fmla="*/ 112 h 176"/>
              <a:gd name="T98" fmla="*/ 112 w 176"/>
              <a:gd name="T99" fmla="*/ 96 h 176"/>
              <a:gd name="T100" fmla="*/ 112 w 176"/>
              <a:gd name="T101" fmla="*/ 80 h 176"/>
              <a:gd name="T102" fmla="*/ 48 w 176"/>
              <a:gd name="T103" fmla="*/ 80 h 176"/>
              <a:gd name="T104" fmla="*/ 64 w 176"/>
              <a:gd name="T105" fmla="*/ 80 h 176"/>
              <a:gd name="T106" fmla="*/ 112 w 176"/>
              <a:gd name="T107" fmla="*/ 96 h 176"/>
              <a:gd name="T108" fmla="*/ 48 w 176"/>
              <a:gd name="T109" fmla="*/ 64 h 176"/>
              <a:gd name="T110" fmla="*/ 48 w 176"/>
              <a:gd name="T111" fmla="*/ 80 h 176"/>
              <a:gd name="T112" fmla="*/ 64 w 176"/>
              <a:gd name="T113" fmla="*/ 64 h 176"/>
              <a:gd name="T114" fmla="*/ 80 w 176"/>
              <a:gd name="T115" fmla="*/ 64 h 176"/>
              <a:gd name="T116" fmla="*/ 96 w 176"/>
              <a:gd name="T117" fmla="*/ 8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6" h="176">
                <a:moveTo>
                  <a:pt x="128" y="48"/>
                </a:moveTo>
                <a:cubicBezTo>
                  <a:pt x="112" y="48"/>
                  <a:pt x="112" y="48"/>
                  <a:pt x="112" y="48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128" y="64"/>
                  <a:pt x="128" y="64"/>
                  <a:pt x="128" y="64"/>
                </a:cubicBezTo>
                <a:lnTo>
                  <a:pt x="128" y="48"/>
                </a:lnTo>
                <a:close/>
                <a:moveTo>
                  <a:pt x="96" y="48"/>
                </a:moveTo>
                <a:cubicBezTo>
                  <a:pt x="80" y="48"/>
                  <a:pt x="80" y="48"/>
                  <a:pt x="80" y="48"/>
                </a:cubicBezTo>
                <a:cubicBezTo>
                  <a:pt x="80" y="64"/>
                  <a:pt x="80" y="64"/>
                  <a:pt x="80" y="64"/>
                </a:cubicBezTo>
                <a:cubicBezTo>
                  <a:pt x="96" y="64"/>
                  <a:pt x="96" y="64"/>
                  <a:pt x="96" y="64"/>
                </a:cubicBezTo>
                <a:lnTo>
                  <a:pt x="96" y="48"/>
                </a:lnTo>
                <a:close/>
                <a:moveTo>
                  <a:pt x="64" y="144"/>
                </a:moveTo>
                <a:cubicBezTo>
                  <a:pt x="80" y="144"/>
                  <a:pt x="80" y="144"/>
                  <a:pt x="80" y="144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64" y="128"/>
                  <a:pt x="64" y="128"/>
                  <a:pt x="64" y="128"/>
                </a:cubicBezTo>
                <a:lnTo>
                  <a:pt x="64" y="144"/>
                </a:lnTo>
                <a:close/>
                <a:moveTo>
                  <a:pt x="128" y="144"/>
                </a:moveTo>
                <a:cubicBezTo>
                  <a:pt x="144" y="144"/>
                  <a:pt x="144" y="144"/>
                  <a:pt x="144" y="144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28" y="128"/>
                  <a:pt x="128" y="128"/>
                  <a:pt x="128" y="128"/>
                </a:cubicBezTo>
                <a:lnTo>
                  <a:pt x="128" y="144"/>
                </a:lnTo>
                <a:close/>
                <a:moveTo>
                  <a:pt x="64" y="48"/>
                </a:moveTo>
                <a:cubicBezTo>
                  <a:pt x="48" y="48"/>
                  <a:pt x="48" y="48"/>
                  <a:pt x="48" y="48"/>
                </a:cubicBezTo>
                <a:cubicBezTo>
                  <a:pt x="48" y="64"/>
                  <a:pt x="48" y="64"/>
                  <a:pt x="48" y="64"/>
                </a:cubicBezTo>
                <a:cubicBezTo>
                  <a:pt x="64" y="64"/>
                  <a:pt x="64" y="64"/>
                  <a:pt x="64" y="64"/>
                </a:cubicBezTo>
                <a:lnTo>
                  <a:pt x="64" y="48"/>
                </a:lnTo>
                <a:close/>
                <a:moveTo>
                  <a:pt x="96" y="144"/>
                </a:moveTo>
                <a:cubicBezTo>
                  <a:pt x="112" y="144"/>
                  <a:pt x="112" y="144"/>
                  <a:pt x="112" y="144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96" y="128"/>
                  <a:pt x="96" y="128"/>
                  <a:pt x="96" y="128"/>
                </a:cubicBezTo>
                <a:lnTo>
                  <a:pt x="96" y="144"/>
                </a:lnTo>
                <a:close/>
                <a:moveTo>
                  <a:pt x="160" y="80"/>
                </a:moveTo>
                <a:cubicBezTo>
                  <a:pt x="144" y="80"/>
                  <a:pt x="144" y="80"/>
                  <a:pt x="144" y="80"/>
                </a:cubicBezTo>
                <a:cubicBezTo>
                  <a:pt x="144" y="96"/>
                  <a:pt x="144" y="96"/>
                  <a:pt x="144" y="96"/>
                </a:cubicBezTo>
                <a:cubicBezTo>
                  <a:pt x="160" y="96"/>
                  <a:pt x="160" y="96"/>
                  <a:pt x="160" y="96"/>
                </a:cubicBezTo>
                <a:lnTo>
                  <a:pt x="160" y="80"/>
                </a:lnTo>
                <a:close/>
                <a:moveTo>
                  <a:pt x="160" y="112"/>
                </a:moveTo>
                <a:cubicBezTo>
                  <a:pt x="144" y="112"/>
                  <a:pt x="144" y="112"/>
                  <a:pt x="144" y="112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60" y="128"/>
                  <a:pt x="160" y="128"/>
                  <a:pt x="160" y="128"/>
                </a:cubicBezTo>
                <a:lnTo>
                  <a:pt x="160" y="112"/>
                </a:lnTo>
                <a:close/>
                <a:moveTo>
                  <a:pt x="32" y="144"/>
                </a:moveTo>
                <a:cubicBezTo>
                  <a:pt x="48" y="144"/>
                  <a:pt x="48" y="144"/>
                  <a:pt x="48" y="144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32" y="128"/>
                  <a:pt x="32" y="128"/>
                  <a:pt x="32" y="128"/>
                </a:cubicBezTo>
                <a:lnTo>
                  <a:pt x="32" y="144"/>
                </a:lnTo>
                <a:close/>
                <a:moveTo>
                  <a:pt x="16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48"/>
                  <a:pt x="32" y="48"/>
                  <a:pt x="32" y="48"/>
                </a:cubicBezTo>
                <a:cubicBezTo>
                  <a:pt x="16" y="48"/>
                  <a:pt x="16" y="48"/>
                  <a:pt x="16" y="48"/>
                </a:cubicBezTo>
                <a:lnTo>
                  <a:pt x="16" y="64"/>
                </a:lnTo>
                <a:close/>
                <a:moveTo>
                  <a:pt x="16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32" y="80"/>
                  <a:pt x="32" y="80"/>
                  <a:pt x="32" y="80"/>
                </a:cubicBezTo>
                <a:cubicBezTo>
                  <a:pt x="16" y="80"/>
                  <a:pt x="16" y="80"/>
                  <a:pt x="16" y="80"/>
                </a:cubicBezTo>
                <a:lnTo>
                  <a:pt x="16" y="96"/>
                </a:lnTo>
                <a:close/>
                <a:moveTo>
                  <a:pt x="16" y="128"/>
                </a:moveTo>
                <a:cubicBezTo>
                  <a:pt x="32" y="128"/>
                  <a:pt x="32" y="128"/>
                  <a:pt x="32" y="128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16" y="112"/>
                  <a:pt x="16" y="112"/>
                  <a:pt x="16" y="112"/>
                </a:cubicBezTo>
                <a:lnTo>
                  <a:pt x="16" y="128"/>
                </a:lnTo>
                <a:close/>
                <a:moveTo>
                  <a:pt x="96" y="80"/>
                </a:moveTo>
                <a:cubicBezTo>
                  <a:pt x="80" y="80"/>
                  <a:pt x="80" y="80"/>
                  <a:pt x="80" y="80"/>
                </a:cubicBezTo>
                <a:cubicBezTo>
                  <a:pt x="80" y="96"/>
                  <a:pt x="80" y="96"/>
                  <a:pt x="80" y="96"/>
                </a:cubicBezTo>
                <a:cubicBezTo>
                  <a:pt x="96" y="96"/>
                  <a:pt x="96" y="96"/>
                  <a:pt x="96" y="96"/>
                </a:cubicBezTo>
                <a:lnTo>
                  <a:pt x="96" y="80"/>
                </a:lnTo>
                <a:close/>
                <a:moveTo>
                  <a:pt x="112" y="128"/>
                </a:moveTo>
                <a:cubicBezTo>
                  <a:pt x="128" y="128"/>
                  <a:pt x="128" y="128"/>
                  <a:pt x="128" y="128"/>
                </a:cubicBezTo>
                <a:cubicBezTo>
                  <a:pt x="128" y="112"/>
                  <a:pt x="128" y="112"/>
                  <a:pt x="128" y="112"/>
                </a:cubicBezTo>
                <a:cubicBezTo>
                  <a:pt x="112" y="112"/>
                  <a:pt x="112" y="112"/>
                  <a:pt x="112" y="112"/>
                </a:cubicBezTo>
                <a:lnTo>
                  <a:pt x="112" y="128"/>
                </a:lnTo>
                <a:close/>
                <a:moveTo>
                  <a:pt x="80" y="128"/>
                </a:moveTo>
                <a:cubicBezTo>
                  <a:pt x="96" y="128"/>
                  <a:pt x="96" y="128"/>
                  <a:pt x="96" y="128"/>
                </a:cubicBezTo>
                <a:cubicBezTo>
                  <a:pt x="96" y="112"/>
                  <a:pt x="96" y="112"/>
                  <a:pt x="96" y="112"/>
                </a:cubicBezTo>
                <a:cubicBezTo>
                  <a:pt x="80" y="112"/>
                  <a:pt x="80" y="112"/>
                  <a:pt x="80" y="112"/>
                </a:cubicBezTo>
                <a:lnTo>
                  <a:pt x="80" y="128"/>
                </a:lnTo>
                <a:close/>
                <a:moveTo>
                  <a:pt x="128" y="112"/>
                </a:moveTo>
                <a:cubicBezTo>
                  <a:pt x="144" y="112"/>
                  <a:pt x="144" y="112"/>
                  <a:pt x="144" y="112"/>
                </a:cubicBezTo>
                <a:cubicBezTo>
                  <a:pt x="144" y="96"/>
                  <a:pt x="144" y="96"/>
                  <a:pt x="144" y="96"/>
                </a:cubicBezTo>
                <a:cubicBezTo>
                  <a:pt x="128" y="96"/>
                  <a:pt x="128" y="96"/>
                  <a:pt x="128" y="96"/>
                </a:cubicBezTo>
                <a:lnTo>
                  <a:pt x="128" y="112"/>
                </a:lnTo>
                <a:close/>
                <a:moveTo>
                  <a:pt x="48" y="128"/>
                </a:moveTo>
                <a:cubicBezTo>
                  <a:pt x="64" y="128"/>
                  <a:pt x="64" y="128"/>
                  <a:pt x="64" y="128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48" y="112"/>
                  <a:pt x="48" y="112"/>
                  <a:pt x="48" y="112"/>
                </a:cubicBezTo>
                <a:lnTo>
                  <a:pt x="48" y="128"/>
                </a:lnTo>
                <a:close/>
                <a:moveTo>
                  <a:pt x="160" y="32"/>
                </a:moveTo>
                <a:cubicBezTo>
                  <a:pt x="102" y="32"/>
                  <a:pt x="102" y="32"/>
                  <a:pt x="102" y="32"/>
                </a:cubicBezTo>
                <a:cubicBezTo>
                  <a:pt x="118" y="16"/>
                  <a:pt x="118" y="16"/>
                  <a:pt x="118" y="16"/>
                </a:cubicBezTo>
                <a:cubicBezTo>
                  <a:pt x="119" y="16"/>
                  <a:pt x="119" y="16"/>
                  <a:pt x="120" y="16"/>
                </a:cubicBezTo>
                <a:cubicBezTo>
                  <a:pt x="124" y="16"/>
                  <a:pt x="128" y="12"/>
                  <a:pt x="128" y="8"/>
                </a:cubicBezTo>
                <a:cubicBezTo>
                  <a:pt x="128" y="4"/>
                  <a:pt x="124" y="0"/>
                  <a:pt x="120" y="0"/>
                </a:cubicBezTo>
                <a:cubicBezTo>
                  <a:pt x="116" y="0"/>
                  <a:pt x="112" y="4"/>
                  <a:pt x="112" y="8"/>
                </a:cubicBezTo>
                <a:cubicBezTo>
                  <a:pt x="112" y="9"/>
                  <a:pt x="112" y="9"/>
                  <a:pt x="112" y="10"/>
                </a:cubicBezTo>
                <a:cubicBezTo>
                  <a:pt x="90" y="32"/>
                  <a:pt x="90" y="32"/>
                  <a:pt x="90" y="32"/>
                </a:cubicBezTo>
                <a:cubicBezTo>
                  <a:pt x="86" y="32"/>
                  <a:pt x="86" y="32"/>
                  <a:pt x="86" y="32"/>
                </a:cubicBezTo>
                <a:cubicBezTo>
                  <a:pt x="64" y="10"/>
                  <a:pt x="64" y="10"/>
                  <a:pt x="64" y="10"/>
                </a:cubicBezTo>
                <a:cubicBezTo>
                  <a:pt x="64" y="9"/>
                  <a:pt x="64" y="9"/>
                  <a:pt x="64" y="8"/>
                </a:cubicBezTo>
                <a:cubicBezTo>
                  <a:pt x="64" y="4"/>
                  <a:pt x="60" y="0"/>
                  <a:pt x="56" y="0"/>
                </a:cubicBezTo>
                <a:cubicBezTo>
                  <a:pt x="52" y="0"/>
                  <a:pt x="48" y="4"/>
                  <a:pt x="48" y="8"/>
                </a:cubicBezTo>
                <a:cubicBezTo>
                  <a:pt x="48" y="12"/>
                  <a:pt x="52" y="16"/>
                  <a:pt x="56" y="16"/>
                </a:cubicBezTo>
                <a:cubicBezTo>
                  <a:pt x="57" y="16"/>
                  <a:pt x="57" y="16"/>
                  <a:pt x="58" y="16"/>
                </a:cubicBezTo>
                <a:cubicBezTo>
                  <a:pt x="74" y="32"/>
                  <a:pt x="74" y="32"/>
                  <a:pt x="74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39"/>
                  <a:pt x="0" y="48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32" y="160"/>
                  <a:pt x="32" y="160"/>
                  <a:pt x="32" y="160"/>
                </a:cubicBezTo>
                <a:cubicBezTo>
                  <a:pt x="32" y="172"/>
                  <a:pt x="32" y="172"/>
                  <a:pt x="32" y="172"/>
                </a:cubicBezTo>
                <a:cubicBezTo>
                  <a:pt x="32" y="174"/>
                  <a:pt x="34" y="176"/>
                  <a:pt x="36" y="176"/>
                </a:cubicBezTo>
                <a:cubicBezTo>
                  <a:pt x="38" y="176"/>
                  <a:pt x="40" y="174"/>
                  <a:pt x="40" y="172"/>
                </a:cubicBezTo>
                <a:cubicBezTo>
                  <a:pt x="40" y="168"/>
                  <a:pt x="40" y="168"/>
                  <a:pt x="40" y="168"/>
                </a:cubicBezTo>
                <a:cubicBezTo>
                  <a:pt x="136" y="168"/>
                  <a:pt x="136" y="168"/>
                  <a:pt x="136" y="168"/>
                </a:cubicBezTo>
                <a:cubicBezTo>
                  <a:pt x="136" y="172"/>
                  <a:pt x="136" y="172"/>
                  <a:pt x="136" y="172"/>
                </a:cubicBezTo>
                <a:cubicBezTo>
                  <a:pt x="136" y="174"/>
                  <a:pt x="138" y="176"/>
                  <a:pt x="140" y="176"/>
                </a:cubicBezTo>
                <a:cubicBezTo>
                  <a:pt x="142" y="176"/>
                  <a:pt x="144" y="174"/>
                  <a:pt x="144" y="172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169" y="160"/>
                  <a:pt x="176" y="153"/>
                  <a:pt x="176" y="144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39"/>
                  <a:pt x="169" y="32"/>
                  <a:pt x="160" y="32"/>
                </a:cubicBezTo>
                <a:moveTo>
                  <a:pt x="168" y="144"/>
                </a:moveTo>
                <a:cubicBezTo>
                  <a:pt x="168" y="148"/>
                  <a:pt x="164" y="152"/>
                  <a:pt x="160" y="152"/>
                </a:cubicBezTo>
                <a:cubicBezTo>
                  <a:pt x="16" y="152"/>
                  <a:pt x="16" y="152"/>
                  <a:pt x="16" y="152"/>
                </a:cubicBezTo>
                <a:cubicBezTo>
                  <a:pt x="12" y="152"/>
                  <a:pt x="8" y="148"/>
                  <a:pt x="8" y="144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4"/>
                  <a:pt x="12" y="40"/>
                  <a:pt x="16" y="40"/>
                </a:cubicBezTo>
                <a:cubicBezTo>
                  <a:pt x="160" y="40"/>
                  <a:pt x="160" y="40"/>
                  <a:pt x="160" y="40"/>
                </a:cubicBezTo>
                <a:cubicBezTo>
                  <a:pt x="164" y="40"/>
                  <a:pt x="168" y="44"/>
                  <a:pt x="168" y="48"/>
                </a:cubicBezTo>
                <a:lnTo>
                  <a:pt x="168" y="144"/>
                </a:lnTo>
                <a:close/>
                <a:moveTo>
                  <a:pt x="128" y="80"/>
                </a:moveTo>
                <a:cubicBezTo>
                  <a:pt x="144" y="80"/>
                  <a:pt x="144" y="80"/>
                  <a:pt x="144" y="80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28" y="64"/>
                  <a:pt x="128" y="64"/>
                  <a:pt x="128" y="64"/>
                </a:cubicBezTo>
                <a:lnTo>
                  <a:pt x="128" y="80"/>
                </a:lnTo>
                <a:close/>
                <a:moveTo>
                  <a:pt x="144" y="64"/>
                </a:moveTo>
                <a:cubicBezTo>
                  <a:pt x="160" y="64"/>
                  <a:pt x="160" y="64"/>
                  <a:pt x="160" y="64"/>
                </a:cubicBezTo>
                <a:cubicBezTo>
                  <a:pt x="160" y="48"/>
                  <a:pt x="160" y="48"/>
                  <a:pt x="160" y="48"/>
                </a:cubicBezTo>
                <a:cubicBezTo>
                  <a:pt x="144" y="48"/>
                  <a:pt x="144" y="48"/>
                  <a:pt x="144" y="48"/>
                </a:cubicBezTo>
                <a:lnTo>
                  <a:pt x="144" y="64"/>
                </a:lnTo>
                <a:close/>
                <a:moveTo>
                  <a:pt x="64" y="112"/>
                </a:moveTo>
                <a:cubicBezTo>
                  <a:pt x="80" y="112"/>
                  <a:pt x="80" y="112"/>
                  <a:pt x="80" y="112"/>
                </a:cubicBezTo>
                <a:cubicBezTo>
                  <a:pt x="80" y="96"/>
                  <a:pt x="80" y="96"/>
                  <a:pt x="80" y="96"/>
                </a:cubicBezTo>
                <a:cubicBezTo>
                  <a:pt x="64" y="96"/>
                  <a:pt x="64" y="96"/>
                  <a:pt x="64" y="96"/>
                </a:cubicBezTo>
                <a:lnTo>
                  <a:pt x="64" y="112"/>
                </a:lnTo>
                <a:close/>
                <a:moveTo>
                  <a:pt x="48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48" y="112"/>
                  <a:pt x="48" y="112"/>
                  <a:pt x="48" y="112"/>
                </a:cubicBezTo>
                <a:lnTo>
                  <a:pt x="48" y="96"/>
                </a:lnTo>
                <a:close/>
                <a:moveTo>
                  <a:pt x="112" y="96"/>
                </a:moveTo>
                <a:cubicBezTo>
                  <a:pt x="128" y="96"/>
                  <a:pt x="128" y="96"/>
                  <a:pt x="128" y="96"/>
                </a:cubicBezTo>
                <a:cubicBezTo>
                  <a:pt x="128" y="80"/>
                  <a:pt x="128" y="80"/>
                  <a:pt x="128" y="80"/>
                </a:cubicBezTo>
                <a:cubicBezTo>
                  <a:pt x="112" y="80"/>
                  <a:pt x="112" y="80"/>
                  <a:pt x="112" y="80"/>
                </a:cubicBezTo>
                <a:lnTo>
                  <a:pt x="112" y="96"/>
                </a:lnTo>
                <a:close/>
                <a:moveTo>
                  <a:pt x="64" y="80"/>
                </a:moveTo>
                <a:cubicBezTo>
                  <a:pt x="48" y="80"/>
                  <a:pt x="48" y="80"/>
                  <a:pt x="48" y="80"/>
                </a:cubicBezTo>
                <a:cubicBezTo>
                  <a:pt x="48" y="96"/>
                  <a:pt x="48" y="96"/>
                  <a:pt x="48" y="96"/>
                </a:cubicBezTo>
                <a:cubicBezTo>
                  <a:pt x="64" y="96"/>
                  <a:pt x="64" y="96"/>
                  <a:pt x="64" y="96"/>
                </a:cubicBezTo>
                <a:lnTo>
                  <a:pt x="64" y="80"/>
                </a:lnTo>
                <a:close/>
                <a:moveTo>
                  <a:pt x="96" y="112"/>
                </a:moveTo>
                <a:cubicBezTo>
                  <a:pt x="112" y="112"/>
                  <a:pt x="112" y="112"/>
                  <a:pt x="112" y="112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96" y="96"/>
                  <a:pt x="96" y="96"/>
                  <a:pt x="96" y="96"/>
                </a:cubicBezTo>
                <a:lnTo>
                  <a:pt x="96" y="112"/>
                </a:lnTo>
                <a:close/>
                <a:moveTo>
                  <a:pt x="4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80"/>
                  <a:pt x="32" y="80"/>
                  <a:pt x="32" y="80"/>
                </a:cubicBezTo>
                <a:cubicBezTo>
                  <a:pt x="48" y="80"/>
                  <a:pt x="48" y="80"/>
                  <a:pt x="48" y="80"/>
                </a:cubicBezTo>
                <a:lnTo>
                  <a:pt x="48" y="64"/>
                </a:lnTo>
                <a:close/>
                <a:moveTo>
                  <a:pt x="80" y="64"/>
                </a:moveTo>
                <a:cubicBezTo>
                  <a:pt x="64" y="64"/>
                  <a:pt x="64" y="64"/>
                  <a:pt x="64" y="64"/>
                </a:cubicBezTo>
                <a:cubicBezTo>
                  <a:pt x="64" y="80"/>
                  <a:pt x="64" y="80"/>
                  <a:pt x="64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64"/>
                </a:lnTo>
                <a:close/>
                <a:moveTo>
                  <a:pt x="112" y="64"/>
                </a:moveTo>
                <a:cubicBezTo>
                  <a:pt x="96" y="64"/>
                  <a:pt x="96" y="64"/>
                  <a:pt x="96" y="64"/>
                </a:cubicBezTo>
                <a:cubicBezTo>
                  <a:pt x="96" y="80"/>
                  <a:pt x="96" y="80"/>
                  <a:pt x="96" y="80"/>
                </a:cubicBezTo>
                <a:cubicBezTo>
                  <a:pt x="112" y="80"/>
                  <a:pt x="112" y="80"/>
                  <a:pt x="112" y="80"/>
                </a:cubicBezTo>
                <a:lnTo>
                  <a:pt x="112" y="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57" name="Freeform 141">
            <a:extLst>
              <a:ext uri="{FF2B5EF4-FFF2-40B4-BE49-F238E27FC236}">
                <a16:creationId xmlns:a16="http://schemas.microsoft.com/office/drawing/2014/main" id="{69DB93BF-1B59-4B56-9D0A-C60DCA0D8FB0}"/>
              </a:ext>
            </a:extLst>
          </p:cNvPr>
          <p:cNvSpPr>
            <a:spLocks noEditPoints="1"/>
          </p:cNvSpPr>
          <p:nvPr/>
        </p:nvSpPr>
        <p:spPr bwMode="auto">
          <a:xfrm>
            <a:off x="6221358" y="7045330"/>
            <a:ext cx="600075" cy="600075"/>
          </a:xfrm>
          <a:custGeom>
            <a:avLst/>
            <a:gdLst>
              <a:gd name="T0" fmla="*/ 144 w 176"/>
              <a:gd name="T1" fmla="*/ 80 h 176"/>
              <a:gd name="T2" fmla="*/ 160 w 176"/>
              <a:gd name="T3" fmla="*/ 80 h 176"/>
              <a:gd name="T4" fmla="*/ 112 w 176"/>
              <a:gd name="T5" fmla="*/ 72 h 176"/>
              <a:gd name="T6" fmla="*/ 24 w 176"/>
              <a:gd name="T7" fmla="*/ 152 h 176"/>
              <a:gd name="T8" fmla="*/ 112 w 176"/>
              <a:gd name="T9" fmla="*/ 72 h 176"/>
              <a:gd name="T10" fmla="*/ 32 w 176"/>
              <a:gd name="T11" fmla="*/ 144 h 176"/>
              <a:gd name="T12" fmla="*/ 104 w 176"/>
              <a:gd name="T13" fmla="*/ 80 h 176"/>
              <a:gd name="T14" fmla="*/ 160 w 176"/>
              <a:gd name="T15" fmla="*/ 48 h 176"/>
              <a:gd name="T16" fmla="*/ 99 w 176"/>
              <a:gd name="T17" fmla="*/ 35 h 176"/>
              <a:gd name="T18" fmla="*/ 120 w 176"/>
              <a:gd name="T19" fmla="*/ 16 h 176"/>
              <a:gd name="T20" fmla="*/ 120 w 176"/>
              <a:gd name="T21" fmla="*/ 0 h 176"/>
              <a:gd name="T22" fmla="*/ 112 w 176"/>
              <a:gd name="T23" fmla="*/ 10 h 176"/>
              <a:gd name="T24" fmla="*/ 88 w 176"/>
              <a:gd name="T25" fmla="*/ 32 h 176"/>
              <a:gd name="T26" fmla="*/ 64 w 176"/>
              <a:gd name="T27" fmla="*/ 10 h 176"/>
              <a:gd name="T28" fmla="*/ 56 w 176"/>
              <a:gd name="T29" fmla="*/ 0 h 176"/>
              <a:gd name="T30" fmla="*/ 56 w 176"/>
              <a:gd name="T31" fmla="*/ 16 h 176"/>
              <a:gd name="T32" fmla="*/ 77 w 176"/>
              <a:gd name="T33" fmla="*/ 35 h 176"/>
              <a:gd name="T34" fmla="*/ 16 w 176"/>
              <a:gd name="T35" fmla="*/ 48 h 176"/>
              <a:gd name="T36" fmla="*/ 0 w 176"/>
              <a:gd name="T37" fmla="*/ 160 h 176"/>
              <a:gd name="T38" fmla="*/ 160 w 176"/>
              <a:gd name="T39" fmla="*/ 176 h 176"/>
              <a:gd name="T40" fmla="*/ 176 w 176"/>
              <a:gd name="T41" fmla="*/ 64 h 176"/>
              <a:gd name="T42" fmla="*/ 128 w 176"/>
              <a:gd name="T43" fmla="*/ 168 h 176"/>
              <a:gd name="T44" fmla="*/ 8 w 176"/>
              <a:gd name="T45" fmla="*/ 160 h 176"/>
              <a:gd name="T46" fmla="*/ 16 w 176"/>
              <a:gd name="T47" fmla="*/ 56 h 176"/>
              <a:gd name="T48" fmla="*/ 128 w 176"/>
              <a:gd name="T49" fmla="*/ 168 h 176"/>
              <a:gd name="T50" fmla="*/ 160 w 176"/>
              <a:gd name="T51" fmla="*/ 168 h 176"/>
              <a:gd name="T52" fmla="*/ 136 w 176"/>
              <a:gd name="T53" fmla="*/ 56 h 176"/>
              <a:gd name="T54" fmla="*/ 168 w 176"/>
              <a:gd name="T55" fmla="*/ 64 h 176"/>
              <a:gd name="T56" fmla="*/ 152 w 176"/>
              <a:gd name="T57" fmla="*/ 96 h 176"/>
              <a:gd name="T58" fmla="*/ 152 w 176"/>
              <a:gd name="T59" fmla="*/ 104 h 176"/>
              <a:gd name="T60" fmla="*/ 152 w 176"/>
              <a:gd name="T61" fmla="*/ 96 h 176"/>
              <a:gd name="T62" fmla="*/ 148 w 176"/>
              <a:gd name="T63" fmla="*/ 116 h 176"/>
              <a:gd name="T64" fmla="*/ 156 w 176"/>
              <a:gd name="T65" fmla="*/ 11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6" h="176">
                <a:moveTo>
                  <a:pt x="152" y="72"/>
                </a:moveTo>
                <a:cubicBezTo>
                  <a:pt x="148" y="72"/>
                  <a:pt x="144" y="76"/>
                  <a:pt x="144" y="80"/>
                </a:cubicBezTo>
                <a:cubicBezTo>
                  <a:pt x="144" y="84"/>
                  <a:pt x="148" y="88"/>
                  <a:pt x="152" y="88"/>
                </a:cubicBezTo>
                <a:cubicBezTo>
                  <a:pt x="156" y="88"/>
                  <a:pt x="160" y="84"/>
                  <a:pt x="160" y="80"/>
                </a:cubicBezTo>
                <a:cubicBezTo>
                  <a:pt x="160" y="76"/>
                  <a:pt x="156" y="72"/>
                  <a:pt x="152" y="72"/>
                </a:cubicBezTo>
                <a:moveTo>
                  <a:pt x="112" y="72"/>
                </a:moveTo>
                <a:cubicBezTo>
                  <a:pt x="24" y="72"/>
                  <a:pt x="24" y="72"/>
                  <a:pt x="24" y="72"/>
                </a:cubicBezTo>
                <a:cubicBezTo>
                  <a:pt x="24" y="152"/>
                  <a:pt x="24" y="152"/>
                  <a:pt x="24" y="152"/>
                </a:cubicBezTo>
                <a:cubicBezTo>
                  <a:pt x="112" y="152"/>
                  <a:pt x="112" y="152"/>
                  <a:pt x="112" y="152"/>
                </a:cubicBezTo>
                <a:lnTo>
                  <a:pt x="112" y="72"/>
                </a:lnTo>
                <a:close/>
                <a:moveTo>
                  <a:pt x="104" y="144"/>
                </a:moveTo>
                <a:cubicBezTo>
                  <a:pt x="32" y="144"/>
                  <a:pt x="32" y="144"/>
                  <a:pt x="32" y="144"/>
                </a:cubicBezTo>
                <a:cubicBezTo>
                  <a:pt x="32" y="80"/>
                  <a:pt x="32" y="80"/>
                  <a:pt x="32" y="80"/>
                </a:cubicBezTo>
                <a:cubicBezTo>
                  <a:pt x="104" y="80"/>
                  <a:pt x="104" y="80"/>
                  <a:pt x="104" y="80"/>
                </a:cubicBezTo>
                <a:lnTo>
                  <a:pt x="104" y="144"/>
                </a:lnTo>
                <a:close/>
                <a:moveTo>
                  <a:pt x="160" y="48"/>
                </a:moveTo>
                <a:cubicBezTo>
                  <a:pt x="108" y="48"/>
                  <a:pt x="108" y="48"/>
                  <a:pt x="108" y="48"/>
                </a:cubicBezTo>
                <a:cubicBezTo>
                  <a:pt x="106" y="43"/>
                  <a:pt x="103" y="38"/>
                  <a:pt x="99" y="35"/>
                </a:cubicBezTo>
                <a:cubicBezTo>
                  <a:pt x="118" y="16"/>
                  <a:pt x="118" y="16"/>
                  <a:pt x="118" y="16"/>
                </a:cubicBezTo>
                <a:cubicBezTo>
                  <a:pt x="119" y="16"/>
                  <a:pt x="119" y="16"/>
                  <a:pt x="120" y="16"/>
                </a:cubicBezTo>
                <a:cubicBezTo>
                  <a:pt x="124" y="16"/>
                  <a:pt x="128" y="12"/>
                  <a:pt x="128" y="8"/>
                </a:cubicBezTo>
                <a:cubicBezTo>
                  <a:pt x="128" y="4"/>
                  <a:pt x="124" y="0"/>
                  <a:pt x="120" y="0"/>
                </a:cubicBezTo>
                <a:cubicBezTo>
                  <a:pt x="116" y="0"/>
                  <a:pt x="112" y="4"/>
                  <a:pt x="112" y="8"/>
                </a:cubicBezTo>
                <a:cubicBezTo>
                  <a:pt x="112" y="9"/>
                  <a:pt x="112" y="9"/>
                  <a:pt x="112" y="10"/>
                </a:cubicBezTo>
                <a:cubicBezTo>
                  <a:pt x="90" y="32"/>
                  <a:pt x="90" y="32"/>
                  <a:pt x="90" y="32"/>
                </a:cubicBezTo>
                <a:cubicBezTo>
                  <a:pt x="89" y="32"/>
                  <a:pt x="89" y="32"/>
                  <a:pt x="88" y="32"/>
                </a:cubicBezTo>
                <a:cubicBezTo>
                  <a:pt x="87" y="32"/>
                  <a:pt x="87" y="32"/>
                  <a:pt x="86" y="32"/>
                </a:cubicBezTo>
                <a:cubicBezTo>
                  <a:pt x="64" y="10"/>
                  <a:pt x="64" y="10"/>
                  <a:pt x="64" y="10"/>
                </a:cubicBezTo>
                <a:cubicBezTo>
                  <a:pt x="64" y="9"/>
                  <a:pt x="64" y="9"/>
                  <a:pt x="64" y="8"/>
                </a:cubicBezTo>
                <a:cubicBezTo>
                  <a:pt x="64" y="4"/>
                  <a:pt x="60" y="0"/>
                  <a:pt x="56" y="0"/>
                </a:cubicBezTo>
                <a:cubicBezTo>
                  <a:pt x="52" y="0"/>
                  <a:pt x="48" y="4"/>
                  <a:pt x="48" y="8"/>
                </a:cubicBezTo>
                <a:cubicBezTo>
                  <a:pt x="48" y="12"/>
                  <a:pt x="52" y="16"/>
                  <a:pt x="56" y="16"/>
                </a:cubicBezTo>
                <a:cubicBezTo>
                  <a:pt x="57" y="16"/>
                  <a:pt x="57" y="16"/>
                  <a:pt x="58" y="16"/>
                </a:cubicBezTo>
                <a:cubicBezTo>
                  <a:pt x="77" y="35"/>
                  <a:pt x="77" y="35"/>
                  <a:pt x="77" y="35"/>
                </a:cubicBezTo>
                <a:cubicBezTo>
                  <a:pt x="73" y="38"/>
                  <a:pt x="70" y="43"/>
                  <a:pt x="68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7" y="48"/>
                  <a:pt x="0" y="55"/>
                  <a:pt x="0" y="64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64"/>
                  <a:pt x="176" y="64"/>
                  <a:pt x="176" y="64"/>
                </a:cubicBezTo>
                <a:cubicBezTo>
                  <a:pt x="176" y="55"/>
                  <a:pt x="169" y="48"/>
                  <a:pt x="160" y="48"/>
                </a:cubicBezTo>
                <a:moveTo>
                  <a:pt x="128" y="168"/>
                </a:move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60"/>
                  <a:pt x="12" y="56"/>
                  <a:pt x="16" y="56"/>
                </a:cubicBezTo>
                <a:cubicBezTo>
                  <a:pt x="128" y="56"/>
                  <a:pt x="128" y="56"/>
                  <a:pt x="128" y="56"/>
                </a:cubicBezTo>
                <a:lnTo>
                  <a:pt x="128" y="168"/>
                </a:lnTo>
                <a:close/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36" y="168"/>
                  <a:pt x="136" y="168"/>
                  <a:pt x="136" y="168"/>
                </a:cubicBezTo>
                <a:cubicBezTo>
                  <a:pt x="136" y="56"/>
                  <a:pt x="136" y="56"/>
                  <a:pt x="136" y="56"/>
                </a:cubicBezTo>
                <a:cubicBezTo>
                  <a:pt x="160" y="56"/>
                  <a:pt x="160" y="56"/>
                  <a:pt x="160" y="56"/>
                </a:cubicBezTo>
                <a:cubicBezTo>
                  <a:pt x="164" y="56"/>
                  <a:pt x="168" y="60"/>
                  <a:pt x="168" y="64"/>
                </a:cubicBezTo>
                <a:lnTo>
                  <a:pt x="168" y="160"/>
                </a:lnTo>
                <a:close/>
                <a:moveTo>
                  <a:pt x="152" y="96"/>
                </a:moveTo>
                <a:cubicBezTo>
                  <a:pt x="150" y="96"/>
                  <a:pt x="148" y="98"/>
                  <a:pt x="148" y="100"/>
                </a:cubicBezTo>
                <a:cubicBezTo>
                  <a:pt x="148" y="102"/>
                  <a:pt x="150" y="104"/>
                  <a:pt x="152" y="104"/>
                </a:cubicBezTo>
                <a:cubicBezTo>
                  <a:pt x="154" y="104"/>
                  <a:pt x="156" y="102"/>
                  <a:pt x="156" y="100"/>
                </a:cubicBezTo>
                <a:cubicBezTo>
                  <a:pt x="156" y="98"/>
                  <a:pt x="154" y="96"/>
                  <a:pt x="152" y="96"/>
                </a:cubicBezTo>
                <a:moveTo>
                  <a:pt x="152" y="112"/>
                </a:moveTo>
                <a:cubicBezTo>
                  <a:pt x="150" y="112"/>
                  <a:pt x="148" y="114"/>
                  <a:pt x="148" y="116"/>
                </a:cubicBezTo>
                <a:cubicBezTo>
                  <a:pt x="148" y="118"/>
                  <a:pt x="150" y="120"/>
                  <a:pt x="152" y="120"/>
                </a:cubicBezTo>
                <a:cubicBezTo>
                  <a:pt x="154" y="120"/>
                  <a:pt x="156" y="118"/>
                  <a:pt x="156" y="116"/>
                </a:cubicBezTo>
                <a:cubicBezTo>
                  <a:pt x="156" y="114"/>
                  <a:pt x="154" y="112"/>
                  <a:pt x="152" y="11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58" name="Freeform 142">
            <a:extLst>
              <a:ext uri="{FF2B5EF4-FFF2-40B4-BE49-F238E27FC236}">
                <a16:creationId xmlns:a16="http://schemas.microsoft.com/office/drawing/2014/main" id="{F89894A9-B49D-44A0-BB73-A2116753C930}"/>
              </a:ext>
            </a:extLst>
          </p:cNvPr>
          <p:cNvSpPr>
            <a:spLocks noEditPoints="1"/>
          </p:cNvSpPr>
          <p:nvPr/>
        </p:nvSpPr>
        <p:spPr bwMode="auto">
          <a:xfrm>
            <a:off x="7365945" y="7181855"/>
            <a:ext cx="600075" cy="327025"/>
          </a:xfrm>
          <a:custGeom>
            <a:avLst/>
            <a:gdLst>
              <a:gd name="T0" fmla="*/ 88 w 176"/>
              <a:gd name="T1" fmla="*/ 24 h 96"/>
              <a:gd name="T2" fmla="*/ 32 w 176"/>
              <a:gd name="T3" fmla="*/ 48 h 96"/>
              <a:gd name="T4" fmla="*/ 72 w 176"/>
              <a:gd name="T5" fmla="*/ 48 h 96"/>
              <a:gd name="T6" fmla="*/ 80 w 176"/>
              <a:gd name="T7" fmla="*/ 72 h 96"/>
              <a:gd name="T8" fmla="*/ 136 w 176"/>
              <a:gd name="T9" fmla="*/ 48 h 96"/>
              <a:gd name="T10" fmla="*/ 96 w 176"/>
              <a:gd name="T11" fmla="*/ 48 h 96"/>
              <a:gd name="T12" fmla="*/ 88 w 176"/>
              <a:gd name="T13" fmla="*/ 24 h 96"/>
              <a:gd name="T14" fmla="*/ 168 w 176"/>
              <a:gd name="T15" fmla="*/ 32 h 96"/>
              <a:gd name="T16" fmla="*/ 168 w 176"/>
              <a:gd name="T17" fmla="*/ 16 h 96"/>
              <a:gd name="T18" fmla="*/ 152 w 176"/>
              <a:gd name="T19" fmla="*/ 0 h 96"/>
              <a:gd name="T20" fmla="*/ 16 w 176"/>
              <a:gd name="T21" fmla="*/ 0 h 96"/>
              <a:gd name="T22" fmla="*/ 0 w 176"/>
              <a:gd name="T23" fmla="*/ 16 h 96"/>
              <a:gd name="T24" fmla="*/ 0 w 176"/>
              <a:gd name="T25" fmla="*/ 80 h 96"/>
              <a:gd name="T26" fmla="*/ 16 w 176"/>
              <a:gd name="T27" fmla="*/ 96 h 96"/>
              <a:gd name="T28" fmla="*/ 152 w 176"/>
              <a:gd name="T29" fmla="*/ 96 h 96"/>
              <a:gd name="T30" fmla="*/ 168 w 176"/>
              <a:gd name="T31" fmla="*/ 80 h 96"/>
              <a:gd name="T32" fmla="*/ 168 w 176"/>
              <a:gd name="T33" fmla="*/ 64 h 96"/>
              <a:gd name="T34" fmla="*/ 176 w 176"/>
              <a:gd name="T35" fmla="*/ 56 h 96"/>
              <a:gd name="T36" fmla="*/ 176 w 176"/>
              <a:gd name="T37" fmla="*/ 40 h 96"/>
              <a:gd name="T38" fmla="*/ 168 w 176"/>
              <a:gd name="T39" fmla="*/ 32 h 96"/>
              <a:gd name="T40" fmla="*/ 160 w 176"/>
              <a:gd name="T41" fmla="*/ 40 h 96"/>
              <a:gd name="T42" fmla="*/ 160 w 176"/>
              <a:gd name="T43" fmla="*/ 56 h 96"/>
              <a:gd name="T44" fmla="*/ 160 w 176"/>
              <a:gd name="T45" fmla="*/ 80 h 96"/>
              <a:gd name="T46" fmla="*/ 152 w 176"/>
              <a:gd name="T47" fmla="*/ 88 h 96"/>
              <a:gd name="T48" fmla="*/ 16 w 176"/>
              <a:gd name="T49" fmla="*/ 88 h 96"/>
              <a:gd name="T50" fmla="*/ 8 w 176"/>
              <a:gd name="T51" fmla="*/ 80 h 96"/>
              <a:gd name="T52" fmla="*/ 8 w 176"/>
              <a:gd name="T53" fmla="*/ 16 h 96"/>
              <a:gd name="T54" fmla="*/ 16 w 176"/>
              <a:gd name="T55" fmla="*/ 8 h 96"/>
              <a:gd name="T56" fmla="*/ 152 w 176"/>
              <a:gd name="T57" fmla="*/ 8 h 96"/>
              <a:gd name="T58" fmla="*/ 160 w 176"/>
              <a:gd name="T59" fmla="*/ 16 h 96"/>
              <a:gd name="T60" fmla="*/ 160 w 176"/>
              <a:gd name="T61" fmla="*/ 4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76" h="96">
                <a:moveTo>
                  <a:pt x="88" y="24"/>
                </a:moveTo>
                <a:cubicBezTo>
                  <a:pt x="32" y="48"/>
                  <a:pt x="32" y="48"/>
                  <a:pt x="32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80" y="72"/>
                  <a:pt x="80" y="72"/>
                  <a:pt x="80" y="72"/>
                </a:cubicBezTo>
                <a:cubicBezTo>
                  <a:pt x="136" y="48"/>
                  <a:pt x="136" y="48"/>
                  <a:pt x="136" y="48"/>
                </a:cubicBezTo>
                <a:cubicBezTo>
                  <a:pt x="96" y="48"/>
                  <a:pt x="96" y="48"/>
                  <a:pt x="96" y="48"/>
                </a:cubicBezTo>
                <a:lnTo>
                  <a:pt x="88" y="24"/>
                </a:lnTo>
                <a:close/>
                <a:moveTo>
                  <a:pt x="168" y="32"/>
                </a:moveTo>
                <a:cubicBezTo>
                  <a:pt x="168" y="16"/>
                  <a:pt x="168" y="16"/>
                  <a:pt x="168" y="16"/>
                </a:cubicBezTo>
                <a:cubicBezTo>
                  <a:pt x="168" y="7"/>
                  <a:pt x="161" y="0"/>
                  <a:pt x="15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9"/>
                  <a:pt x="7" y="96"/>
                  <a:pt x="16" y="96"/>
                </a:cubicBezTo>
                <a:cubicBezTo>
                  <a:pt x="152" y="96"/>
                  <a:pt x="152" y="96"/>
                  <a:pt x="152" y="96"/>
                </a:cubicBezTo>
                <a:cubicBezTo>
                  <a:pt x="161" y="96"/>
                  <a:pt x="168" y="89"/>
                  <a:pt x="168" y="80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72" y="64"/>
                  <a:pt x="176" y="60"/>
                  <a:pt x="176" y="56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60" y="40"/>
                </a:moveTo>
                <a:cubicBezTo>
                  <a:pt x="160" y="56"/>
                  <a:pt x="160" y="56"/>
                  <a:pt x="160" y="56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60" y="84"/>
                  <a:pt x="156" y="88"/>
                  <a:pt x="152" y="88"/>
                </a:cubicBezTo>
                <a:cubicBezTo>
                  <a:pt x="16" y="88"/>
                  <a:pt x="16" y="88"/>
                  <a:pt x="16" y="88"/>
                </a:cubicBezTo>
                <a:cubicBezTo>
                  <a:pt x="12" y="88"/>
                  <a:pt x="8" y="84"/>
                  <a:pt x="8" y="8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52" y="8"/>
                  <a:pt x="152" y="8"/>
                  <a:pt x="152" y="8"/>
                </a:cubicBezTo>
                <a:cubicBezTo>
                  <a:pt x="156" y="8"/>
                  <a:pt x="160" y="12"/>
                  <a:pt x="160" y="16"/>
                </a:cubicBezTo>
                <a:lnTo>
                  <a:pt x="160" y="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59" name="Freeform 143">
            <a:extLst>
              <a:ext uri="{FF2B5EF4-FFF2-40B4-BE49-F238E27FC236}">
                <a16:creationId xmlns:a16="http://schemas.microsoft.com/office/drawing/2014/main" id="{3A5F8571-0ABC-4217-924D-32B61C48961D}"/>
              </a:ext>
            </a:extLst>
          </p:cNvPr>
          <p:cNvSpPr>
            <a:spLocks noEditPoints="1"/>
          </p:cNvSpPr>
          <p:nvPr/>
        </p:nvSpPr>
        <p:spPr bwMode="auto">
          <a:xfrm>
            <a:off x="8512120" y="7181855"/>
            <a:ext cx="600075" cy="327025"/>
          </a:xfrm>
          <a:custGeom>
            <a:avLst/>
            <a:gdLst>
              <a:gd name="T0" fmla="*/ 168 w 176"/>
              <a:gd name="T1" fmla="*/ 32 h 96"/>
              <a:gd name="T2" fmla="*/ 168 w 176"/>
              <a:gd name="T3" fmla="*/ 16 h 96"/>
              <a:gd name="T4" fmla="*/ 152 w 176"/>
              <a:gd name="T5" fmla="*/ 0 h 96"/>
              <a:gd name="T6" fmla="*/ 16 w 176"/>
              <a:gd name="T7" fmla="*/ 0 h 96"/>
              <a:gd name="T8" fmla="*/ 0 w 176"/>
              <a:gd name="T9" fmla="*/ 16 h 96"/>
              <a:gd name="T10" fmla="*/ 0 w 176"/>
              <a:gd name="T11" fmla="*/ 80 h 96"/>
              <a:gd name="T12" fmla="*/ 16 w 176"/>
              <a:gd name="T13" fmla="*/ 96 h 96"/>
              <a:gd name="T14" fmla="*/ 152 w 176"/>
              <a:gd name="T15" fmla="*/ 96 h 96"/>
              <a:gd name="T16" fmla="*/ 168 w 176"/>
              <a:gd name="T17" fmla="*/ 80 h 96"/>
              <a:gd name="T18" fmla="*/ 168 w 176"/>
              <a:gd name="T19" fmla="*/ 64 h 96"/>
              <a:gd name="T20" fmla="*/ 176 w 176"/>
              <a:gd name="T21" fmla="*/ 56 h 96"/>
              <a:gd name="T22" fmla="*/ 176 w 176"/>
              <a:gd name="T23" fmla="*/ 40 h 96"/>
              <a:gd name="T24" fmla="*/ 168 w 176"/>
              <a:gd name="T25" fmla="*/ 32 h 96"/>
              <a:gd name="T26" fmla="*/ 160 w 176"/>
              <a:gd name="T27" fmla="*/ 40 h 96"/>
              <a:gd name="T28" fmla="*/ 160 w 176"/>
              <a:gd name="T29" fmla="*/ 56 h 96"/>
              <a:gd name="T30" fmla="*/ 160 w 176"/>
              <a:gd name="T31" fmla="*/ 80 h 96"/>
              <a:gd name="T32" fmla="*/ 152 w 176"/>
              <a:gd name="T33" fmla="*/ 88 h 96"/>
              <a:gd name="T34" fmla="*/ 16 w 176"/>
              <a:gd name="T35" fmla="*/ 88 h 96"/>
              <a:gd name="T36" fmla="*/ 8 w 176"/>
              <a:gd name="T37" fmla="*/ 80 h 96"/>
              <a:gd name="T38" fmla="*/ 8 w 176"/>
              <a:gd name="T39" fmla="*/ 16 h 96"/>
              <a:gd name="T40" fmla="*/ 16 w 176"/>
              <a:gd name="T41" fmla="*/ 8 h 96"/>
              <a:gd name="T42" fmla="*/ 152 w 176"/>
              <a:gd name="T43" fmla="*/ 8 h 96"/>
              <a:gd name="T44" fmla="*/ 160 w 176"/>
              <a:gd name="T45" fmla="*/ 16 h 96"/>
              <a:gd name="T46" fmla="*/ 160 w 176"/>
              <a:gd name="T47" fmla="*/ 4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76" h="96">
                <a:moveTo>
                  <a:pt x="168" y="32"/>
                </a:moveTo>
                <a:cubicBezTo>
                  <a:pt x="168" y="16"/>
                  <a:pt x="168" y="16"/>
                  <a:pt x="168" y="16"/>
                </a:cubicBezTo>
                <a:cubicBezTo>
                  <a:pt x="168" y="7"/>
                  <a:pt x="161" y="0"/>
                  <a:pt x="15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9"/>
                  <a:pt x="7" y="96"/>
                  <a:pt x="16" y="96"/>
                </a:cubicBezTo>
                <a:cubicBezTo>
                  <a:pt x="152" y="96"/>
                  <a:pt x="152" y="96"/>
                  <a:pt x="152" y="96"/>
                </a:cubicBezTo>
                <a:cubicBezTo>
                  <a:pt x="161" y="96"/>
                  <a:pt x="168" y="89"/>
                  <a:pt x="168" y="80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72" y="64"/>
                  <a:pt x="176" y="60"/>
                  <a:pt x="176" y="56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60" y="40"/>
                </a:moveTo>
                <a:cubicBezTo>
                  <a:pt x="160" y="56"/>
                  <a:pt x="160" y="56"/>
                  <a:pt x="160" y="56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60" y="84"/>
                  <a:pt x="156" y="88"/>
                  <a:pt x="152" y="88"/>
                </a:cubicBezTo>
                <a:cubicBezTo>
                  <a:pt x="16" y="88"/>
                  <a:pt x="16" y="88"/>
                  <a:pt x="16" y="88"/>
                </a:cubicBezTo>
                <a:cubicBezTo>
                  <a:pt x="12" y="88"/>
                  <a:pt x="8" y="84"/>
                  <a:pt x="8" y="8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52" y="8"/>
                  <a:pt x="152" y="8"/>
                  <a:pt x="152" y="8"/>
                </a:cubicBezTo>
                <a:cubicBezTo>
                  <a:pt x="156" y="8"/>
                  <a:pt x="160" y="12"/>
                  <a:pt x="160" y="16"/>
                </a:cubicBezTo>
                <a:lnTo>
                  <a:pt x="160" y="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60" name="Freeform 144">
            <a:extLst>
              <a:ext uri="{FF2B5EF4-FFF2-40B4-BE49-F238E27FC236}">
                <a16:creationId xmlns:a16="http://schemas.microsoft.com/office/drawing/2014/main" id="{58B2407A-B873-4F74-AD9D-E8E5949D58F1}"/>
              </a:ext>
            </a:extLst>
          </p:cNvPr>
          <p:cNvSpPr>
            <a:spLocks noEditPoints="1"/>
          </p:cNvSpPr>
          <p:nvPr/>
        </p:nvSpPr>
        <p:spPr bwMode="auto">
          <a:xfrm>
            <a:off x="9658295" y="7181855"/>
            <a:ext cx="600075" cy="327025"/>
          </a:xfrm>
          <a:custGeom>
            <a:avLst/>
            <a:gdLst>
              <a:gd name="T0" fmla="*/ 16 w 176"/>
              <a:gd name="T1" fmla="*/ 80 h 96"/>
              <a:gd name="T2" fmla="*/ 56 w 176"/>
              <a:gd name="T3" fmla="*/ 80 h 96"/>
              <a:gd name="T4" fmla="*/ 56 w 176"/>
              <a:gd name="T5" fmla="*/ 16 h 96"/>
              <a:gd name="T6" fmla="*/ 16 w 176"/>
              <a:gd name="T7" fmla="*/ 16 h 96"/>
              <a:gd name="T8" fmla="*/ 16 w 176"/>
              <a:gd name="T9" fmla="*/ 80 h 96"/>
              <a:gd name="T10" fmla="*/ 168 w 176"/>
              <a:gd name="T11" fmla="*/ 32 h 96"/>
              <a:gd name="T12" fmla="*/ 168 w 176"/>
              <a:gd name="T13" fmla="*/ 16 h 96"/>
              <a:gd name="T14" fmla="*/ 152 w 176"/>
              <a:gd name="T15" fmla="*/ 0 h 96"/>
              <a:gd name="T16" fmla="*/ 16 w 176"/>
              <a:gd name="T17" fmla="*/ 0 h 96"/>
              <a:gd name="T18" fmla="*/ 0 w 176"/>
              <a:gd name="T19" fmla="*/ 16 h 96"/>
              <a:gd name="T20" fmla="*/ 0 w 176"/>
              <a:gd name="T21" fmla="*/ 80 h 96"/>
              <a:gd name="T22" fmla="*/ 16 w 176"/>
              <a:gd name="T23" fmla="*/ 96 h 96"/>
              <a:gd name="T24" fmla="*/ 152 w 176"/>
              <a:gd name="T25" fmla="*/ 96 h 96"/>
              <a:gd name="T26" fmla="*/ 168 w 176"/>
              <a:gd name="T27" fmla="*/ 80 h 96"/>
              <a:gd name="T28" fmla="*/ 168 w 176"/>
              <a:gd name="T29" fmla="*/ 64 h 96"/>
              <a:gd name="T30" fmla="*/ 176 w 176"/>
              <a:gd name="T31" fmla="*/ 56 h 96"/>
              <a:gd name="T32" fmla="*/ 176 w 176"/>
              <a:gd name="T33" fmla="*/ 40 h 96"/>
              <a:gd name="T34" fmla="*/ 168 w 176"/>
              <a:gd name="T35" fmla="*/ 32 h 96"/>
              <a:gd name="T36" fmla="*/ 160 w 176"/>
              <a:gd name="T37" fmla="*/ 40 h 96"/>
              <a:gd name="T38" fmla="*/ 160 w 176"/>
              <a:gd name="T39" fmla="*/ 56 h 96"/>
              <a:gd name="T40" fmla="*/ 160 w 176"/>
              <a:gd name="T41" fmla="*/ 80 h 96"/>
              <a:gd name="T42" fmla="*/ 152 w 176"/>
              <a:gd name="T43" fmla="*/ 88 h 96"/>
              <a:gd name="T44" fmla="*/ 16 w 176"/>
              <a:gd name="T45" fmla="*/ 88 h 96"/>
              <a:gd name="T46" fmla="*/ 8 w 176"/>
              <a:gd name="T47" fmla="*/ 80 h 96"/>
              <a:gd name="T48" fmla="*/ 8 w 176"/>
              <a:gd name="T49" fmla="*/ 16 h 96"/>
              <a:gd name="T50" fmla="*/ 16 w 176"/>
              <a:gd name="T51" fmla="*/ 8 h 96"/>
              <a:gd name="T52" fmla="*/ 152 w 176"/>
              <a:gd name="T53" fmla="*/ 8 h 96"/>
              <a:gd name="T54" fmla="*/ 160 w 176"/>
              <a:gd name="T55" fmla="*/ 16 h 96"/>
              <a:gd name="T56" fmla="*/ 160 w 176"/>
              <a:gd name="T57" fmla="*/ 4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76" h="96">
                <a:moveTo>
                  <a:pt x="16" y="80"/>
                </a:moveTo>
                <a:cubicBezTo>
                  <a:pt x="56" y="80"/>
                  <a:pt x="56" y="80"/>
                  <a:pt x="56" y="80"/>
                </a:cubicBezTo>
                <a:cubicBezTo>
                  <a:pt x="56" y="16"/>
                  <a:pt x="56" y="16"/>
                  <a:pt x="56" y="16"/>
                </a:cubicBezTo>
                <a:cubicBezTo>
                  <a:pt x="16" y="16"/>
                  <a:pt x="16" y="16"/>
                  <a:pt x="16" y="16"/>
                </a:cubicBezTo>
                <a:lnTo>
                  <a:pt x="16" y="80"/>
                </a:lnTo>
                <a:close/>
                <a:moveTo>
                  <a:pt x="168" y="32"/>
                </a:moveTo>
                <a:cubicBezTo>
                  <a:pt x="168" y="16"/>
                  <a:pt x="168" y="16"/>
                  <a:pt x="168" y="16"/>
                </a:cubicBezTo>
                <a:cubicBezTo>
                  <a:pt x="168" y="7"/>
                  <a:pt x="161" y="0"/>
                  <a:pt x="15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9"/>
                  <a:pt x="7" y="96"/>
                  <a:pt x="16" y="96"/>
                </a:cubicBezTo>
                <a:cubicBezTo>
                  <a:pt x="152" y="96"/>
                  <a:pt x="152" y="96"/>
                  <a:pt x="152" y="96"/>
                </a:cubicBezTo>
                <a:cubicBezTo>
                  <a:pt x="161" y="96"/>
                  <a:pt x="168" y="89"/>
                  <a:pt x="168" y="80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72" y="64"/>
                  <a:pt x="176" y="60"/>
                  <a:pt x="176" y="56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60" y="40"/>
                </a:moveTo>
                <a:cubicBezTo>
                  <a:pt x="160" y="56"/>
                  <a:pt x="160" y="56"/>
                  <a:pt x="160" y="56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60" y="84"/>
                  <a:pt x="156" y="88"/>
                  <a:pt x="152" y="88"/>
                </a:cubicBezTo>
                <a:cubicBezTo>
                  <a:pt x="16" y="88"/>
                  <a:pt x="16" y="88"/>
                  <a:pt x="16" y="88"/>
                </a:cubicBezTo>
                <a:cubicBezTo>
                  <a:pt x="12" y="88"/>
                  <a:pt x="8" y="84"/>
                  <a:pt x="8" y="8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52" y="8"/>
                  <a:pt x="152" y="8"/>
                  <a:pt x="152" y="8"/>
                </a:cubicBezTo>
                <a:cubicBezTo>
                  <a:pt x="156" y="8"/>
                  <a:pt x="160" y="12"/>
                  <a:pt x="160" y="16"/>
                </a:cubicBezTo>
                <a:lnTo>
                  <a:pt x="160" y="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61" name="Freeform 145">
            <a:extLst>
              <a:ext uri="{FF2B5EF4-FFF2-40B4-BE49-F238E27FC236}">
                <a16:creationId xmlns:a16="http://schemas.microsoft.com/office/drawing/2014/main" id="{02807F35-472A-4DB0-A940-F281DA185E11}"/>
              </a:ext>
            </a:extLst>
          </p:cNvPr>
          <p:cNvSpPr>
            <a:spLocks noEditPoints="1"/>
          </p:cNvSpPr>
          <p:nvPr/>
        </p:nvSpPr>
        <p:spPr bwMode="auto">
          <a:xfrm>
            <a:off x="10802883" y="7181855"/>
            <a:ext cx="600075" cy="327025"/>
          </a:xfrm>
          <a:custGeom>
            <a:avLst/>
            <a:gdLst>
              <a:gd name="T0" fmla="*/ 16 w 176"/>
              <a:gd name="T1" fmla="*/ 80 h 96"/>
              <a:gd name="T2" fmla="*/ 88 w 176"/>
              <a:gd name="T3" fmla="*/ 80 h 96"/>
              <a:gd name="T4" fmla="*/ 88 w 176"/>
              <a:gd name="T5" fmla="*/ 16 h 96"/>
              <a:gd name="T6" fmla="*/ 16 w 176"/>
              <a:gd name="T7" fmla="*/ 16 h 96"/>
              <a:gd name="T8" fmla="*/ 16 w 176"/>
              <a:gd name="T9" fmla="*/ 80 h 96"/>
              <a:gd name="T10" fmla="*/ 168 w 176"/>
              <a:gd name="T11" fmla="*/ 32 h 96"/>
              <a:gd name="T12" fmla="*/ 168 w 176"/>
              <a:gd name="T13" fmla="*/ 16 h 96"/>
              <a:gd name="T14" fmla="*/ 152 w 176"/>
              <a:gd name="T15" fmla="*/ 0 h 96"/>
              <a:gd name="T16" fmla="*/ 16 w 176"/>
              <a:gd name="T17" fmla="*/ 0 h 96"/>
              <a:gd name="T18" fmla="*/ 0 w 176"/>
              <a:gd name="T19" fmla="*/ 16 h 96"/>
              <a:gd name="T20" fmla="*/ 0 w 176"/>
              <a:gd name="T21" fmla="*/ 80 h 96"/>
              <a:gd name="T22" fmla="*/ 16 w 176"/>
              <a:gd name="T23" fmla="*/ 96 h 96"/>
              <a:gd name="T24" fmla="*/ 152 w 176"/>
              <a:gd name="T25" fmla="*/ 96 h 96"/>
              <a:gd name="T26" fmla="*/ 168 w 176"/>
              <a:gd name="T27" fmla="*/ 80 h 96"/>
              <a:gd name="T28" fmla="*/ 168 w 176"/>
              <a:gd name="T29" fmla="*/ 64 h 96"/>
              <a:gd name="T30" fmla="*/ 176 w 176"/>
              <a:gd name="T31" fmla="*/ 56 h 96"/>
              <a:gd name="T32" fmla="*/ 176 w 176"/>
              <a:gd name="T33" fmla="*/ 40 h 96"/>
              <a:gd name="T34" fmla="*/ 168 w 176"/>
              <a:gd name="T35" fmla="*/ 32 h 96"/>
              <a:gd name="T36" fmla="*/ 160 w 176"/>
              <a:gd name="T37" fmla="*/ 80 h 96"/>
              <a:gd name="T38" fmla="*/ 152 w 176"/>
              <a:gd name="T39" fmla="*/ 88 h 96"/>
              <a:gd name="T40" fmla="*/ 16 w 176"/>
              <a:gd name="T41" fmla="*/ 88 h 96"/>
              <a:gd name="T42" fmla="*/ 8 w 176"/>
              <a:gd name="T43" fmla="*/ 80 h 96"/>
              <a:gd name="T44" fmla="*/ 8 w 176"/>
              <a:gd name="T45" fmla="*/ 16 h 96"/>
              <a:gd name="T46" fmla="*/ 16 w 176"/>
              <a:gd name="T47" fmla="*/ 8 h 96"/>
              <a:gd name="T48" fmla="*/ 152 w 176"/>
              <a:gd name="T49" fmla="*/ 8 h 96"/>
              <a:gd name="T50" fmla="*/ 160 w 176"/>
              <a:gd name="T51" fmla="*/ 16 h 96"/>
              <a:gd name="T52" fmla="*/ 160 w 176"/>
              <a:gd name="T53" fmla="*/ 8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76" h="96">
                <a:moveTo>
                  <a:pt x="16" y="80"/>
                </a:moveTo>
                <a:cubicBezTo>
                  <a:pt x="88" y="80"/>
                  <a:pt x="88" y="80"/>
                  <a:pt x="88" y="80"/>
                </a:cubicBezTo>
                <a:cubicBezTo>
                  <a:pt x="88" y="16"/>
                  <a:pt x="88" y="16"/>
                  <a:pt x="88" y="16"/>
                </a:cubicBezTo>
                <a:cubicBezTo>
                  <a:pt x="16" y="16"/>
                  <a:pt x="16" y="16"/>
                  <a:pt x="16" y="16"/>
                </a:cubicBezTo>
                <a:lnTo>
                  <a:pt x="16" y="80"/>
                </a:lnTo>
                <a:close/>
                <a:moveTo>
                  <a:pt x="168" y="32"/>
                </a:moveTo>
                <a:cubicBezTo>
                  <a:pt x="168" y="16"/>
                  <a:pt x="168" y="16"/>
                  <a:pt x="168" y="16"/>
                </a:cubicBezTo>
                <a:cubicBezTo>
                  <a:pt x="168" y="7"/>
                  <a:pt x="161" y="0"/>
                  <a:pt x="15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9"/>
                  <a:pt x="7" y="96"/>
                  <a:pt x="16" y="96"/>
                </a:cubicBezTo>
                <a:cubicBezTo>
                  <a:pt x="152" y="96"/>
                  <a:pt x="152" y="96"/>
                  <a:pt x="152" y="96"/>
                </a:cubicBezTo>
                <a:cubicBezTo>
                  <a:pt x="161" y="96"/>
                  <a:pt x="168" y="89"/>
                  <a:pt x="168" y="80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72" y="64"/>
                  <a:pt x="176" y="60"/>
                  <a:pt x="176" y="56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60" y="80"/>
                </a:moveTo>
                <a:cubicBezTo>
                  <a:pt x="160" y="84"/>
                  <a:pt x="156" y="88"/>
                  <a:pt x="152" y="88"/>
                </a:cubicBezTo>
                <a:cubicBezTo>
                  <a:pt x="16" y="88"/>
                  <a:pt x="16" y="88"/>
                  <a:pt x="16" y="88"/>
                </a:cubicBezTo>
                <a:cubicBezTo>
                  <a:pt x="12" y="88"/>
                  <a:pt x="8" y="84"/>
                  <a:pt x="8" y="8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52" y="8"/>
                  <a:pt x="152" y="8"/>
                  <a:pt x="152" y="8"/>
                </a:cubicBezTo>
                <a:cubicBezTo>
                  <a:pt x="156" y="8"/>
                  <a:pt x="160" y="12"/>
                  <a:pt x="160" y="16"/>
                </a:cubicBezTo>
                <a:lnTo>
                  <a:pt x="160" y="8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62" name="Freeform 146">
            <a:extLst>
              <a:ext uri="{FF2B5EF4-FFF2-40B4-BE49-F238E27FC236}">
                <a16:creationId xmlns:a16="http://schemas.microsoft.com/office/drawing/2014/main" id="{6C20396B-3B22-490D-89BB-89567826218F}"/>
              </a:ext>
            </a:extLst>
          </p:cNvPr>
          <p:cNvSpPr>
            <a:spLocks noEditPoints="1"/>
          </p:cNvSpPr>
          <p:nvPr/>
        </p:nvSpPr>
        <p:spPr bwMode="auto">
          <a:xfrm>
            <a:off x="493658" y="8326442"/>
            <a:ext cx="600075" cy="327025"/>
          </a:xfrm>
          <a:custGeom>
            <a:avLst/>
            <a:gdLst>
              <a:gd name="T0" fmla="*/ 168 w 176"/>
              <a:gd name="T1" fmla="*/ 32 h 96"/>
              <a:gd name="T2" fmla="*/ 168 w 176"/>
              <a:gd name="T3" fmla="*/ 16 h 96"/>
              <a:gd name="T4" fmla="*/ 152 w 176"/>
              <a:gd name="T5" fmla="*/ 0 h 96"/>
              <a:gd name="T6" fmla="*/ 16 w 176"/>
              <a:gd name="T7" fmla="*/ 0 h 96"/>
              <a:gd name="T8" fmla="*/ 0 w 176"/>
              <a:gd name="T9" fmla="*/ 16 h 96"/>
              <a:gd name="T10" fmla="*/ 0 w 176"/>
              <a:gd name="T11" fmla="*/ 80 h 96"/>
              <a:gd name="T12" fmla="*/ 16 w 176"/>
              <a:gd name="T13" fmla="*/ 96 h 96"/>
              <a:gd name="T14" fmla="*/ 152 w 176"/>
              <a:gd name="T15" fmla="*/ 96 h 96"/>
              <a:gd name="T16" fmla="*/ 168 w 176"/>
              <a:gd name="T17" fmla="*/ 80 h 96"/>
              <a:gd name="T18" fmla="*/ 168 w 176"/>
              <a:gd name="T19" fmla="*/ 64 h 96"/>
              <a:gd name="T20" fmla="*/ 176 w 176"/>
              <a:gd name="T21" fmla="*/ 56 h 96"/>
              <a:gd name="T22" fmla="*/ 176 w 176"/>
              <a:gd name="T23" fmla="*/ 40 h 96"/>
              <a:gd name="T24" fmla="*/ 168 w 176"/>
              <a:gd name="T25" fmla="*/ 32 h 96"/>
              <a:gd name="T26" fmla="*/ 160 w 176"/>
              <a:gd name="T27" fmla="*/ 40 h 96"/>
              <a:gd name="T28" fmla="*/ 160 w 176"/>
              <a:gd name="T29" fmla="*/ 56 h 96"/>
              <a:gd name="T30" fmla="*/ 160 w 176"/>
              <a:gd name="T31" fmla="*/ 80 h 96"/>
              <a:gd name="T32" fmla="*/ 152 w 176"/>
              <a:gd name="T33" fmla="*/ 88 h 96"/>
              <a:gd name="T34" fmla="*/ 16 w 176"/>
              <a:gd name="T35" fmla="*/ 88 h 96"/>
              <a:gd name="T36" fmla="*/ 8 w 176"/>
              <a:gd name="T37" fmla="*/ 80 h 96"/>
              <a:gd name="T38" fmla="*/ 8 w 176"/>
              <a:gd name="T39" fmla="*/ 16 h 96"/>
              <a:gd name="T40" fmla="*/ 16 w 176"/>
              <a:gd name="T41" fmla="*/ 8 h 96"/>
              <a:gd name="T42" fmla="*/ 152 w 176"/>
              <a:gd name="T43" fmla="*/ 8 h 96"/>
              <a:gd name="T44" fmla="*/ 160 w 176"/>
              <a:gd name="T45" fmla="*/ 16 h 96"/>
              <a:gd name="T46" fmla="*/ 160 w 176"/>
              <a:gd name="T47" fmla="*/ 40 h 96"/>
              <a:gd name="T48" fmla="*/ 16 w 176"/>
              <a:gd name="T49" fmla="*/ 80 h 96"/>
              <a:gd name="T50" fmla="*/ 120 w 176"/>
              <a:gd name="T51" fmla="*/ 80 h 96"/>
              <a:gd name="T52" fmla="*/ 120 w 176"/>
              <a:gd name="T53" fmla="*/ 16 h 96"/>
              <a:gd name="T54" fmla="*/ 16 w 176"/>
              <a:gd name="T55" fmla="*/ 16 h 96"/>
              <a:gd name="T56" fmla="*/ 16 w 176"/>
              <a:gd name="T57" fmla="*/ 8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76" h="96">
                <a:moveTo>
                  <a:pt x="168" y="32"/>
                </a:moveTo>
                <a:cubicBezTo>
                  <a:pt x="168" y="16"/>
                  <a:pt x="168" y="16"/>
                  <a:pt x="168" y="16"/>
                </a:cubicBezTo>
                <a:cubicBezTo>
                  <a:pt x="168" y="7"/>
                  <a:pt x="161" y="0"/>
                  <a:pt x="15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9"/>
                  <a:pt x="7" y="96"/>
                  <a:pt x="16" y="96"/>
                </a:cubicBezTo>
                <a:cubicBezTo>
                  <a:pt x="152" y="96"/>
                  <a:pt x="152" y="96"/>
                  <a:pt x="152" y="96"/>
                </a:cubicBezTo>
                <a:cubicBezTo>
                  <a:pt x="161" y="96"/>
                  <a:pt x="168" y="89"/>
                  <a:pt x="168" y="80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72" y="64"/>
                  <a:pt x="176" y="60"/>
                  <a:pt x="176" y="56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60" y="40"/>
                </a:moveTo>
                <a:cubicBezTo>
                  <a:pt x="160" y="56"/>
                  <a:pt x="160" y="56"/>
                  <a:pt x="160" y="56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60" y="84"/>
                  <a:pt x="156" y="88"/>
                  <a:pt x="152" y="88"/>
                </a:cubicBezTo>
                <a:cubicBezTo>
                  <a:pt x="16" y="88"/>
                  <a:pt x="16" y="88"/>
                  <a:pt x="16" y="88"/>
                </a:cubicBezTo>
                <a:cubicBezTo>
                  <a:pt x="12" y="88"/>
                  <a:pt x="8" y="84"/>
                  <a:pt x="8" y="8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52" y="8"/>
                  <a:pt x="152" y="8"/>
                  <a:pt x="152" y="8"/>
                </a:cubicBezTo>
                <a:cubicBezTo>
                  <a:pt x="156" y="8"/>
                  <a:pt x="160" y="12"/>
                  <a:pt x="160" y="16"/>
                </a:cubicBezTo>
                <a:lnTo>
                  <a:pt x="160" y="40"/>
                </a:lnTo>
                <a:close/>
                <a:moveTo>
                  <a:pt x="16" y="80"/>
                </a:moveTo>
                <a:cubicBezTo>
                  <a:pt x="120" y="80"/>
                  <a:pt x="120" y="80"/>
                  <a:pt x="120" y="80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6" y="16"/>
                  <a:pt x="16" y="16"/>
                  <a:pt x="16" y="16"/>
                </a:cubicBezTo>
                <a:lnTo>
                  <a:pt x="16" y="8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63" name="Freeform 147">
            <a:extLst>
              <a:ext uri="{FF2B5EF4-FFF2-40B4-BE49-F238E27FC236}">
                <a16:creationId xmlns:a16="http://schemas.microsoft.com/office/drawing/2014/main" id="{45C64E56-E36F-41F4-8EBE-5D177F27A2AA}"/>
              </a:ext>
            </a:extLst>
          </p:cNvPr>
          <p:cNvSpPr>
            <a:spLocks noEditPoints="1"/>
          </p:cNvSpPr>
          <p:nvPr/>
        </p:nvSpPr>
        <p:spPr bwMode="auto">
          <a:xfrm>
            <a:off x="1639833" y="8326442"/>
            <a:ext cx="600075" cy="327025"/>
          </a:xfrm>
          <a:custGeom>
            <a:avLst/>
            <a:gdLst>
              <a:gd name="T0" fmla="*/ 16 w 176"/>
              <a:gd name="T1" fmla="*/ 80 h 96"/>
              <a:gd name="T2" fmla="*/ 152 w 176"/>
              <a:gd name="T3" fmla="*/ 80 h 96"/>
              <a:gd name="T4" fmla="*/ 152 w 176"/>
              <a:gd name="T5" fmla="*/ 16 h 96"/>
              <a:gd name="T6" fmla="*/ 16 w 176"/>
              <a:gd name="T7" fmla="*/ 16 h 96"/>
              <a:gd name="T8" fmla="*/ 16 w 176"/>
              <a:gd name="T9" fmla="*/ 80 h 96"/>
              <a:gd name="T10" fmla="*/ 168 w 176"/>
              <a:gd name="T11" fmla="*/ 32 h 96"/>
              <a:gd name="T12" fmla="*/ 168 w 176"/>
              <a:gd name="T13" fmla="*/ 16 h 96"/>
              <a:gd name="T14" fmla="*/ 152 w 176"/>
              <a:gd name="T15" fmla="*/ 0 h 96"/>
              <a:gd name="T16" fmla="*/ 16 w 176"/>
              <a:gd name="T17" fmla="*/ 0 h 96"/>
              <a:gd name="T18" fmla="*/ 0 w 176"/>
              <a:gd name="T19" fmla="*/ 16 h 96"/>
              <a:gd name="T20" fmla="*/ 0 w 176"/>
              <a:gd name="T21" fmla="*/ 80 h 96"/>
              <a:gd name="T22" fmla="*/ 16 w 176"/>
              <a:gd name="T23" fmla="*/ 96 h 96"/>
              <a:gd name="T24" fmla="*/ 152 w 176"/>
              <a:gd name="T25" fmla="*/ 96 h 96"/>
              <a:gd name="T26" fmla="*/ 168 w 176"/>
              <a:gd name="T27" fmla="*/ 80 h 96"/>
              <a:gd name="T28" fmla="*/ 168 w 176"/>
              <a:gd name="T29" fmla="*/ 64 h 96"/>
              <a:gd name="T30" fmla="*/ 176 w 176"/>
              <a:gd name="T31" fmla="*/ 56 h 96"/>
              <a:gd name="T32" fmla="*/ 176 w 176"/>
              <a:gd name="T33" fmla="*/ 40 h 96"/>
              <a:gd name="T34" fmla="*/ 168 w 176"/>
              <a:gd name="T35" fmla="*/ 32 h 96"/>
              <a:gd name="T36" fmla="*/ 160 w 176"/>
              <a:gd name="T37" fmla="*/ 40 h 96"/>
              <a:gd name="T38" fmla="*/ 160 w 176"/>
              <a:gd name="T39" fmla="*/ 56 h 96"/>
              <a:gd name="T40" fmla="*/ 160 w 176"/>
              <a:gd name="T41" fmla="*/ 80 h 96"/>
              <a:gd name="T42" fmla="*/ 152 w 176"/>
              <a:gd name="T43" fmla="*/ 88 h 96"/>
              <a:gd name="T44" fmla="*/ 16 w 176"/>
              <a:gd name="T45" fmla="*/ 88 h 96"/>
              <a:gd name="T46" fmla="*/ 8 w 176"/>
              <a:gd name="T47" fmla="*/ 80 h 96"/>
              <a:gd name="T48" fmla="*/ 8 w 176"/>
              <a:gd name="T49" fmla="*/ 16 h 96"/>
              <a:gd name="T50" fmla="*/ 16 w 176"/>
              <a:gd name="T51" fmla="*/ 8 h 96"/>
              <a:gd name="T52" fmla="*/ 152 w 176"/>
              <a:gd name="T53" fmla="*/ 8 h 96"/>
              <a:gd name="T54" fmla="*/ 160 w 176"/>
              <a:gd name="T55" fmla="*/ 16 h 96"/>
              <a:gd name="T56" fmla="*/ 160 w 176"/>
              <a:gd name="T57" fmla="*/ 4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76" h="96">
                <a:moveTo>
                  <a:pt x="16" y="80"/>
                </a:moveTo>
                <a:cubicBezTo>
                  <a:pt x="152" y="80"/>
                  <a:pt x="152" y="80"/>
                  <a:pt x="152" y="80"/>
                </a:cubicBezTo>
                <a:cubicBezTo>
                  <a:pt x="152" y="16"/>
                  <a:pt x="152" y="16"/>
                  <a:pt x="152" y="16"/>
                </a:cubicBezTo>
                <a:cubicBezTo>
                  <a:pt x="16" y="16"/>
                  <a:pt x="16" y="16"/>
                  <a:pt x="16" y="16"/>
                </a:cubicBezTo>
                <a:lnTo>
                  <a:pt x="16" y="80"/>
                </a:lnTo>
                <a:close/>
                <a:moveTo>
                  <a:pt x="168" y="32"/>
                </a:moveTo>
                <a:cubicBezTo>
                  <a:pt x="168" y="16"/>
                  <a:pt x="168" y="16"/>
                  <a:pt x="168" y="16"/>
                </a:cubicBezTo>
                <a:cubicBezTo>
                  <a:pt x="168" y="7"/>
                  <a:pt x="161" y="0"/>
                  <a:pt x="15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9"/>
                  <a:pt x="7" y="96"/>
                  <a:pt x="16" y="96"/>
                </a:cubicBezTo>
                <a:cubicBezTo>
                  <a:pt x="152" y="96"/>
                  <a:pt x="152" y="96"/>
                  <a:pt x="152" y="96"/>
                </a:cubicBezTo>
                <a:cubicBezTo>
                  <a:pt x="161" y="96"/>
                  <a:pt x="168" y="89"/>
                  <a:pt x="168" y="80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72" y="64"/>
                  <a:pt x="176" y="60"/>
                  <a:pt x="176" y="56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60" y="40"/>
                </a:moveTo>
                <a:cubicBezTo>
                  <a:pt x="160" y="56"/>
                  <a:pt x="160" y="56"/>
                  <a:pt x="160" y="56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60" y="84"/>
                  <a:pt x="156" y="88"/>
                  <a:pt x="152" y="88"/>
                </a:cubicBezTo>
                <a:cubicBezTo>
                  <a:pt x="16" y="88"/>
                  <a:pt x="16" y="88"/>
                  <a:pt x="16" y="88"/>
                </a:cubicBezTo>
                <a:cubicBezTo>
                  <a:pt x="12" y="88"/>
                  <a:pt x="8" y="84"/>
                  <a:pt x="8" y="8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52" y="8"/>
                  <a:pt x="152" y="8"/>
                  <a:pt x="152" y="8"/>
                </a:cubicBezTo>
                <a:cubicBezTo>
                  <a:pt x="156" y="8"/>
                  <a:pt x="160" y="12"/>
                  <a:pt x="160" y="16"/>
                </a:cubicBezTo>
                <a:lnTo>
                  <a:pt x="160" y="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64" name="Freeform 148">
            <a:extLst>
              <a:ext uri="{FF2B5EF4-FFF2-40B4-BE49-F238E27FC236}">
                <a16:creationId xmlns:a16="http://schemas.microsoft.com/office/drawing/2014/main" id="{BEE373B2-70C8-4582-8472-FC756BC38629}"/>
              </a:ext>
            </a:extLst>
          </p:cNvPr>
          <p:cNvSpPr>
            <a:spLocks noEditPoints="1"/>
          </p:cNvSpPr>
          <p:nvPr/>
        </p:nvSpPr>
        <p:spPr bwMode="auto">
          <a:xfrm>
            <a:off x="2811408" y="8189917"/>
            <a:ext cx="546100" cy="600075"/>
          </a:xfrm>
          <a:custGeom>
            <a:avLst/>
            <a:gdLst>
              <a:gd name="T0" fmla="*/ 96 w 160"/>
              <a:gd name="T1" fmla="*/ 18 h 176"/>
              <a:gd name="T2" fmla="*/ 96 w 160"/>
              <a:gd name="T3" fmla="*/ 18 h 176"/>
              <a:gd name="T4" fmla="*/ 92 w 160"/>
              <a:gd name="T5" fmla="*/ 22 h 176"/>
              <a:gd name="T6" fmla="*/ 96 w 160"/>
              <a:gd name="T7" fmla="*/ 26 h 176"/>
              <a:gd name="T8" fmla="*/ 96 w 160"/>
              <a:gd name="T9" fmla="*/ 26 h 176"/>
              <a:gd name="T10" fmla="*/ 152 w 160"/>
              <a:gd name="T11" fmla="*/ 96 h 176"/>
              <a:gd name="T12" fmla="*/ 80 w 160"/>
              <a:gd name="T13" fmla="*/ 168 h 176"/>
              <a:gd name="T14" fmla="*/ 8 w 160"/>
              <a:gd name="T15" fmla="*/ 96 h 176"/>
              <a:gd name="T16" fmla="*/ 64 w 160"/>
              <a:gd name="T17" fmla="*/ 26 h 176"/>
              <a:gd name="T18" fmla="*/ 64 w 160"/>
              <a:gd name="T19" fmla="*/ 26 h 176"/>
              <a:gd name="T20" fmla="*/ 68 w 160"/>
              <a:gd name="T21" fmla="*/ 22 h 176"/>
              <a:gd name="T22" fmla="*/ 64 w 160"/>
              <a:gd name="T23" fmla="*/ 18 h 176"/>
              <a:gd name="T24" fmla="*/ 64 w 160"/>
              <a:gd name="T25" fmla="*/ 18 h 176"/>
              <a:gd name="T26" fmla="*/ 0 w 160"/>
              <a:gd name="T27" fmla="*/ 96 h 176"/>
              <a:gd name="T28" fmla="*/ 80 w 160"/>
              <a:gd name="T29" fmla="*/ 176 h 176"/>
              <a:gd name="T30" fmla="*/ 160 w 160"/>
              <a:gd name="T31" fmla="*/ 96 h 176"/>
              <a:gd name="T32" fmla="*/ 96 w 160"/>
              <a:gd name="T33" fmla="*/ 18 h 176"/>
              <a:gd name="T34" fmla="*/ 80 w 160"/>
              <a:gd name="T35" fmla="*/ 104 h 176"/>
              <a:gd name="T36" fmla="*/ 84 w 160"/>
              <a:gd name="T37" fmla="*/ 100 h 176"/>
              <a:gd name="T38" fmla="*/ 84 w 160"/>
              <a:gd name="T39" fmla="*/ 4 h 176"/>
              <a:gd name="T40" fmla="*/ 80 w 160"/>
              <a:gd name="T41" fmla="*/ 0 h 176"/>
              <a:gd name="T42" fmla="*/ 76 w 160"/>
              <a:gd name="T43" fmla="*/ 4 h 176"/>
              <a:gd name="T44" fmla="*/ 76 w 160"/>
              <a:gd name="T45" fmla="*/ 100 h 176"/>
              <a:gd name="T46" fmla="*/ 80 w 160"/>
              <a:gd name="T47" fmla="*/ 10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76">
                <a:moveTo>
                  <a:pt x="96" y="18"/>
                </a:moveTo>
                <a:cubicBezTo>
                  <a:pt x="96" y="18"/>
                  <a:pt x="96" y="18"/>
                  <a:pt x="96" y="18"/>
                </a:cubicBezTo>
                <a:cubicBezTo>
                  <a:pt x="94" y="18"/>
                  <a:pt x="92" y="20"/>
                  <a:pt x="92" y="22"/>
                </a:cubicBezTo>
                <a:cubicBezTo>
                  <a:pt x="92" y="24"/>
                  <a:pt x="94" y="26"/>
                  <a:pt x="96" y="26"/>
                </a:cubicBezTo>
                <a:cubicBezTo>
                  <a:pt x="96" y="26"/>
                  <a:pt x="96" y="26"/>
                  <a:pt x="96" y="26"/>
                </a:cubicBezTo>
                <a:cubicBezTo>
                  <a:pt x="128" y="33"/>
                  <a:pt x="152" y="62"/>
                  <a:pt x="152" y="96"/>
                </a:cubicBezTo>
                <a:cubicBezTo>
                  <a:pt x="152" y="136"/>
                  <a:pt x="120" y="168"/>
                  <a:pt x="80" y="168"/>
                </a:cubicBezTo>
                <a:cubicBezTo>
                  <a:pt x="40" y="168"/>
                  <a:pt x="8" y="136"/>
                  <a:pt x="8" y="96"/>
                </a:cubicBezTo>
                <a:cubicBezTo>
                  <a:pt x="8" y="62"/>
                  <a:pt x="32" y="33"/>
                  <a:pt x="64" y="26"/>
                </a:cubicBezTo>
                <a:cubicBezTo>
                  <a:pt x="64" y="26"/>
                  <a:pt x="64" y="26"/>
                  <a:pt x="64" y="26"/>
                </a:cubicBezTo>
                <a:cubicBezTo>
                  <a:pt x="66" y="26"/>
                  <a:pt x="68" y="24"/>
                  <a:pt x="68" y="22"/>
                </a:cubicBezTo>
                <a:cubicBezTo>
                  <a:pt x="68" y="20"/>
                  <a:pt x="66" y="18"/>
                  <a:pt x="64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27" y="25"/>
                  <a:pt x="0" y="57"/>
                  <a:pt x="0" y="96"/>
                </a:cubicBezTo>
                <a:cubicBezTo>
                  <a:pt x="0" y="140"/>
                  <a:pt x="36" y="176"/>
                  <a:pt x="80" y="176"/>
                </a:cubicBezTo>
                <a:cubicBezTo>
                  <a:pt x="124" y="176"/>
                  <a:pt x="160" y="140"/>
                  <a:pt x="160" y="96"/>
                </a:cubicBezTo>
                <a:cubicBezTo>
                  <a:pt x="160" y="57"/>
                  <a:pt x="133" y="25"/>
                  <a:pt x="96" y="18"/>
                </a:cubicBezTo>
                <a:moveTo>
                  <a:pt x="80" y="104"/>
                </a:moveTo>
                <a:cubicBezTo>
                  <a:pt x="82" y="104"/>
                  <a:pt x="84" y="102"/>
                  <a:pt x="84" y="100"/>
                </a:cubicBezTo>
                <a:cubicBezTo>
                  <a:pt x="84" y="4"/>
                  <a:pt x="84" y="4"/>
                  <a:pt x="84" y="4"/>
                </a:cubicBezTo>
                <a:cubicBezTo>
                  <a:pt x="84" y="2"/>
                  <a:pt x="82" y="0"/>
                  <a:pt x="80" y="0"/>
                </a:cubicBezTo>
                <a:cubicBezTo>
                  <a:pt x="78" y="0"/>
                  <a:pt x="76" y="2"/>
                  <a:pt x="76" y="4"/>
                </a:cubicBezTo>
                <a:cubicBezTo>
                  <a:pt x="76" y="100"/>
                  <a:pt x="76" y="100"/>
                  <a:pt x="76" y="100"/>
                </a:cubicBezTo>
                <a:cubicBezTo>
                  <a:pt x="76" y="102"/>
                  <a:pt x="78" y="104"/>
                  <a:pt x="80" y="10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65" name="Freeform 149">
            <a:extLst>
              <a:ext uri="{FF2B5EF4-FFF2-40B4-BE49-F238E27FC236}">
                <a16:creationId xmlns:a16="http://schemas.microsoft.com/office/drawing/2014/main" id="{D7806281-3ACE-4576-ACC3-24A6F55FC63B}"/>
              </a:ext>
            </a:extLst>
          </p:cNvPr>
          <p:cNvSpPr>
            <a:spLocks noEditPoints="1"/>
          </p:cNvSpPr>
          <p:nvPr/>
        </p:nvSpPr>
        <p:spPr bwMode="auto">
          <a:xfrm>
            <a:off x="3930595" y="8272467"/>
            <a:ext cx="600075" cy="434975"/>
          </a:xfrm>
          <a:custGeom>
            <a:avLst/>
            <a:gdLst>
              <a:gd name="T0" fmla="*/ 56 w 176"/>
              <a:gd name="T1" fmla="*/ 128 h 128"/>
              <a:gd name="T2" fmla="*/ 76 w 176"/>
              <a:gd name="T3" fmla="*/ 128 h 128"/>
              <a:gd name="T4" fmla="*/ 76 w 176"/>
              <a:gd name="T5" fmla="*/ 0 h 128"/>
              <a:gd name="T6" fmla="*/ 56 w 176"/>
              <a:gd name="T7" fmla="*/ 0 h 128"/>
              <a:gd name="T8" fmla="*/ 56 w 176"/>
              <a:gd name="T9" fmla="*/ 128 h 128"/>
              <a:gd name="T10" fmla="*/ 0 w 176"/>
              <a:gd name="T11" fmla="*/ 8 h 128"/>
              <a:gd name="T12" fmla="*/ 0 w 176"/>
              <a:gd name="T13" fmla="*/ 120 h 128"/>
              <a:gd name="T14" fmla="*/ 8 w 176"/>
              <a:gd name="T15" fmla="*/ 128 h 128"/>
              <a:gd name="T16" fmla="*/ 8 w 176"/>
              <a:gd name="T17" fmla="*/ 0 h 128"/>
              <a:gd name="T18" fmla="*/ 0 w 176"/>
              <a:gd name="T19" fmla="*/ 8 h 128"/>
              <a:gd name="T20" fmla="*/ 84 w 176"/>
              <a:gd name="T21" fmla="*/ 128 h 128"/>
              <a:gd name="T22" fmla="*/ 92 w 176"/>
              <a:gd name="T23" fmla="*/ 128 h 128"/>
              <a:gd name="T24" fmla="*/ 92 w 176"/>
              <a:gd name="T25" fmla="*/ 0 h 128"/>
              <a:gd name="T26" fmla="*/ 84 w 176"/>
              <a:gd name="T27" fmla="*/ 0 h 128"/>
              <a:gd name="T28" fmla="*/ 84 w 176"/>
              <a:gd name="T29" fmla="*/ 128 h 128"/>
              <a:gd name="T30" fmla="*/ 16 w 176"/>
              <a:gd name="T31" fmla="*/ 128 h 128"/>
              <a:gd name="T32" fmla="*/ 32 w 176"/>
              <a:gd name="T33" fmla="*/ 128 h 128"/>
              <a:gd name="T34" fmla="*/ 32 w 176"/>
              <a:gd name="T35" fmla="*/ 0 h 128"/>
              <a:gd name="T36" fmla="*/ 16 w 176"/>
              <a:gd name="T37" fmla="*/ 0 h 128"/>
              <a:gd name="T38" fmla="*/ 16 w 176"/>
              <a:gd name="T39" fmla="*/ 128 h 128"/>
              <a:gd name="T40" fmla="*/ 40 w 176"/>
              <a:gd name="T41" fmla="*/ 128 h 128"/>
              <a:gd name="T42" fmla="*/ 48 w 176"/>
              <a:gd name="T43" fmla="*/ 128 h 128"/>
              <a:gd name="T44" fmla="*/ 48 w 176"/>
              <a:gd name="T45" fmla="*/ 0 h 128"/>
              <a:gd name="T46" fmla="*/ 40 w 176"/>
              <a:gd name="T47" fmla="*/ 0 h 128"/>
              <a:gd name="T48" fmla="*/ 40 w 176"/>
              <a:gd name="T49" fmla="*/ 128 h 128"/>
              <a:gd name="T50" fmla="*/ 100 w 176"/>
              <a:gd name="T51" fmla="*/ 128 h 128"/>
              <a:gd name="T52" fmla="*/ 108 w 176"/>
              <a:gd name="T53" fmla="*/ 128 h 128"/>
              <a:gd name="T54" fmla="*/ 108 w 176"/>
              <a:gd name="T55" fmla="*/ 0 h 128"/>
              <a:gd name="T56" fmla="*/ 100 w 176"/>
              <a:gd name="T57" fmla="*/ 0 h 128"/>
              <a:gd name="T58" fmla="*/ 100 w 176"/>
              <a:gd name="T59" fmla="*/ 128 h 128"/>
              <a:gd name="T60" fmla="*/ 144 w 176"/>
              <a:gd name="T61" fmla="*/ 128 h 128"/>
              <a:gd name="T62" fmla="*/ 152 w 176"/>
              <a:gd name="T63" fmla="*/ 128 h 128"/>
              <a:gd name="T64" fmla="*/ 152 w 176"/>
              <a:gd name="T65" fmla="*/ 0 h 128"/>
              <a:gd name="T66" fmla="*/ 144 w 176"/>
              <a:gd name="T67" fmla="*/ 0 h 128"/>
              <a:gd name="T68" fmla="*/ 144 w 176"/>
              <a:gd name="T69" fmla="*/ 128 h 128"/>
              <a:gd name="T70" fmla="*/ 168 w 176"/>
              <a:gd name="T71" fmla="*/ 0 h 128"/>
              <a:gd name="T72" fmla="*/ 160 w 176"/>
              <a:gd name="T73" fmla="*/ 0 h 128"/>
              <a:gd name="T74" fmla="*/ 160 w 176"/>
              <a:gd name="T75" fmla="*/ 128 h 128"/>
              <a:gd name="T76" fmla="*/ 168 w 176"/>
              <a:gd name="T77" fmla="*/ 128 h 128"/>
              <a:gd name="T78" fmla="*/ 176 w 176"/>
              <a:gd name="T79" fmla="*/ 120 h 128"/>
              <a:gd name="T80" fmla="*/ 176 w 176"/>
              <a:gd name="T81" fmla="*/ 8 h 128"/>
              <a:gd name="T82" fmla="*/ 168 w 176"/>
              <a:gd name="T83" fmla="*/ 0 h 128"/>
              <a:gd name="T84" fmla="*/ 116 w 176"/>
              <a:gd name="T85" fmla="*/ 128 h 128"/>
              <a:gd name="T86" fmla="*/ 136 w 176"/>
              <a:gd name="T87" fmla="*/ 128 h 128"/>
              <a:gd name="T88" fmla="*/ 136 w 176"/>
              <a:gd name="T89" fmla="*/ 0 h 128"/>
              <a:gd name="T90" fmla="*/ 116 w 176"/>
              <a:gd name="T91" fmla="*/ 0 h 128"/>
              <a:gd name="T92" fmla="*/ 116 w 176"/>
              <a:gd name="T93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6" h="128">
                <a:moveTo>
                  <a:pt x="56" y="128"/>
                </a:moveTo>
                <a:cubicBezTo>
                  <a:pt x="76" y="128"/>
                  <a:pt x="76" y="128"/>
                  <a:pt x="76" y="128"/>
                </a:cubicBezTo>
                <a:cubicBezTo>
                  <a:pt x="76" y="0"/>
                  <a:pt x="76" y="0"/>
                  <a:pt x="76" y="0"/>
                </a:cubicBezTo>
                <a:cubicBezTo>
                  <a:pt x="56" y="0"/>
                  <a:pt x="56" y="0"/>
                  <a:pt x="56" y="0"/>
                </a:cubicBezTo>
                <a:lnTo>
                  <a:pt x="56" y="128"/>
                </a:lnTo>
                <a:close/>
                <a:moveTo>
                  <a:pt x="0" y="8"/>
                </a:moveTo>
                <a:cubicBezTo>
                  <a:pt x="0" y="120"/>
                  <a:pt x="0" y="120"/>
                  <a:pt x="0" y="120"/>
                </a:cubicBezTo>
                <a:cubicBezTo>
                  <a:pt x="0" y="124"/>
                  <a:pt x="4" y="128"/>
                  <a:pt x="8" y="128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moveTo>
                  <a:pt x="84" y="128"/>
                </a:moveTo>
                <a:cubicBezTo>
                  <a:pt x="92" y="128"/>
                  <a:pt x="92" y="128"/>
                  <a:pt x="92" y="128"/>
                </a:cubicBezTo>
                <a:cubicBezTo>
                  <a:pt x="92" y="0"/>
                  <a:pt x="92" y="0"/>
                  <a:pt x="92" y="0"/>
                </a:cubicBezTo>
                <a:cubicBezTo>
                  <a:pt x="84" y="0"/>
                  <a:pt x="84" y="0"/>
                  <a:pt x="84" y="0"/>
                </a:cubicBezTo>
                <a:lnTo>
                  <a:pt x="84" y="128"/>
                </a:lnTo>
                <a:close/>
                <a:moveTo>
                  <a:pt x="16" y="128"/>
                </a:moveTo>
                <a:cubicBezTo>
                  <a:pt x="32" y="128"/>
                  <a:pt x="32" y="128"/>
                  <a:pt x="32" y="128"/>
                </a:cubicBezTo>
                <a:cubicBezTo>
                  <a:pt x="32" y="0"/>
                  <a:pt x="32" y="0"/>
                  <a:pt x="32" y="0"/>
                </a:cubicBezTo>
                <a:cubicBezTo>
                  <a:pt x="16" y="0"/>
                  <a:pt x="16" y="0"/>
                  <a:pt x="16" y="0"/>
                </a:cubicBezTo>
                <a:lnTo>
                  <a:pt x="16" y="128"/>
                </a:lnTo>
                <a:close/>
                <a:moveTo>
                  <a:pt x="40" y="128"/>
                </a:moveTo>
                <a:cubicBezTo>
                  <a:pt x="48" y="128"/>
                  <a:pt x="48" y="128"/>
                  <a:pt x="48" y="128"/>
                </a:cubicBezTo>
                <a:cubicBezTo>
                  <a:pt x="48" y="0"/>
                  <a:pt x="48" y="0"/>
                  <a:pt x="48" y="0"/>
                </a:cubicBezTo>
                <a:cubicBezTo>
                  <a:pt x="40" y="0"/>
                  <a:pt x="40" y="0"/>
                  <a:pt x="40" y="0"/>
                </a:cubicBezTo>
                <a:lnTo>
                  <a:pt x="40" y="128"/>
                </a:lnTo>
                <a:close/>
                <a:moveTo>
                  <a:pt x="100" y="128"/>
                </a:moveTo>
                <a:cubicBezTo>
                  <a:pt x="108" y="128"/>
                  <a:pt x="108" y="128"/>
                  <a:pt x="108" y="128"/>
                </a:cubicBezTo>
                <a:cubicBezTo>
                  <a:pt x="108" y="0"/>
                  <a:pt x="108" y="0"/>
                  <a:pt x="108" y="0"/>
                </a:cubicBezTo>
                <a:cubicBezTo>
                  <a:pt x="100" y="0"/>
                  <a:pt x="100" y="0"/>
                  <a:pt x="100" y="0"/>
                </a:cubicBezTo>
                <a:lnTo>
                  <a:pt x="100" y="128"/>
                </a:lnTo>
                <a:close/>
                <a:moveTo>
                  <a:pt x="144" y="128"/>
                </a:moveTo>
                <a:cubicBezTo>
                  <a:pt x="152" y="128"/>
                  <a:pt x="152" y="128"/>
                  <a:pt x="152" y="128"/>
                </a:cubicBezTo>
                <a:cubicBezTo>
                  <a:pt x="152" y="0"/>
                  <a:pt x="152" y="0"/>
                  <a:pt x="152" y="0"/>
                </a:cubicBezTo>
                <a:cubicBezTo>
                  <a:pt x="144" y="0"/>
                  <a:pt x="144" y="0"/>
                  <a:pt x="144" y="0"/>
                </a:cubicBezTo>
                <a:lnTo>
                  <a:pt x="144" y="128"/>
                </a:lnTo>
                <a:close/>
                <a:moveTo>
                  <a:pt x="168" y="0"/>
                </a:moveTo>
                <a:cubicBezTo>
                  <a:pt x="160" y="0"/>
                  <a:pt x="160" y="0"/>
                  <a:pt x="160" y="0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72" y="128"/>
                  <a:pt x="176" y="124"/>
                  <a:pt x="176" y="120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16" y="128"/>
                </a:moveTo>
                <a:cubicBezTo>
                  <a:pt x="136" y="128"/>
                  <a:pt x="136" y="128"/>
                  <a:pt x="136" y="128"/>
                </a:cubicBezTo>
                <a:cubicBezTo>
                  <a:pt x="136" y="0"/>
                  <a:pt x="136" y="0"/>
                  <a:pt x="136" y="0"/>
                </a:cubicBezTo>
                <a:cubicBezTo>
                  <a:pt x="116" y="0"/>
                  <a:pt x="116" y="0"/>
                  <a:pt x="116" y="0"/>
                </a:cubicBezTo>
                <a:lnTo>
                  <a:pt x="116" y="12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66" name="Freeform 150">
            <a:extLst>
              <a:ext uri="{FF2B5EF4-FFF2-40B4-BE49-F238E27FC236}">
                <a16:creationId xmlns:a16="http://schemas.microsoft.com/office/drawing/2014/main" id="{8CD7EAEC-E351-42D0-8D52-75D014AB549B}"/>
              </a:ext>
            </a:extLst>
          </p:cNvPr>
          <p:cNvSpPr>
            <a:spLocks noEditPoints="1"/>
          </p:cNvSpPr>
          <p:nvPr/>
        </p:nvSpPr>
        <p:spPr bwMode="auto">
          <a:xfrm>
            <a:off x="5075183" y="8189917"/>
            <a:ext cx="600075" cy="600075"/>
          </a:xfrm>
          <a:custGeom>
            <a:avLst/>
            <a:gdLst>
              <a:gd name="T0" fmla="*/ 17 w 176"/>
              <a:gd name="T1" fmla="*/ 128 h 176"/>
              <a:gd name="T2" fmla="*/ 16 w 176"/>
              <a:gd name="T3" fmla="*/ 128 h 176"/>
              <a:gd name="T4" fmla="*/ 40 w 176"/>
              <a:gd name="T5" fmla="*/ 0 h 176"/>
              <a:gd name="T6" fmla="*/ 48 w 176"/>
              <a:gd name="T7" fmla="*/ 37 h 176"/>
              <a:gd name="T8" fmla="*/ 32 w 176"/>
              <a:gd name="T9" fmla="*/ 46 h 176"/>
              <a:gd name="T10" fmla="*/ 16 w 176"/>
              <a:gd name="T11" fmla="*/ 0 h 176"/>
              <a:gd name="T12" fmla="*/ 32 w 176"/>
              <a:gd name="T13" fmla="*/ 46 h 176"/>
              <a:gd name="T14" fmla="*/ 0 w 176"/>
              <a:gd name="T15" fmla="*/ 120 h 176"/>
              <a:gd name="T16" fmla="*/ 8 w 176"/>
              <a:gd name="T17" fmla="*/ 0 h 176"/>
              <a:gd name="T18" fmla="*/ 76 w 176"/>
              <a:gd name="T19" fmla="*/ 32 h 176"/>
              <a:gd name="T20" fmla="*/ 56 w 176"/>
              <a:gd name="T21" fmla="*/ 0 h 176"/>
              <a:gd name="T22" fmla="*/ 72 w 176"/>
              <a:gd name="T23" fmla="*/ 32 h 176"/>
              <a:gd name="T24" fmla="*/ 108 w 176"/>
              <a:gd name="T25" fmla="*/ 0 h 176"/>
              <a:gd name="T26" fmla="*/ 100 w 176"/>
              <a:gd name="T27" fmla="*/ 39 h 176"/>
              <a:gd name="T28" fmla="*/ 108 w 176"/>
              <a:gd name="T29" fmla="*/ 0 h 176"/>
              <a:gd name="T30" fmla="*/ 116 w 176"/>
              <a:gd name="T31" fmla="*/ 0 h 176"/>
              <a:gd name="T32" fmla="*/ 136 w 176"/>
              <a:gd name="T33" fmla="*/ 96 h 176"/>
              <a:gd name="T34" fmla="*/ 92 w 176"/>
              <a:gd name="T35" fmla="*/ 0 h 176"/>
              <a:gd name="T36" fmla="*/ 84 w 176"/>
              <a:gd name="T37" fmla="*/ 33 h 176"/>
              <a:gd name="T38" fmla="*/ 92 w 176"/>
              <a:gd name="T39" fmla="*/ 0 h 176"/>
              <a:gd name="T40" fmla="*/ 104 w 176"/>
              <a:gd name="T41" fmla="*/ 96 h 176"/>
              <a:gd name="T42" fmla="*/ 100 w 176"/>
              <a:gd name="T43" fmla="*/ 111 h 176"/>
              <a:gd name="T44" fmla="*/ 152 w 176"/>
              <a:gd name="T45" fmla="*/ 128 h 176"/>
              <a:gd name="T46" fmla="*/ 144 w 176"/>
              <a:gd name="T47" fmla="*/ 0 h 176"/>
              <a:gd name="T48" fmla="*/ 136 w 176"/>
              <a:gd name="T49" fmla="*/ 128 h 176"/>
              <a:gd name="T50" fmla="*/ 127 w 176"/>
              <a:gd name="T51" fmla="*/ 128 h 176"/>
              <a:gd name="T52" fmla="*/ 168 w 176"/>
              <a:gd name="T53" fmla="*/ 0 h 176"/>
              <a:gd name="T54" fmla="*/ 160 w 176"/>
              <a:gd name="T55" fmla="*/ 128 h 176"/>
              <a:gd name="T56" fmla="*/ 176 w 176"/>
              <a:gd name="T57" fmla="*/ 120 h 176"/>
              <a:gd name="T58" fmla="*/ 168 w 176"/>
              <a:gd name="T59" fmla="*/ 0 h 176"/>
              <a:gd name="T60" fmla="*/ 48 w 176"/>
              <a:gd name="T61" fmla="*/ 75 h 176"/>
              <a:gd name="T62" fmla="*/ 48 w 176"/>
              <a:gd name="T63" fmla="*/ 117 h 176"/>
              <a:gd name="T64" fmla="*/ 128 w 176"/>
              <a:gd name="T65" fmla="*/ 96 h 176"/>
              <a:gd name="T66" fmla="*/ 16 w 176"/>
              <a:gd name="T67" fmla="*/ 96 h 176"/>
              <a:gd name="T68" fmla="*/ 109 w 176"/>
              <a:gd name="T69" fmla="*/ 138 h 176"/>
              <a:gd name="T70" fmla="*/ 148 w 176"/>
              <a:gd name="T71" fmla="*/ 176 h 176"/>
              <a:gd name="T72" fmla="*/ 151 w 176"/>
              <a:gd name="T73" fmla="*/ 169 h 176"/>
              <a:gd name="T74" fmla="*/ 72 w 176"/>
              <a:gd name="T75" fmla="*/ 144 h 176"/>
              <a:gd name="T76" fmla="*/ 72 w 176"/>
              <a:gd name="T77" fmla="*/ 48 h 176"/>
              <a:gd name="T78" fmla="*/ 72 w 176"/>
              <a:gd name="T79" fmla="*/ 144 h 176"/>
              <a:gd name="T80" fmla="*/ 56 w 176"/>
              <a:gd name="T81" fmla="*/ 124 h 176"/>
              <a:gd name="T82" fmla="*/ 76 w 176"/>
              <a:gd name="T83" fmla="*/ 128 h 176"/>
              <a:gd name="T84" fmla="*/ 72 w 176"/>
              <a:gd name="T85" fmla="*/ 64 h 176"/>
              <a:gd name="T86" fmla="*/ 84 w 176"/>
              <a:gd name="T87" fmla="*/ 126 h 176"/>
              <a:gd name="T88" fmla="*/ 92 w 176"/>
              <a:gd name="T89" fmla="*/ 71 h 176"/>
              <a:gd name="T90" fmla="*/ 84 w 176"/>
              <a:gd name="T91" fmla="*/ 12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6" h="176">
                <a:moveTo>
                  <a:pt x="16" y="128"/>
                </a:moveTo>
                <a:cubicBezTo>
                  <a:pt x="17" y="128"/>
                  <a:pt x="17" y="128"/>
                  <a:pt x="17" y="128"/>
                </a:cubicBezTo>
                <a:cubicBezTo>
                  <a:pt x="16" y="128"/>
                  <a:pt x="16" y="127"/>
                  <a:pt x="16" y="127"/>
                </a:cubicBezTo>
                <a:lnTo>
                  <a:pt x="16" y="128"/>
                </a:lnTo>
                <a:close/>
                <a:moveTo>
                  <a:pt x="48" y="0"/>
                </a:moveTo>
                <a:cubicBezTo>
                  <a:pt x="40" y="0"/>
                  <a:pt x="40" y="0"/>
                  <a:pt x="40" y="0"/>
                </a:cubicBezTo>
                <a:cubicBezTo>
                  <a:pt x="40" y="41"/>
                  <a:pt x="40" y="41"/>
                  <a:pt x="40" y="41"/>
                </a:cubicBezTo>
                <a:cubicBezTo>
                  <a:pt x="43" y="39"/>
                  <a:pt x="45" y="38"/>
                  <a:pt x="48" y="37"/>
                </a:cubicBezTo>
                <a:lnTo>
                  <a:pt x="48" y="0"/>
                </a:lnTo>
                <a:close/>
                <a:moveTo>
                  <a:pt x="32" y="46"/>
                </a:moveTo>
                <a:cubicBezTo>
                  <a:pt x="32" y="0"/>
                  <a:pt x="32" y="0"/>
                  <a:pt x="3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65"/>
                  <a:pt x="16" y="65"/>
                  <a:pt x="16" y="65"/>
                </a:cubicBezTo>
                <a:cubicBezTo>
                  <a:pt x="20" y="58"/>
                  <a:pt x="26" y="51"/>
                  <a:pt x="32" y="46"/>
                </a:cubicBezTo>
                <a:moveTo>
                  <a:pt x="0" y="8"/>
                </a:moveTo>
                <a:cubicBezTo>
                  <a:pt x="0" y="120"/>
                  <a:pt x="0" y="120"/>
                  <a:pt x="0" y="120"/>
                </a:cubicBezTo>
                <a:cubicBezTo>
                  <a:pt x="0" y="124"/>
                  <a:pt x="4" y="128"/>
                  <a:pt x="8" y="128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moveTo>
                  <a:pt x="76" y="32"/>
                </a:moveTo>
                <a:cubicBezTo>
                  <a:pt x="76" y="0"/>
                  <a:pt x="76" y="0"/>
                  <a:pt x="76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6" y="34"/>
                  <a:pt x="56" y="34"/>
                  <a:pt x="56" y="34"/>
                </a:cubicBezTo>
                <a:cubicBezTo>
                  <a:pt x="61" y="33"/>
                  <a:pt x="66" y="32"/>
                  <a:pt x="72" y="32"/>
                </a:cubicBezTo>
                <a:cubicBezTo>
                  <a:pt x="73" y="32"/>
                  <a:pt x="75" y="32"/>
                  <a:pt x="76" y="32"/>
                </a:cubicBezTo>
                <a:moveTo>
                  <a:pt x="108" y="0"/>
                </a:moveTo>
                <a:cubicBezTo>
                  <a:pt x="100" y="0"/>
                  <a:pt x="100" y="0"/>
                  <a:pt x="100" y="0"/>
                </a:cubicBezTo>
                <a:cubicBezTo>
                  <a:pt x="100" y="39"/>
                  <a:pt x="100" y="39"/>
                  <a:pt x="100" y="39"/>
                </a:cubicBezTo>
                <a:cubicBezTo>
                  <a:pt x="103" y="40"/>
                  <a:pt x="105" y="41"/>
                  <a:pt x="108" y="43"/>
                </a:cubicBezTo>
                <a:lnTo>
                  <a:pt x="108" y="0"/>
                </a:lnTo>
                <a:close/>
                <a:moveTo>
                  <a:pt x="136" y="0"/>
                </a:moveTo>
                <a:cubicBezTo>
                  <a:pt x="116" y="0"/>
                  <a:pt x="116" y="0"/>
                  <a:pt x="116" y="0"/>
                </a:cubicBezTo>
                <a:cubicBezTo>
                  <a:pt x="116" y="50"/>
                  <a:pt x="116" y="50"/>
                  <a:pt x="116" y="50"/>
                </a:cubicBezTo>
                <a:cubicBezTo>
                  <a:pt x="128" y="61"/>
                  <a:pt x="136" y="78"/>
                  <a:pt x="136" y="96"/>
                </a:cubicBezTo>
                <a:lnTo>
                  <a:pt x="136" y="0"/>
                </a:lnTo>
                <a:close/>
                <a:moveTo>
                  <a:pt x="92" y="0"/>
                </a:moveTo>
                <a:cubicBezTo>
                  <a:pt x="84" y="0"/>
                  <a:pt x="84" y="0"/>
                  <a:pt x="84" y="0"/>
                </a:cubicBezTo>
                <a:cubicBezTo>
                  <a:pt x="84" y="33"/>
                  <a:pt x="84" y="33"/>
                  <a:pt x="84" y="33"/>
                </a:cubicBezTo>
                <a:cubicBezTo>
                  <a:pt x="87" y="34"/>
                  <a:pt x="89" y="34"/>
                  <a:pt x="92" y="35"/>
                </a:cubicBezTo>
                <a:lnTo>
                  <a:pt x="92" y="0"/>
                </a:lnTo>
                <a:close/>
                <a:moveTo>
                  <a:pt x="100" y="111"/>
                </a:moveTo>
                <a:cubicBezTo>
                  <a:pt x="103" y="107"/>
                  <a:pt x="104" y="102"/>
                  <a:pt x="104" y="96"/>
                </a:cubicBezTo>
                <a:cubicBezTo>
                  <a:pt x="104" y="90"/>
                  <a:pt x="103" y="85"/>
                  <a:pt x="100" y="81"/>
                </a:cubicBezTo>
                <a:lnTo>
                  <a:pt x="100" y="111"/>
                </a:lnTo>
                <a:close/>
                <a:moveTo>
                  <a:pt x="144" y="128"/>
                </a:moveTo>
                <a:cubicBezTo>
                  <a:pt x="152" y="128"/>
                  <a:pt x="152" y="128"/>
                  <a:pt x="152" y="128"/>
                </a:cubicBezTo>
                <a:cubicBezTo>
                  <a:pt x="152" y="0"/>
                  <a:pt x="152" y="0"/>
                  <a:pt x="152" y="0"/>
                </a:cubicBezTo>
                <a:cubicBezTo>
                  <a:pt x="144" y="0"/>
                  <a:pt x="144" y="0"/>
                  <a:pt x="144" y="0"/>
                </a:cubicBezTo>
                <a:lnTo>
                  <a:pt x="144" y="128"/>
                </a:lnTo>
                <a:close/>
                <a:moveTo>
                  <a:pt x="136" y="128"/>
                </a:moveTo>
                <a:cubicBezTo>
                  <a:pt x="136" y="96"/>
                  <a:pt x="136" y="96"/>
                  <a:pt x="136" y="96"/>
                </a:cubicBezTo>
                <a:cubicBezTo>
                  <a:pt x="136" y="108"/>
                  <a:pt x="133" y="119"/>
                  <a:pt x="127" y="128"/>
                </a:cubicBezTo>
                <a:lnTo>
                  <a:pt x="136" y="128"/>
                </a:lnTo>
                <a:close/>
                <a:moveTo>
                  <a:pt x="168" y="0"/>
                </a:moveTo>
                <a:cubicBezTo>
                  <a:pt x="160" y="0"/>
                  <a:pt x="160" y="0"/>
                  <a:pt x="160" y="0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72" y="128"/>
                  <a:pt x="176" y="124"/>
                  <a:pt x="176" y="120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48" y="117"/>
                </a:moveTo>
                <a:cubicBezTo>
                  <a:pt x="48" y="75"/>
                  <a:pt x="48" y="75"/>
                  <a:pt x="48" y="75"/>
                </a:cubicBezTo>
                <a:cubicBezTo>
                  <a:pt x="43" y="81"/>
                  <a:pt x="40" y="88"/>
                  <a:pt x="40" y="96"/>
                </a:cubicBezTo>
                <a:cubicBezTo>
                  <a:pt x="40" y="104"/>
                  <a:pt x="43" y="111"/>
                  <a:pt x="48" y="117"/>
                </a:cubicBezTo>
                <a:moveTo>
                  <a:pt x="114" y="133"/>
                </a:moveTo>
                <a:cubicBezTo>
                  <a:pt x="123" y="123"/>
                  <a:pt x="128" y="110"/>
                  <a:pt x="128" y="96"/>
                </a:cubicBezTo>
                <a:cubicBezTo>
                  <a:pt x="128" y="65"/>
                  <a:pt x="103" y="40"/>
                  <a:pt x="72" y="40"/>
                </a:cubicBezTo>
                <a:cubicBezTo>
                  <a:pt x="41" y="40"/>
                  <a:pt x="16" y="65"/>
                  <a:pt x="16" y="96"/>
                </a:cubicBezTo>
                <a:cubicBezTo>
                  <a:pt x="16" y="127"/>
                  <a:pt x="41" y="152"/>
                  <a:pt x="72" y="152"/>
                </a:cubicBezTo>
                <a:cubicBezTo>
                  <a:pt x="86" y="152"/>
                  <a:pt x="99" y="147"/>
                  <a:pt x="109" y="138"/>
                </a:cubicBezTo>
                <a:cubicBezTo>
                  <a:pt x="145" y="175"/>
                  <a:pt x="145" y="175"/>
                  <a:pt x="145" y="175"/>
                </a:cubicBezTo>
                <a:cubicBezTo>
                  <a:pt x="146" y="176"/>
                  <a:pt x="147" y="176"/>
                  <a:pt x="148" y="176"/>
                </a:cubicBezTo>
                <a:cubicBezTo>
                  <a:pt x="150" y="176"/>
                  <a:pt x="152" y="174"/>
                  <a:pt x="152" y="172"/>
                </a:cubicBezTo>
                <a:cubicBezTo>
                  <a:pt x="152" y="171"/>
                  <a:pt x="152" y="170"/>
                  <a:pt x="151" y="169"/>
                </a:cubicBezTo>
                <a:lnTo>
                  <a:pt x="114" y="133"/>
                </a:lnTo>
                <a:close/>
                <a:moveTo>
                  <a:pt x="72" y="144"/>
                </a:moveTo>
                <a:cubicBezTo>
                  <a:pt x="45" y="144"/>
                  <a:pt x="24" y="123"/>
                  <a:pt x="24" y="96"/>
                </a:cubicBezTo>
                <a:cubicBezTo>
                  <a:pt x="24" y="69"/>
                  <a:pt x="45" y="48"/>
                  <a:pt x="72" y="48"/>
                </a:cubicBezTo>
                <a:cubicBezTo>
                  <a:pt x="99" y="48"/>
                  <a:pt x="120" y="69"/>
                  <a:pt x="120" y="96"/>
                </a:cubicBezTo>
                <a:cubicBezTo>
                  <a:pt x="120" y="123"/>
                  <a:pt x="99" y="144"/>
                  <a:pt x="72" y="144"/>
                </a:cubicBezTo>
                <a:moveTo>
                  <a:pt x="56" y="68"/>
                </a:moveTo>
                <a:cubicBezTo>
                  <a:pt x="56" y="124"/>
                  <a:pt x="56" y="124"/>
                  <a:pt x="56" y="124"/>
                </a:cubicBezTo>
                <a:cubicBezTo>
                  <a:pt x="61" y="126"/>
                  <a:pt x="66" y="128"/>
                  <a:pt x="72" y="128"/>
                </a:cubicBezTo>
                <a:cubicBezTo>
                  <a:pt x="73" y="128"/>
                  <a:pt x="75" y="128"/>
                  <a:pt x="76" y="128"/>
                </a:cubicBezTo>
                <a:cubicBezTo>
                  <a:pt x="76" y="64"/>
                  <a:pt x="76" y="64"/>
                  <a:pt x="76" y="64"/>
                </a:cubicBezTo>
                <a:cubicBezTo>
                  <a:pt x="75" y="64"/>
                  <a:pt x="73" y="64"/>
                  <a:pt x="72" y="64"/>
                </a:cubicBezTo>
                <a:cubicBezTo>
                  <a:pt x="66" y="64"/>
                  <a:pt x="61" y="66"/>
                  <a:pt x="56" y="68"/>
                </a:cubicBezTo>
                <a:moveTo>
                  <a:pt x="84" y="126"/>
                </a:moveTo>
                <a:cubicBezTo>
                  <a:pt x="87" y="124"/>
                  <a:pt x="90" y="123"/>
                  <a:pt x="92" y="121"/>
                </a:cubicBezTo>
                <a:cubicBezTo>
                  <a:pt x="92" y="71"/>
                  <a:pt x="92" y="71"/>
                  <a:pt x="92" y="71"/>
                </a:cubicBezTo>
                <a:cubicBezTo>
                  <a:pt x="90" y="69"/>
                  <a:pt x="87" y="68"/>
                  <a:pt x="84" y="66"/>
                </a:cubicBezTo>
                <a:lnTo>
                  <a:pt x="84" y="1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67" name="Freeform 151">
            <a:extLst>
              <a:ext uri="{FF2B5EF4-FFF2-40B4-BE49-F238E27FC236}">
                <a16:creationId xmlns:a16="http://schemas.microsoft.com/office/drawing/2014/main" id="{B3564DE6-1E47-428A-9359-ECD94844117E}"/>
              </a:ext>
            </a:extLst>
          </p:cNvPr>
          <p:cNvSpPr>
            <a:spLocks noEditPoints="1"/>
          </p:cNvSpPr>
          <p:nvPr/>
        </p:nvSpPr>
        <p:spPr bwMode="auto">
          <a:xfrm>
            <a:off x="6221358" y="8272467"/>
            <a:ext cx="600075" cy="434975"/>
          </a:xfrm>
          <a:custGeom>
            <a:avLst/>
            <a:gdLst>
              <a:gd name="T0" fmla="*/ 64 w 176"/>
              <a:gd name="T1" fmla="*/ 0 h 128"/>
              <a:gd name="T2" fmla="*/ 72 w 176"/>
              <a:gd name="T3" fmla="*/ 64 h 128"/>
              <a:gd name="T4" fmla="*/ 56 w 176"/>
              <a:gd name="T5" fmla="*/ 0 h 128"/>
              <a:gd name="T6" fmla="*/ 40 w 176"/>
              <a:gd name="T7" fmla="*/ 64 h 128"/>
              <a:gd name="T8" fmla="*/ 56 w 176"/>
              <a:gd name="T9" fmla="*/ 0 h 128"/>
              <a:gd name="T10" fmla="*/ 24 w 176"/>
              <a:gd name="T11" fmla="*/ 0 h 128"/>
              <a:gd name="T12" fmla="*/ 32 w 176"/>
              <a:gd name="T13" fmla="*/ 64 h 128"/>
              <a:gd name="T14" fmla="*/ 16 w 176"/>
              <a:gd name="T15" fmla="*/ 0 h 128"/>
              <a:gd name="T16" fmla="*/ 8 w 176"/>
              <a:gd name="T17" fmla="*/ 64 h 128"/>
              <a:gd name="T18" fmla="*/ 16 w 176"/>
              <a:gd name="T19" fmla="*/ 0 h 128"/>
              <a:gd name="T20" fmla="*/ 80 w 176"/>
              <a:gd name="T21" fmla="*/ 0 h 128"/>
              <a:gd name="T22" fmla="*/ 96 w 176"/>
              <a:gd name="T23" fmla="*/ 64 h 128"/>
              <a:gd name="T24" fmla="*/ 144 w 176"/>
              <a:gd name="T25" fmla="*/ 0 h 128"/>
              <a:gd name="T26" fmla="*/ 136 w 176"/>
              <a:gd name="T27" fmla="*/ 64 h 128"/>
              <a:gd name="T28" fmla="*/ 144 w 176"/>
              <a:gd name="T29" fmla="*/ 0 h 128"/>
              <a:gd name="T30" fmla="*/ 160 w 176"/>
              <a:gd name="T31" fmla="*/ 0 h 128"/>
              <a:gd name="T32" fmla="*/ 152 w 176"/>
              <a:gd name="T33" fmla="*/ 64 h 128"/>
              <a:gd name="T34" fmla="*/ 168 w 176"/>
              <a:gd name="T35" fmla="*/ 8 h 128"/>
              <a:gd name="T36" fmla="*/ 104 w 176"/>
              <a:gd name="T37" fmla="*/ 0 h 128"/>
              <a:gd name="T38" fmla="*/ 112 w 176"/>
              <a:gd name="T39" fmla="*/ 64 h 128"/>
              <a:gd name="T40" fmla="*/ 128 w 176"/>
              <a:gd name="T41" fmla="*/ 0 h 128"/>
              <a:gd name="T42" fmla="*/ 120 w 176"/>
              <a:gd name="T43" fmla="*/ 64 h 128"/>
              <a:gd name="T44" fmla="*/ 128 w 176"/>
              <a:gd name="T45" fmla="*/ 0 h 128"/>
              <a:gd name="T46" fmla="*/ 144 w 176"/>
              <a:gd name="T47" fmla="*/ 128 h 128"/>
              <a:gd name="T48" fmla="*/ 136 w 176"/>
              <a:gd name="T49" fmla="*/ 104 h 128"/>
              <a:gd name="T50" fmla="*/ 152 w 176"/>
              <a:gd name="T51" fmla="*/ 128 h 128"/>
              <a:gd name="T52" fmla="*/ 168 w 176"/>
              <a:gd name="T53" fmla="*/ 120 h 128"/>
              <a:gd name="T54" fmla="*/ 152 w 176"/>
              <a:gd name="T55" fmla="*/ 104 h 128"/>
              <a:gd name="T56" fmla="*/ 104 w 176"/>
              <a:gd name="T57" fmla="*/ 128 h 128"/>
              <a:gd name="T58" fmla="*/ 112 w 176"/>
              <a:gd name="T59" fmla="*/ 104 h 128"/>
              <a:gd name="T60" fmla="*/ 104 w 176"/>
              <a:gd name="T61" fmla="*/ 128 h 128"/>
              <a:gd name="T62" fmla="*/ 128 w 176"/>
              <a:gd name="T63" fmla="*/ 128 h 128"/>
              <a:gd name="T64" fmla="*/ 120 w 176"/>
              <a:gd name="T65" fmla="*/ 104 h 128"/>
              <a:gd name="T66" fmla="*/ 168 w 176"/>
              <a:gd name="T67" fmla="*/ 72 h 128"/>
              <a:gd name="T68" fmla="*/ 0 w 176"/>
              <a:gd name="T69" fmla="*/ 80 h 128"/>
              <a:gd name="T70" fmla="*/ 8 w 176"/>
              <a:gd name="T71" fmla="*/ 96 h 128"/>
              <a:gd name="T72" fmla="*/ 176 w 176"/>
              <a:gd name="T73" fmla="*/ 88 h 128"/>
              <a:gd name="T74" fmla="*/ 168 w 176"/>
              <a:gd name="T75" fmla="*/ 72 h 128"/>
              <a:gd name="T76" fmla="*/ 8 w 176"/>
              <a:gd name="T77" fmla="*/ 88 h 128"/>
              <a:gd name="T78" fmla="*/ 168 w 176"/>
              <a:gd name="T79" fmla="*/ 80 h 128"/>
              <a:gd name="T80" fmla="*/ 24 w 176"/>
              <a:gd name="T81" fmla="*/ 128 h 128"/>
              <a:gd name="T82" fmla="*/ 32 w 176"/>
              <a:gd name="T83" fmla="*/ 104 h 128"/>
              <a:gd name="T84" fmla="*/ 24 w 176"/>
              <a:gd name="T85" fmla="*/ 128 h 128"/>
              <a:gd name="T86" fmla="*/ 16 w 176"/>
              <a:gd name="T87" fmla="*/ 128 h 128"/>
              <a:gd name="T88" fmla="*/ 8 w 176"/>
              <a:gd name="T89" fmla="*/ 104 h 128"/>
              <a:gd name="T90" fmla="*/ 40 w 176"/>
              <a:gd name="T91" fmla="*/ 128 h 128"/>
              <a:gd name="T92" fmla="*/ 56 w 176"/>
              <a:gd name="T93" fmla="*/ 104 h 128"/>
              <a:gd name="T94" fmla="*/ 40 w 176"/>
              <a:gd name="T95" fmla="*/ 128 h 128"/>
              <a:gd name="T96" fmla="*/ 96 w 176"/>
              <a:gd name="T97" fmla="*/ 128 h 128"/>
              <a:gd name="T98" fmla="*/ 80 w 176"/>
              <a:gd name="T99" fmla="*/ 104 h 128"/>
              <a:gd name="T100" fmla="*/ 64 w 176"/>
              <a:gd name="T101" fmla="*/ 128 h 128"/>
              <a:gd name="T102" fmla="*/ 72 w 176"/>
              <a:gd name="T103" fmla="*/ 104 h 128"/>
              <a:gd name="T104" fmla="*/ 64 w 176"/>
              <a:gd name="T105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28">
                <a:moveTo>
                  <a:pt x="72" y="0"/>
                </a:moveTo>
                <a:cubicBezTo>
                  <a:pt x="64" y="0"/>
                  <a:pt x="64" y="0"/>
                  <a:pt x="64" y="0"/>
                </a:cubicBezTo>
                <a:cubicBezTo>
                  <a:pt x="64" y="64"/>
                  <a:pt x="64" y="64"/>
                  <a:pt x="64" y="64"/>
                </a:cubicBezTo>
                <a:cubicBezTo>
                  <a:pt x="72" y="64"/>
                  <a:pt x="72" y="64"/>
                  <a:pt x="72" y="64"/>
                </a:cubicBezTo>
                <a:lnTo>
                  <a:pt x="72" y="0"/>
                </a:lnTo>
                <a:close/>
                <a:moveTo>
                  <a:pt x="56" y="0"/>
                </a:moveTo>
                <a:cubicBezTo>
                  <a:pt x="40" y="0"/>
                  <a:pt x="40" y="0"/>
                  <a:pt x="40" y="0"/>
                </a:cubicBezTo>
                <a:cubicBezTo>
                  <a:pt x="40" y="64"/>
                  <a:pt x="40" y="64"/>
                  <a:pt x="40" y="64"/>
                </a:cubicBezTo>
                <a:cubicBezTo>
                  <a:pt x="56" y="64"/>
                  <a:pt x="56" y="64"/>
                  <a:pt x="56" y="64"/>
                </a:cubicBezTo>
                <a:lnTo>
                  <a:pt x="56" y="0"/>
                </a:lnTo>
                <a:close/>
                <a:moveTo>
                  <a:pt x="32" y="0"/>
                </a:moveTo>
                <a:cubicBezTo>
                  <a:pt x="24" y="0"/>
                  <a:pt x="24" y="0"/>
                  <a:pt x="24" y="0"/>
                </a:cubicBezTo>
                <a:cubicBezTo>
                  <a:pt x="24" y="64"/>
                  <a:pt x="24" y="64"/>
                  <a:pt x="24" y="64"/>
                </a:cubicBezTo>
                <a:cubicBezTo>
                  <a:pt x="32" y="64"/>
                  <a:pt x="32" y="64"/>
                  <a:pt x="32" y="64"/>
                </a:cubicBezTo>
                <a:lnTo>
                  <a:pt x="32" y="0"/>
                </a:lnTo>
                <a:close/>
                <a:moveTo>
                  <a:pt x="16" y="0"/>
                </a:moveTo>
                <a:cubicBezTo>
                  <a:pt x="12" y="0"/>
                  <a:pt x="8" y="4"/>
                  <a:pt x="8" y="8"/>
                </a:cubicBezTo>
                <a:cubicBezTo>
                  <a:pt x="8" y="64"/>
                  <a:pt x="8" y="64"/>
                  <a:pt x="8" y="64"/>
                </a:cubicBezTo>
                <a:cubicBezTo>
                  <a:pt x="16" y="64"/>
                  <a:pt x="16" y="64"/>
                  <a:pt x="16" y="64"/>
                </a:cubicBezTo>
                <a:lnTo>
                  <a:pt x="16" y="0"/>
                </a:lnTo>
                <a:close/>
                <a:moveTo>
                  <a:pt x="96" y="0"/>
                </a:moveTo>
                <a:cubicBezTo>
                  <a:pt x="80" y="0"/>
                  <a:pt x="80" y="0"/>
                  <a:pt x="80" y="0"/>
                </a:cubicBezTo>
                <a:cubicBezTo>
                  <a:pt x="80" y="64"/>
                  <a:pt x="80" y="64"/>
                  <a:pt x="80" y="64"/>
                </a:cubicBezTo>
                <a:cubicBezTo>
                  <a:pt x="96" y="64"/>
                  <a:pt x="96" y="64"/>
                  <a:pt x="96" y="64"/>
                </a:cubicBezTo>
                <a:lnTo>
                  <a:pt x="96" y="0"/>
                </a:lnTo>
                <a:close/>
                <a:moveTo>
                  <a:pt x="144" y="0"/>
                </a:moveTo>
                <a:cubicBezTo>
                  <a:pt x="136" y="0"/>
                  <a:pt x="136" y="0"/>
                  <a:pt x="136" y="0"/>
                </a:cubicBezTo>
                <a:cubicBezTo>
                  <a:pt x="136" y="64"/>
                  <a:pt x="136" y="64"/>
                  <a:pt x="136" y="64"/>
                </a:cubicBezTo>
                <a:cubicBezTo>
                  <a:pt x="144" y="64"/>
                  <a:pt x="144" y="64"/>
                  <a:pt x="144" y="64"/>
                </a:cubicBezTo>
                <a:lnTo>
                  <a:pt x="144" y="0"/>
                </a:lnTo>
                <a:close/>
                <a:moveTo>
                  <a:pt x="168" y="8"/>
                </a:moveTo>
                <a:cubicBezTo>
                  <a:pt x="168" y="4"/>
                  <a:pt x="164" y="0"/>
                  <a:pt x="160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64"/>
                  <a:pt x="152" y="64"/>
                  <a:pt x="152" y="64"/>
                </a:cubicBezTo>
                <a:cubicBezTo>
                  <a:pt x="168" y="64"/>
                  <a:pt x="168" y="64"/>
                  <a:pt x="168" y="64"/>
                </a:cubicBezTo>
                <a:lnTo>
                  <a:pt x="168" y="8"/>
                </a:lnTo>
                <a:close/>
                <a:moveTo>
                  <a:pt x="112" y="0"/>
                </a:moveTo>
                <a:cubicBezTo>
                  <a:pt x="104" y="0"/>
                  <a:pt x="104" y="0"/>
                  <a:pt x="104" y="0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12" y="64"/>
                  <a:pt x="112" y="64"/>
                  <a:pt x="112" y="64"/>
                </a:cubicBezTo>
                <a:lnTo>
                  <a:pt x="112" y="0"/>
                </a:lnTo>
                <a:close/>
                <a:moveTo>
                  <a:pt x="128" y="0"/>
                </a:moveTo>
                <a:cubicBezTo>
                  <a:pt x="120" y="0"/>
                  <a:pt x="120" y="0"/>
                  <a:pt x="120" y="0"/>
                </a:cubicBezTo>
                <a:cubicBezTo>
                  <a:pt x="120" y="64"/>
                  <a:pt x="120" y="64"/>
                  <a:pt x="120" y="64"/>
                </a:cubicBezTo>
                <a:cubicBezTo>
                  <a:pt x="128" y="64"/>
                  <a:pt x="128" y="64"/>
                  <a:pt x="128" y="64"/>
                </a:cubicBezTo>
                <a:lnTo>
                  <a:pt x="128" y="0"/>
                </a:lnTo>
                <a:close/>
                <a:moveTo>
                  <a:pt x="136" y="128"/>
                </a:moveTo>
                <a:cubicBezTo>
                  <a:pt x="144" y="128"/>
                  <a:pt x="144" y="128"/>
                  <a:pt x="144" y="128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36" y="104"/>
                  <a:pt x="136" y="104"/>
                  <a:pt x="136" y="104"/>
                </a:cubicBezTo>
                <a:lnTo>
                  <a:pt x="136" y="128"/>
                </a:lnTo>
                <a:close/>
                <a:moveTo>
                  <a:pt x="152" y="128"/>
                </a:moveTo>
                <a:cubicBezTo>
                  <a:pt x="160" y="128"/>
                  <a:pt x="160" y="128"/>
                  <a:pt x="160" y="128"/>
                </a:cubicBezTo>
                <a:cubicBezTo>
                  <a:pt x="164" y="128"/>
                  <a:pt x="168" y="124"/>
                  <a:pt x="168" y="120"/>
                </a:cubicBezTo>
                <a:cubicBezTo>
                  <a:pt x="168" y="104"/>
                  <a:pt x="168" y="104"/>
                  <a:pt x="168" y="104"/>
                </a:cubicBezTo>
                <a:cubicBezTo>
                  <a:pt x="152" y="104"/>
                  <a:pt x="152" y="104"/>
                  <a:pt x="152" y="104"/>
                </a:cubicBezTo>
                <a:lnTo>
                  <a:pt x="152" y="128"/>
                </a:lnTo>
                <a:close/>
                <a:moveTo>
                  <a:pt x="104" y="128"/>
                </a:moveTo>
                <a:cubicBezTo>
                  <a:pt x="112" y="128"/>
                  <a:pt x="112" y="128"/>
                  <a:pt x="112" y="128"/>
                </a:cubicBezTo>
                <a:cubicBezTo>
                  <a:pt x="112" y="104"/>
                  <a:pt x="112" y="104"/>
                  <a:pt x="112" y="104"/>
                </a:cubicBezTo>
                <a:cubicBezTo>
                  <a:pt x="104" y="104"/>
                  <a:pt x="104" y="104"/>
                  <a:pt x="104" y="104"/>
                </a:cubicBezTo>
                <a:lnTo>
                  <a:pt x="104" y="128"/>
                </a:lnTo>
                <a:close/>
                <a:moveTo>
                  <a:pt x="120" y="128"/>
                </a:moveTo>
                <a:cubicBezTo>
                  <a:pt x="128" y="128"/>
                  <a:pt x="128" y="128"/>
                  <a:pt x="128" y="128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20" y="104"/>
                  <a:pt x="120" y="104"/>
                  <a:pt x="120" y="104"/>
                </a:cubicBezTo>
                <a:lnTo>
                  <a:pt x="120" y="128"/>
                </a:lnTo>
                <a:close/>
                <a:moveTo>
                  <a:pt x="168" y="72"/>
                </a:moveTo>
                <a:cubicBezTo>
                  <a:pt x="8" y="72"/>
                  <a:pt x="8" y="72"/>
                  <a:pt x="8" y="72"/>
                </a:cubicBezTo>
                <a:cubicBezTo>
                  <a:pt x="4" y="72"/>
                  <a:pt x="0" y="76"/>
                  <a:pt x="0" y="80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2"/>
                  <a:pt x="4" y="96"/>
                  <a:pt x="8" y="96"/>
                </a:cubicBezTo>
                <a:cubicBezTo>
                  <a:pt x="168" y="96"/>
                  <a:pt x="168" y="96"/>
                  <a:pt x="168" y="96"/>
                </a:cubicBezTo>
                <a:cubicBezTo>
                  <a:pt x="172" y="96"/>
                  <a:pt x="176" y="92"/>
                  <a:pt x="176" y="88"/>
                </a:cubicBezTo>
                <a:cubicBezTo>
                  <a:pt x="176" y="80"/>
                  <a:pt x="176" y="80"/>
                  <a:pt x="176" y="80"/>
                </a:cubicBezTo>
                <a:cubicBezTo>
                  <a:pt x="176" y="76"/>
                  <a:pt x="172" y="72"/>
                  <a:pt x="168" y="72"/>
                </a:cubicBezTo>
                <a:moveTo>
                  <a:pt x="168" y="88"/>
                </a:moveTo>
                <a:cubicBezTo>
                  <a:pt x="8" y="88"/>
                  <a:pt x="8" y="88"/>
                  <a:pt x="8" y="88"/>
                </a:cubicBezTo>
                <a:cubicBezTo>
                  <a:pt x="8" y="80"/>
                  <a:pt x="8" y="80"/>
                  <a:pt x="8" y="80"/>
                </a:cubicBezTo>
                <a:cubicBezTo>
                  <a:pt x="168" y="80"/>
                  <a:pt x="168" y="80"/>
                  <a:pt x="168" y="80"/>
                </a:cubicBezTo>
                <a:lnTo>
                  <a:pt x="168" y="88"/>
                </a:lnTo>
                <a:close/>
                <a:moveTo>
                  <a:pt x="24" y="128"/>
                </a:moveTo>
                <a:cubicBezTo>
                  <a:pt x="32" y="128"/>
                  <a:pt x="32" y="128"/>
                  <a:pt x="32" y="128"/>
                </a:cubicBezTo>
                <a:cubicBezTo>
                  <a:pt x="32" y="104"/>
                  <a:pt x="32" y="104"/>
                  <a:pt x="32" y="104"/>
                </a:cubicBezTo>
                <a:cubicBezTo>
                  <a:pt x="24" y="104"/>
                  <a:pt x="24" y="104"/>
                  <a:pt x="24" y="104"/>
                </a:cubicBezTo>
                <a:lnTo>
                  <a:pt x="24" y="128"/>
                </a:lnTo>
                <a:close/>
                <a:moveTo>
                  <a:pt x="8" y="120"/>
                </a:moveTo>
                <a:cubicBezTo>
                  <a:pt x="8" y="124"/>
                  <a:pt x="12" y="128"/>
                  <a:pt x="16" y="128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8" y="104"/>
                  <a:pt x="8" y="104"/>
                  <a:pt x="8" y="104"/>
                </a:cubicBezTo>
                <a:lnTo>
                  <a:pt x="8" y="120"/>
                </a:lnTo>
                <a:close/>
                <a:moveTo>
                  <a:pt x="40" y="128"/>
                </a:moveTo>
                <a:cubicBezTo>
                  <a:pt x="56" y="128"/>
                  <a:pt x="56" y="128"/>
                  <a:pt x="56" y="128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40" y="104"/>
                  <a:pt x="40" y="104"/>
                  <a:pt x="40" y="104"/>
                </a:cubicBezTo>
                <a:lnTo>
                  <a:pt x="40" y="128"/>
                </a:lnTo>
                <a:close/>
                <a:moveTo>
                  <a:pt x="80" y="128"/>
                </a:moveTo>
                <a:cubicBezTo>
                  <a:pt x="96" y="128"/>
                  <a:pt x="96" y="128"/>
                  <a:pt x="96" y="128"/>
                </a:cubicBezTo>
                <a:cubicBezTo>
                  <a:pt x="96" y="104"/>
                  <a:pt x="96" y="104"/>
                  <a:pt x="96" y="104"/>
                </a:cubicBezTo>
                <a:cubicBezTo>
                  <a:pt x="80" y="104"/>
                  <a:pt x="80" y="104"/>
                  <a:pt x="80" y="104"/>
                </a:cubicBezTo>
                <a:lnTo>
                  <a:pt x="80" y="128"/>
                </a:lnTo>
                <a:close/>
                <a:moveTo>
                  <a:pt x="64" y="128"/>
                </a:moveTo>
                <a:cubicBezTo>
                  <a:pt x="72" y="128"/>
                  <a:pt x="72" y="128"/>
                  <a:pt x="72" y="128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64" y="104"/>
                  <a:pt x="64" y="104"/>
                  <a:pt x="64" y="104"/>
                </a:cubicBezTo>
                <a:lnTo>
                  <a:pt x="64" y="12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68" name="Freeform 152">
            <a:extLst>
              <a:ext uri="{FF2B5EF4-FFF2-40B4-BE49-F238E27FC236}">
                <a16:creationId xmlns:a16="http://schemas.microsoft.com/office/drawing/2014/main" id="{798E4AF8-3880-4AD7-A015-64822070DBE0}"/>
              </a:ext>
            </a:extLst>
          </p:cNvPr>
          <p:cNvSpPr>
            <a:spLocks noEditPoints="1"/>
          </p:cNvSpPr>
          <p:nvPr/>
        </p:nvSpPr>
        <p:spPr bwMode="auto">
          <a:xfrm>
            <a:off x="7365945" y="8189917"/>
            <a:ext cx="600075" cy="600075"/>
          </a:xfrm>
          <a:custGeom>
            <a:avLst/>
            <a:gdLst>
              <a:gd name="T0" fmla="*/ 44 w 176"/>
              <a:gd name="T1" fmla="*/ 32 h 176"/>
              <a:gd name="T2" fmla="*/ 44 w 176"/>
              <a:gd name="T3" fmla="*/ 40 h 176"/>
              <a:gd name="T4" fmla="*/ 104 w 176"/>
              <a:gd name="T5" fmla="*/ 36 h 176"/>
              <a:gd name="T6" fmla="*/ 168 w 176"/>
              <a:gd name="T7" fmla="*/ 56 h 176"/>
              <a:gd name="T8" fmla="*/ 160 w 176"/>
              <a:gd name="T9" fmla="*/ 32 h 176"/>
              <a:gd name="T10" fmla="*/ 128 w 176"/>
              <a:gd name="T11" fmla="*/ 0 h 176"/>
              <a:gd name="T12" fmla="*/ 16 w 176"/>
              <a:gd name="T13" fmla="*/ 8 h 176"/>
              <a:gd name="T14" fmla="*/ 8 w 176"/>
              <a:gd name="T15" fmla="*/ 56 h 176"/>
              <a:gd name="T16" fmla="*/ 0 w 176"/>
              <a:gd name="T17" fmla="*/ 96 h 176"/>
              <a:gd name="T18" fmla="*/ 16 w 176"/>
              <a:gd name="T19" fmla="*/ 104 h 176"/>
              <a:gd name="T20" fmla="*/ 20 w 176"/>
              <a:gd name="T21" fmla="*/ 176 h 176"/>
              <a:gd name="T22" fmla="*/ 24 w 176"/>
              <a:gd name="T23" fmla="*/ 104 h 176"/>
              <a:gd name="T24" fmla="*/ 32 w 176"/>
              <a:gd name="T25" fmla="*/ 148 h 176"/>
              <a:gd name="T26" fmla="*/ 40 w 176"/>
              <a:gd name="T27" fmla="*/ 148 h 176"/>
              <a:gd name="T28" fmla="*/ 48 w 176"/>
              <a:gd name="T29" fmla="*/ 104 h 176"/>
              <a:gd name="T30" fmla="*/ 52 w 176"/>
              <a:gd name="T31" fmla="*/ 128 h 176"/>
              <a:gd name="T32" fmla="*/ 56 w 176"/>
              <a:gd name="T33" fmla="*/ 104 h 176"/>
              <a:gd name="T34" fmla="*/ 64 w 176"/>
              <a:gd name="T35" fmla="*/ 164 h 176"/>
              <a:gd name="T36" fmla="*/ 72 w 176"/>
              <a:gd name="T37" fmla="*/ 164 h 176"/>
              <a:gd name="T38" fmla="*/ 84 w 176"/>
              <a:gd name="T39" fmla="*/ 104 h 176"/>
              <a:gd name="T40" fmla="*/ 88 w 176"/>
              <a:gd name="T41" fmla="*/ 160 h 176"/>
              <a:gd name="T42" fmla="*/ 92 w 176"/>
              <a:gd name="T43" fmla="*/ 104 h 176"/>
              <a:gd name="T44" fmla="*/ 104 w 176"/>
              <a:gd name="T45" fmla="*/ 132 h 176"/>
              <a:gd name="T46" fmla="*/ 112 w 176"/>
              <a:gd name="T47" fmla="*/ 132 h 176"/>
              <a:gd name="T48" fmla="*/ 120 w 176"/>
              <a:gd name="T49" fmla="*/ 104 h 176"/>
              <a:gd name="T50" fmla="*/ 124 w 176"/>
              <a:gd name="T51" fmla="*/ 144 h 176"/>
              <a:gd name="T52" fmla="*/ 128 w 176"/>
              <a:gd name="T53" fmla="*/ 104 h 176"/>
              <a:gd name="T54" fmla="*/ 136 w 176"/>
              <a:gd name="T55" fmla="*/ 164 h 176"/>
              <a:gd name="T56" fmla="*/ 144 w 176"/>
              <a:gd name="T57" fmla="*/ 164 h 176"/>
              <a:gd name="T58" fmla="*/ 152 w 176"/>
              <a:gd name="T59" fmla="*/ 104 h 176"/>
              <a:gd name="T60" fmla="*/ 156 w 176"/>
              <a:gd name="T61" fmla="*/ 160 h 176"/>
              <a:gd name="T62" fmla="*/ 160 w 176"/>
              <a:gd name="T63" fmla="*/ 104 h 176"/>
              <a:gd name="T64" fmla="*/ 176 w 176"/>
              <a:gd name="T65" fmla="*/ 96 h 176"/>
              <a:gd name="T66" fmla="*/ 168 w 176"/>
              <a:gd name="T67" fmla="*/ 56 h 176"/>
              <a:gd name="T68" fmla="*/ 148 w 176"/>
              <a:gd name="T69" fmla="*/ 32 h 176"/>
              <a:gd name="T70" fmla="*/ 128 w 176"/>
              <a:gd name="T71" fmla="*/ 12 h 176"/>
              <a:gd name="T72" fmla="*/ 120 w 176"/>
              <a:gd name="T73" fmla="*/ 8 h 176"/>
              <a:gd name="T74" fmla="*/ 124 w 176"/>
              <a:gd name="T75" fmla="*/ 40 h 176"/>
              <a:gd name="T76" fmla="*/ 152 w 176"/>
              <a:gd name="T77" fmla="*/ 56 h 176"/>
              <a:gd name="T78" fmla="*/ 24 w 176"/>
              <a:gd name="T79" fmla="*/ 8 h 176"/>
              <a:gd name="T80" fmla="*/ 8 w 176"/>
              <a:gd name="T81" fmla="*/ 96 h 176"/>
              <a:gd name="T82" fmla="*/ 168 w 176"/>
              <a:gd name="T83" fmla="*/ 64 h 176"/>
              <a:gd name="T84" fmla="*/ 20 w 176"/>
              <a:gd name="T85" fmla="*/ 84 h 176"/>
              <a:gd name="T86" fmla="*/ 20 w 176"/>
              <a:gd name="T87" fmla="*/ 76 h 176"/>
              <a:gd name="T88" fmla="*/ 20 w 176"/>
              <a:gd name="T89" fmla="*/ 84 h 176"/>
              <a:gd name="T90" fmla="*/ 40 w 176"/>
              <a:gd name="T91" fmla="*/ 80 h 176"/>
              <a:gd name="T92" fmla="*/ 32 w 176"/>
              <a:gd name="T93" fmla="*/ 8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6" h="176">
                <a:moveTo>
                  <a:pt x="100" y="32"/>
                </a:moveTo>
                <a:cubicBezTo>
                  <a:pt x="44" y="32"/>
                  <a:pt x="44" y="32"/>
                  <a:pt x="44" y="32"/>
                </a:cubicBezTo>
                <a:cubicBezTo>
                  <a:pt x="42" y="32"/>
                  <a:pt x="40" y="34"/>
                  <a:pt x="40" y="36"/>
                </a:cubicBezTo>
                <a:cubicBezTo>
                  <a:pt x="40" y="38"/>
                  <a:pt x="42" y="40"/>
                  <a:pt x="44" y="40"/>
                </a:cubicBezTo>
                <a:cubicBezTo>
                  <a:pt x="100" y="40"/>
                  <a:pt x="100" y="40"/>
                  <a:pt x="100" y="40"/>
                </a:cubicBezTo>
                <a:cubicBezTo>
                  <a:pt x="102" y="40"/>
                  <a:pt x="104" y="38"/>
                  <a:pt x="104" y="36"/>
                </a:cubicBezTo>
                <a:cubicBezTo>
                  <a:pt x="104" y="34"/>
                  <a:pt x="102" y="32"/>
                  <a:pt x="100" y="32"/>
                </a:cubicBezTo>
                <a:moveTo>
                  <a:pt x="168" y="56"/>
                </a:moveTo>
                <a:cubicBezTo>
                  <a:pt x="160" y="56"/>
                  <a:pt x="160" y="56"/>
                  <a:pt x="160" y="56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52" y="24"/>
                  <a:pt x="152" y="24"/>
                  <a:pt x="152" y="24"/>
                </a:cubicBezTo>
                <a:cubicBezTo>
                  <a:pt x="128" y="0"/>
                  <a:pt x="128" y="0"/>
                  <a:pt x="128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56"/>
                  <a:pt x="16" y="56"/>
                  <a:pt x="16" y="56"/>
                </a:cubicBezTo>
                <a:cubicBezTo>
                  <a:pt x="8" y="56"/>
                  <a:pt x="8" y="56"/>
                  <a:pt x="8" y="56"/>
                </a:cubicBezTo>
                <a:cubicBezTo>
                  <a:pt x="4" y="56"/>
                  <a:pt x="0" y="60"/>
                  <a:pt x="0" y="64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0"/>
                  <a:pt x="4" y="104"/>
                  <a:pt x="8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72"/>
                  <a:pt x="16" y="172"/>
                  <a:pt x="16" y="172"/>
                </a:cubicBezTo>
                <a:cubicBezTo>
                  <a:pt x="16" y="174"/>
                  <a:pt x="18" y="176"/>
                  <a:pt x="20" y="176"/>
                </a:cubicBezTo>
                <a:cubicBezTo>
                  <a:pt x="22" y="176"/>
                  <a:pt x="24" y="174"/>
                  <a:pt x="24" y="172"/>
                </a:cubicBezTo>
                <a:cubicBezTo>
                  <a:pt x="24" y="104"/>
                  <a:pt x="24" y="104"/>
                  <a:pt x="24" y="104"/>
                </a:cubicBezTo>
                <a:cubicBezTo>
                  <a:pt x="32" y="104"/>
                  <a:pt x="32" y="104"/>
                  <a:pt x="32" y="104"/>
                </a:cubicBezTo>
                <a:cubicBezTo>
                  <a:pt x="32" y="148"/>
                  <a:pt x="32" y="148"/>
                  <a:pt x="32" y="148"/>
                </a:cubicBezTo>
                <a:cubicBezTo>
                  <a:pt x="32" y="150"/>
                  <a:pt x="34" y="152"/>
                  <a:pt x="36" y="152"/>
                </a:cubicBezTo>
                <a:cubicBezTo>
                  <a:pt x="38" y="152"/>
                  <a:pt x="40" y="150"/>
                  <a:pt x="40" y="148"/>
                </a:cubicBezTo>
                <a:cubicBezTo>
                  <a:pt x="40" y="104"/>
                  <a:pt x="40" y="104"/>
                  <a:pt x="40" y="104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48" y="124"/>
                  <a:pt x="48" y="124"/>
                  <a:pt x="48" y="124"/>
                </a:cubicBezTo>
                <a:cubicBezTo>
                  <a:pt x="48" y="126"/>
                  <a:pt x="50" y="128"/>
                  <a:pt x="52" y="128"/>
                </a:cubicBezTo>
                <a:cubicBezTo>
                  <a:pt x="54" y="128"/>
                  <a:pt x="56" y="126"/>
                  <a:pt x="56" y="124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64" y="104"/>
                  <a:pt x="64" y="104"/>
                  <a:pt x="64" y="104"/>
                </a:cubicBezTo>
                <a:cubicBezTo>
                  <a:pt x="64" y="164"/>
                  <a:pt x="64" y="164"/>
                  <a:pt x="64" y="164"/>
                </a:cubicBezTo>
                <a:cubicBezTo>
                  <a:pt x="64" y="166"/>
                  <a:pt x="66" y="168"/>
                  <a:pt x="68" y="168"/>
                </a:cubicBezTo>
                <a:cubicBezTo>
                  <a:pt x="70" y="168"/>
                  <a:pt x="72" y="166"/>
                  <a:pt x="72" y="164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84" y="104"/>
                  <a:pt x="84" y="104"/>
                  <a:pt x="84" y="104"/>
                </a:cubicBezTo>
                <a:cubicBezTo>
                  <a:pt x="84" y="156"/>
                  <a:pt x="84" y="156"/>
                  <a:pt x="84" y="156"/>
                </a:cubicBezTo>
                <a:cubicBezTo>
                  <a:pt x="84" y="158"/>
                  <a:pt x="86" y="160"/>
                  <a:pt x="88" y="160"/>
                </a:cubicBezTo>
                <a:cubicBezTo>
                  <a:pt x="90" y="160"/>
                  <a:pt x="92" y="158"/>
                  <a:pt x="92" y="156"/>
                </a:cubicBezTo>
                <a:cubicBezTo>
                  <a:pt x="92" y="104"/>
                  <a:pt x="92" y="104"/>
                  <a:pt x="92" y="10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4" y="132"/>
                  <a:pt x="104" y="132"/>
                  <a:pt x="104" y="132"/>
                </a:cubicBezTo>
                <a:cubicBezTo>
                  <a:pt x="104" y="134"/>
                  <a:pt x="106" y="136"/>
                  <a:pt x="108" y="136"/>
                </a:cubicBezTo>
                <a:cubicBezTo>
                  <a:pt x="110" y="136"/>
                  <a:pt x="112" y="134"/>
                  <a:pt x="112" y="132"/>
                </a:cubicBezTo>
                <a:cubicBezTo>
                  <a:pt x="112" y="104"/>
                  <a:pt x="112" y="104"/>
                  <a:pt x="112" y="104"/>
                </a:cubicBezTo>
                <a:cubicBezTo>
                  <a:pt x="120" y="104"/>
                  <a:pt x="120" y="104"/>
                  <a:pt x="120" y="104"/>
                </a:cubicBezTo>
                <a:cubicBezTo>
                  <a:pt x="120" y="140"/>
                  <a:pt x="120" y="140"/>
                  <a:pt x="120" y="140"/>
                </a:cubicBezTo>
                <a:cubicBezTo>
                  <a:pt x="120" y="142"/>
                  <a:pt x="122" y="144"/>
                  <a:pt x="124" y="144"/>
                </a:cubicBezTo>
                <a:cubicBezTo>
                  <a:pt x="126" y="144"/>
                  <a:pt x="128" y="142"/>
                  <a:pt x="128" y="140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36" y="104"/>
                  <a:pt x="136" y="104"/>
                  <a:pt x="136" y="104"/>
                </a:cubicBezTo>
                <a:cubicBezTo>
                  <a:pt x="136" y="164"/>
                  <a:pt x="136" y="164"/>
                  <a:pt x="136" y="164"/>
                </a:cubicBezTo>
                <a:cubicBezTo>
                  <a:pt x="136" y="166"/>
                  <a:pt x="138" y="168"/>
                  <a:pt x="140" y="168"/>
                </a:cubicBezTo>
                <a:cubicBezTo>
                  <a:pt x="142" y="168"/>
                  <a:pt x="144" y="166"/>
                  <a:pt x="144" y="164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52" y="104"/>
                  <a:pt x="152" y="104"/>
                  <a:pt x="152" y="104"/>
                </a:cubicBezTo>
                <a:cubicBezTo>
                  <a:pt x="152" y="156"/>
                  <a:pt x="152" y="156"/>
                  <a:pt x="152" y="156"/>
                </a:cubicBezTo>
                <a:cubicBezTo>
                  <a:pt x="152" y="158"/>
                  <a:pt x="154" y="160"/>
                  <a:pt x="156" y="160"/>
                </a:cubicBezTo>
                <a:cubicBezTo>
                  <a:pt x="158" y="160"/>
                  <a:pt x="160" y="158"/>
                  <a:pt x="160" y="156"/>
                </a:cubicBezTo>
                <a:cubicBezTo>
                  <a:pt x="160" y="104"/>
                  <a:pt x="160" y="104"/>
                  <a:pt x="160" y="104"/>
                </a:cubicBezTo>
                <a:cubicBezTo>
                  <a:pt x="168" y="104"/>
                  <a:pt x="168" y="104"/>
                  <a:pt x="168" y="104"/>
                </a:cubicBezTo>
                <a:cubicBezTo>
                  <a:pt x="172" y="104"/>
                  <a:pt x="176" y="100"/>
                  <a:pt x="176" y="96"/>
                </a:cubicBezTo>
                <a:cubicBezTo>
                  <a:pt x="176" y="64"/>
                  <a:pt x="176" y="64"/>
                  <a:pt x="176" y="64"/>
                </a:cubicBezTo>
                <a:cubicBezTo>
                  <a:pt x="176" y="60"/>
                  <a:pt x="172" y="56"/>
                  <a:pt x="168" y="56"/>
                </a:cubicBezTo>
                <a:moveTo>
                  <a:pt x="128" y="12"/>
                </a:moveTo>
                <a:cubicBezTo>
                  <a:pt x="148" y="32"/>
                  <a:pt x="148" y="32"/>
                  <a:pt x="148" y="32"/>
                </a:cubicBezTo>
                <a:cubicBezTo>
                  <a:pt x="128" y="32"/>
                  <a:pt x="128" y="32"/>
                  <a:pt x="128" y="32"/>
                </a:cubicBezTo>
                <a:lnTo>
                  <a:pt x="128" y="12"/>
                </a:lnTo>
                <a:close/>
                <a:moveTo>
                  <a:pt x="24" y="8"/>
                </a:moveTo>
                <a:cubicBezTo>
                  <a:pt x="120" y="8"/>
                  <a:pt x="120" y="8"/>
                  <a:pt x="120" y="8"/>
                </a:cubicBezTo>
                <a:cubicBezTo>
                  <a:pt x="120" y="36"/>
                  <a:pt x="120" y="36"/>
                  <a:pt x="120" y="36"/>
                </a:cubicBezTo>
                <a:cubicBezTo>
                  <a:pt x="120" y="38"/>
                  <a:pt x="122" y="40"/>
                  <a:pt x="124" y="40"/>
                </a:cubicBezTo>
                <a:cubicBezTo>
                  <a:pt x="152" y="40"/>
                  <a:pt x="152" y="40"/>
                  <a:pt x="152" y="40"/>
                </a:cubicBezTo>
                <a:cubicBezTo>
                  <a:pt x="152" y="56"/>
                  <a:pt x="152" y="56"/>
                  <a:pt x="152" y="56"/>
                </a:cubicBezTo>
                <a:cubicBezTo>
                  <a:pt x="24" y="56"/>
                  <a:pt x="24" y="56"/>
                  <a:pt x="24" y="56"/>
                </a:cubicBezTo>
                <a:lnTo>
                  <a:pt x="24" y="8"/>
                </a:lnTo>
                <a:close/>
                <a:moveTo>
                  <a:pt x="168" y="96"/>
                </a:moveTo>
                <a:cubicBezTo>
                  <a:pt x="8" y="96"/>
                  <a:pt x="8" y="96"/>
                  <a:pt x="8" y="96"/>
                </a:cubicBezTo>
                <a:cubicBezTo>
                  <a:pt x="8" y="64"/>
                  <a:pt x="8" y="64"/>
                  <a:pt x="8" y="64"/>
                </a:cubicBezTo>
                <a:cubicBezTo>
                  <a:pt x="168" y="64"/>
                  <a:pt x="168" y="64"/>
                  <a:pt x="168" y="64"/>
                </a:cubicBezTo>
                <a:lnTo>
                  <a:pt x="168" y="96"/>
                </a:lnTo>
                <a:close/>
                <a:moveTo>
                  <a:pt x="20" y="84"/>
                </a:moveTo>
                <a:cubicBezTo>
                  <a:pt x="22" y="84"/>
                  <a:pt x="24" y="82"/>
                  <a:pt x="24" y="80"/>
                </a:cubicBezTo>
                <a:cubicBezTo>
                  <a:pt x="24" y="78"/>
                  <a:pt x="22" y="76"/>
                  <a:pt x="20" y="76"/>
                </a:cubicBezTo>
                <a:cubicBezTo>
                  <a:pt x="18" y="76"/>
                  <a:pt x="16" y="78"/>
                  <a:pt x="16" y="80"/>
                </a:cubicBezTo>
                <a:cubicBezTo>
                  <a:pt x="16" y="82"/>
                  <a:pt x="18" y="84"/>
                  <a:pt x="20" y="84"/>
                </a:cubicBezTo>
                <a:moveTo>
                  <a:pt x="36" y="84"/>
                </a:moveTo>
                <a:cubicBezTo>
                  <a:pt x="38" y="84"/>
                  <a:pt x="40" y="82"/>
                  <a:pt x="40" y="80"/>
                </a:cubicBezTo>
                <a:cubicBezTo>
                  <a:pt x="40" y="78"/>
                  <a:pt x="38" y="76"/>
                  <a:pt x="36" y="76"/>
                </a:cubicBezTo>
                <a:cubicBezTo>
                  <a:pt x="34" y="76"/>
                  <a:pt x="32" y="78"/>
                  <a:pt x="32" y="80"/>
                </a:cubicBezTo>
                <a:cubicBezTo>
                  <a:pt x="32" y="82"/>
                  <a:pt x="34" y="84"/>
                  <a:pt x="36" y="8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69" name="Freeform 153">
            <a:extLst>
              <a:ext uri="{FF2B5EF4-FFF2-40B4-BE49-F238E27FC236}">
                <a16:creationId xmlns:a16="http://schemas.microsoft.com/office/drawing/2014/main" id="{B640FC2B-3382-417C-A49E-67DB966822DB}"/>
              </a:ext>
            </a:extLst>
          </p:cNvPr>
          <p:cNvSpPr>
            <a:spLocks noEditPoints="1"/>
          </p:cNvSpPr>
          <p:nvPr/>
        </p:nvSpPr>
        <p:spPr bwMode="auto">
          <a:xfrm>
            <a:off x="8539108" y="8189917"/>
            <a:ext cx="546100" cy="600075"/>
          </a:xfrm>
          <a:custGeom>
            <a:avLst/>
            <a:gdLst>
              <a:gd name="T0" fmla="*/ 96 w 160"/>
              <a:gd name="T1" fmla="*/ 12 h 176"/>
              <a:gd name="T2" fmla="*/ 84 w 160"/>
              <a:gd name="T3" fmla="*/ 0 h 176"/>
              <a:gd name="T4" fmla="*/ 75 w 160"/>
              <a:gd name="T5" fmla="*/ 4 h 176"/>
              <a:gd name="T6" fmla="*/ 26 w 160"/>
              <a:gd name="T7" fmla="*/ 48 h 176"/>
              <a:gd name="T8" fmla="*/ 0 w 160"/>
              <a:gd name="T9" fmla="*/ 88 h 176"/>
              <a:gd name="T10" fmla="*/ 27 w 160"/>
              <a:gd name="T11" fmla="*/ 128 h 176"/>
              <a:gd name="T12" fmla="*/ 75 w 160"/>
              <a:gd name="T13" fmla="*/ 172 h 176"/>
              <a:gd name="T14" fmla="*/ 84 w 160"/>
              <a:gd name="T15" fmla="*/ 176 h 176"/>
              <a:gd name="T16" fmla="*/ 96 w 160"/>
              <a:gd name="T17" fmla="*/ 164 h 176"/>
              <a:gd name="T18" fmla="*/ 96 w 160"/>
              <a:gd name="T19" fmla="*/ 164 h 176"/>
              <a:gd name="T20" fmla="*/ 96 w 160"/>
              <a:gd name="T21" fmla="*/ 12 h 176"/>
              <a:gd name="T22" fmla="*/ 96 w 160"/>
              <a:gd name="T23" fmla="*/ 12 h 176"/>
              <a:gd name="T24" fmla="*/ 24 w 160"/>
              <a:gd name="T25" fmla="*/ 119 h 176"/>
              <a:gd name="T26" fmla="*/ 8 w 160"/>
              <a:gd name="T27" fmla="*/ 88 h 176"/>
              <a:gd name="T28" fmla="*/ 24 w 160"/>
              <a:gd name="T29" fmla="*/ 57 h 176"/>
              <a:gd name="T30" fmla="*/ 24 w 160"/>
              <a:gd name="T31" fmla="*/ 119 h 176"/>
              <a:gd name="T32" fmla="*/ 72 w 160"/>
              <a:gd name="T33" fmla="*/ 158 h 176"/>
              <a:gd name="T34" fmla="*/ 32 w 160"/>
              <a:gd name="T35" fmla="*/ 122 h 176"/>
              <a:gd name="T36" fmla="*/ 32 w 160"/>
              <a:gd name="T37" fmla="*/ 54 h 176"/>
              <a:gd name="T38" fmla="*/ 34 w 160"/>
              <a:gd name="T39" fmla="*/ 52 h 176"/>
              <a:gd name="T40" fmla="*/ 34 w 160"/>
              <a:gd name="T41" fmla="*/ 52 h 176"/>
              <a:gd name="T42" fmla="*/ 72 w 160"/>
              <a:gd name="T43" fmla="*/ 17 h 176"/>
              <a:gd name="T44" fmla="*/ 72 w 160"/>
              <a:gd name="T45" fmla="*/ 158 h 176"/>
              <a:gd name="T46" fmla="*/ 88 w 160"/>
              <a:gd name="T47" fmla="*/ 23 h 176"/>
              <a:gd name="T48" fmla="*/ 88 w 160"/>
              <a:gd name="T49" fmla="*/ 153 h 176"/>
              <a:gd name="T50" fmla="*/ 88 w 160"/>
              <a:gd name="T51" fmla="*/ 164 h 176"/>
              <a:gd name="T52" fmla="*/ 84 w 160"/>
              <a:gd name="T53" fmla="*/ 168 h 176"/>
              <a:gd name="T54" fmla="*/ 81 w 160"/>
              <a:gd name="T55" fmla="*/ 167 h 176"/>
              <a:gd name="T56" fmla="*/ 81 w 160"/>
              <a:gd name="T57" fmla="*/ 167 h 176"/>
              <a:gd name="T58" fmla="*/ 80 w 160"/>
              <a:gd name="T59" fmla="*/ 166 h 176"/>
              <a:gd name="T60" fmla="*/ 80 w 160"/>
              <a:gd name="T61" fmla="*/ 10 h 176"/>
              <a:gd name="T62" fmla="*/ 81 w 160"/>
              <a:gd name="T63" fmla="*/ 9 h 176"/>
              <a:gd name="T64" fmla="*/ 81 w 160"/>
              <a:gd name="T65" fmla="*/ 9 h 176"/>
              <a:gd name="T66" fmla="*/ 84 w 160"/>
              <a:gd name="T67" fmla="*/ 8 h 176"/>
              <a:gd name="T68" fmla="*/ 88 w 160"/>
              <a:gd name="T69" fmla="*/ 12 h 176"/>
              <a:gd name="T70" fmla="*/ 88 w 160"/>
              <a:gd name="T71" fmla="*/ 23 h 176"/>
              <a:gd name="T72" fmla="*/ 142 w 160"/>
              <a:gd name="T73" fmla="*/ 88 h 176"/>
              <a:gd name="T74" fmla="*/ 159 w 160"/>
              <a:gd name="T75" fmla="*/ 71 h 176"/>
              <a:gd name="T76" fmla="*/ 160 w 160"/>
              <a:gd name="T77" fmla="*/ 68 h 176"/>
              <a:gd name="T78" fmla="*/ 156 w 160"/>
              <a:gd name="T79" fmla="*/ 64 h 176"/>
              <a:gd name="T80" fmla="*/ 153 w 160"/>
              <a:gd name="T81" fmla="*/ 65 h 176"/>
              <a:gd name="T82" fmla="*/ 136 w 160"/>
              <a:gd name="T83" fmla="*/ 82 h 176"/>
              <a:gd name="T84" fmla="*/ 119 w 160"/>
              <a:gd name="T85" fmla="*/ 65 h 176"/>
              <a:gd name="T86" fmla="*/ 116 w 160"/>
              <a:gd name="T87" fmla="*/ 64 h 176"/>
              <a:gd name="T88" fmla="*/ 112 w 160"/>
              <a:gd name="T89" fmla="*/ 68 h 176"/>
              <a:gd name="T90" fmla="*/ 113 w 160"/>
              <a:gd name="T91" fmla="*/ 71 h 176"/>
              <a:gd name="T92" fmla="*/ 130 w 160"/>
              <a:gd name="T93" fmla="*/ 88 h 176"/>
              <a:gd name="T94" fmla="*/ 113 w 160"/>
              <a:gd name="T95" fmla="*/ 105 h 176"/>
              <a:gd name="T96" fmla="*/ 112 w 160"/>
              <a:gd name="T97" fmla="*/ 108 h 176"/>
              <a:gd name="T98" fmla="*/ 116 w 160"/>
              <a:gd name="T99" fmla="*/ 112 h 176"/>
              <a:gd name="T100" fmla="*/ 119 w 160"/>
              <a:gd name="T101" fmla="*/ 111 h 176"/>
              <a:gd name="T102" fmla="*/ 136 w 160"/>
              <a:gd name="T103" fmla="*/ 94 h 176"/>
              <a:gd name="T104" fmla="*/ 153 w 160"/>
              <a:gd name="T105" fmla="*/ 111 h 176"/>
              <a:gd name="T106" fmla="*/ 156 w 160"/>
              <a:gd name="T107" fmla="*/ 112 h 176"/>
              <a:gd name="T108" fmla="*/ 160 w 160"/>
              <a:gd name="T109" fmla="*/ 108 h 176"/>
              <a:gd name="T110" fmla="*/ 159 w 160"/>
              <a:gd name="T111" fmla="*/ 105 h 176"/>
              <a:gd name="T112" fmla="*/ 142 w 160"/>
              <a:gd name="T113" fmla="*/ 8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0" h="176">
                <a:moveTo>
                  <a:pt x="96" y="12"/>
                </a:moveTo>
                <a:cubicBezTo>
                  <a:pt x="96" y="5"/>
                  <a:pt x="91" y="0"/>
                  <a:pt x="84" y="0"/>
                </a:cubicBezTo>
                <a:cubicBezTo>
                  <a:pt x="81" y="0"/>
                  <a:pt x="78" y="1"/>
                  <a:pt x="75" y="4"/>
                </a:cubicBezTo>
                <a:cubicBezTo>
                  <a:pt x="26" y="48"/>
                  <a:pt x="26" y="48"/>
                  <a:pt x="26" y="48"/>
                </a:cubicBezTo>
                <a:cubicBezTo>
                  <a:pt x="12" y="49"/>
                  <a:pt x="0" y="67"/>
                  <a:pt x="0" y="88"/>
                </a:cubicBezTo>
                <a:cubicBezTo>
                  <a:pt x="0" y="109"/>
                  <a:pt x="12" y="127"/>
                  <a:pt x="27" y="128"/>
                </a:cubicBezTo>
                <a:cubicBezTo>
                  <a:pt x="75" y="172"/>
                  <a:pt x="75" y="172"/>
                  <a:pt x="75" y="172"/>
                </a:cubicBezTo>
                <a:cubicBezTo>
                  <a:pt x="78" y="175"/>
                  <a:pt x="81" y="176"/>
                  <a:pt x="84" y="176"/>
                </a:cubicBezTo>
                <a:cubicBezTo>
                  <a:pt x="91" y="176"/>
                  <a:pt x="96" y="171"/>
                  <a:pt x="96" y="164"/>
                </a:cubicBezTo>
                <a:cubicBezTo>
                  <a:pt x="96" y="164"/>
                  <a:pt x="96" y="164"/>
                  <a:pt x="96" y="164"/>
                </a:cubicBezTo>
                <a:cubicBezTo>
                  <a:pt x="96" y="12"/>
                  <a:pt x="96" y="12"/>
                  <a:pt x="96" y="12"/>
                </a:cubicBezTo>
                <a:cubicBezTo>
                  <a:pt x="96" y="12"/>
                  <a:pt x="96" y="12"/>
                  <a:pt x="96" y="12"/>
                </a:cubicBezTo>
                <a:moveTo>
                  <a:pt x="24" y="119"/>
                </a:moveTo>
                <a:cubicBezTo>
                  <a:pt x="15" y="116"/>
                  <a:pt x="8" y="103"/>
                  <a:pt x="8" y="88"/>
                </a:cubicBezTo>
                <a:cubicBezTo>
                  <a:pt x="8" y="73"/>
                  <a:pt x="15" y="60"/>
                  <a:pt x="24" y="57"/>
                </a:cubicBezTo>
                <a:lnTo>
                  <a:pt x="24" y="119"/>
                </a:lnTo>
                <a:close/>
                <a:moveTo>
                  <a:pt x="72" y="158"/>
                </a:moveTo>
                <a:cubicBezTo>
                  <a:pt x="32" y="122"/>
                  <a:pt x="32" y="122"/>
                  <a:pt x="32" y="122"/>
                </a:cubicBezTo>
                <a:cubicBezTo>
                  <a:pt x="32" y="54"/>
                  <a:pt x="32" y="54"/>
                  <a:pt x="32" y="54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72" y="17"/>
                  <a:pt x="72" y="17"/>
                  <a:pt x="72" y="17"/>
                </a:cubicBezTo>
                <a:lnTo>
                  <a:pt x="72" y="158"/>
                </a:lnTo>
                <a:close/>
                <a:moveTo>
                  <a:pt x="88" y="23"/>
                </a:moveTo>
                <a:cubicBezTo>
                  <a:pt x="88" y="153"/>
                  <a:pt x="88" y="153"/>
                  <a:pt x="88" y="153"/>
                </a:cubicBezTo>
                <a:cubicBezTo>
                  <a:pt x="88" y="164"/>
                  <a:pt x="88" y="164"/>
                  <a:pt x="88" y="164"/>
                </a:cubicBezTo>
                <a:cubicBezTo>
                  <a:pt x="88" y="166"/>
                  <a:pt x="86" y="168"/>
                  <a:pt x="84" y="168"/>
                </a:cubicBezTo>
                <a:cubicBezTo>
                  <a:pt x="83" y="168"/>
                  <a:pt x="82" y="167"/>
                  <a:pt x="81" y="167"/>
                </a:cubicBezTo>
                <a:cubicBezTo>
                  <a:pt x="81" y="167"/>
                  <a:pt x="81" y="167"/>
                  <a:pt x="81" y="167"/>
                </a:cubicBezTo>
                <a:cubicBezTo>
                  <a:pt x="80" y="166"/>
                  <a:pt x="80" y="166"/>
                  <a:pt x="80" y="166"/>
                </a:cubicBezTo>
                <a:cubicBezTo>
                  <a:pt x="80" y="10"/>
                  <a:pt x="80" y="10"/>
                  <a:pt x="80" y="10"/>
                </a:cubicBezTo>
                <a:cubicBezTo>
                  <a:pt x="81" y="9"/>
                  <a:pt x="81" y="9"/>
                  <a:pt x="81" y="9"/>
                </a:cubicBezTo>
                <a:cubicBezTo>
                  <a:pt x="81" y="9"/>
                  <a:pt x="81" y="9"/>
                  <a:pt x="81" y="9"/>
                </a:cubicBezTo>
                <a:cubicBezTo>
                  <a:pt x="82" y="8"/>
                  <a:pt x="83" y="8"/>
                  <a:pt x="84" y="8"/>
                </a:cubicBezTo>
                <a:cubicBezTo>
                  <a:pt x="86" y="8"/>
                  <a:pt x="88" y="10"/>
                  <a:pt x="88" y="12"/>
                </a:cubicBezTo>
                <a:lnTo>
                  <a:pt x="88" y="23"/>
                </a:lnTo>
                <a:close/>
                <a:moveTo>
                  <a:pt x="142" y="88"/>
                </a:moveTo>
                <a:cubicBezTo>
                  <a:pt x="159" y="71"/>
                  <a:pt x="159" y="71"/>
                  <a:pt x="159" y="71"/>
                </a:cubicBezTo>
                <a:cubicBezTo>
                  <a:pt x="160" y="70"/>
                  <a:pt x="160" y="69"/>
                  <a:pt x="160" y="68"/>
                </a:cubicBezTo>
                <a:cubicBezTo>
                  <a:pt x="160" y="66"/>
                  <a:pt x="158" y="64"/>
                  <a:pt x="156" y="64"/>
                </a:cubicBezTo>
                <a:cubicBezTo>
                  <a:pt x="155" y="64"/>
                  <a:pt x="154" y="64"/>
                  <a:pt x="153" y="65"/>
                </a:cubicBezTo>
                <a:cubicBezTo>
                  <a:pt x="136" y="82"/>
                  <a:pt x="136" y="82"/>
                  <a:pt x="136" y="82"/>
                </a:cubicBezTo>
                <a:cubicBezTo>
                  <a:pt x="119" y="65"/>
                  <a:pt x="119" y="65"/>
                  <a:pt x="119" y="65"/>
                </a:cubicBezTo>
                <a:cubicBezTo>
                  <a:pt x="118" y="64"/>
                  <a:pt x="117" y="64"/>
                  <a:pt x="116" y="64"/>
                </a:cubicBezTo>
                <a:cubicBezTo>
                  <a:pt x="114" y="64"/>
                  <a:pt x="112" y="66"/>
                  <a:pt x="112" y="68"/>
                </a:cubicBezTo>
                <a:cubicBezTo>
                  <a:pt x="112" y="69"/>
                  <a:pt x="112" y="70"/>
                  <a:pt x="113" y="71"/>
                </a:cubicBezTo>
                <a:cubicBezTo>
                  <a:pt x="130" y="88"/>
                  <a:pt x="130" y="88"/>
                  <a:pt x="130" y="88"/>
                </a:cubicBezTo>
                <a:cubicBezTo>
                  <a:pt x="113" y="105"/>
                  <a:pt x="113" y="105"/>
                  <a:pt x="113" y="105"/>
                </a:cubicBezTo>
                <a:cubicBezTo>
                  <a:pt x="112" y="106"/>
                  <a:pt x="112" y="107"/>
                  <a:pt x="112" y="108"/>
                </a:cubicBezTo>
                <a:cubicBezTo>
                  <a:pt x="112" y="110"/>
                  <a:pt x="114" y="112"/>
                  <a:pt x="116" y="112"/>
                </a:cubicBezTo>
                <a:cubicBezTo>
                  <a:pt x="117" y="112"/>
                  <a:pt x="118" y="112"/>
                  <a:pt x="119" y="111"/>
                </a:cubicBezTo>
                <a:cubicBezTo>
                  <a:pt x="136" y="94"/>
                  <a:pt x="136" y="94"/>
                  <a:pt x="136" y="94"/>
                </a:cubicBezTo>
                <a:cubicBezTo>
                  <a:pt x="153" y="111"/>
                  <a:pt x="153" y="111"/>
                  <a:pt x="153" y="111"/>
                </a:cubicBezTo>
                <a:cubicBezTo>
                  <a:pt x="154" y="112"/>
                  <a:pt x="155" y="112"/>
                  <a:pt x="156" y="112"/>
                </a:cubicBezTo>
                <a:cubicBezTo>
                  <a:pt x="158" y="112"/>
                  <a:pt x="160" y="110"/>
                  <a:pt x="160" y="108"/>
                </a:cubicBezTo>
                <a:cubicBezTo>
                  <a:pt x="160" y="107"/>
                  <a:pt x="160" y="106"/>
                  <a:pt x="159" y="105"/>
                </a:cubicBezTo>
                <a:lnTo>
                  <a:pt x="142" y="8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70" name="Freeform 154">
            <a:extLst>
              <a:ext uri="{FF2B5EF4-FFF2-40B4-BE49-F238E27FC236}">
                <a16:creationId xmlns:a16="http://schemas.microsoft.com/office/drawing/2014/main" id="{D5BC2286-ED35-4BE3-82E5-2DD05AE5CA2B}"/>
              </a:ext>
            </a:extLst>
          </p:cNvPr>
          <p:cNvSpPr>
            <a:spLocks noEditPoints="1"/>
          </p:cNvSpPr>
          <p:nvPr/>
        </p:nvSpPr>
        <p:spPr bwMode="auto">
          <a:xfrm>
            <a:off x="9794820" y="8189917"/>
            <a:ext cx="327025" cy="600075"/>
          </a:xfrm>
          <a:custGeom>
            <a:avLst/>
            <a:gdLst>
              <a:gd name="T0" fmla="*/ 96 w 96"/>
              <a:gd name="T1" fmla="*/ 12 h 176"/>
              <a:gd name="T2" fmla="*/ 96 w 96"/>
              <a:gd name="T3" fmla="*/ 12 h 176"/>
              <a:gd name="T4" fmla="*/ 84 w 96"/>
              <a:gd name="T5" fmla="*/ 0 h 176"/>
              <a:gd name="T6" fmla="*/ 75 w 96"/>
              <a:gd name="T7" fmla="*/ 4 h 176"/>
              <a:gd name="T8" fmla="*/ 26 w 96"/>
              <a:gd name="T9" fmla="*/ 48 h 176"/>
              <a:gd name="T10" fmla="*/ 0 w 96"/>
              <a:gd name="T11" fmla="*/ 88 h 176"/>
              <a:gd name="T12" fmla="*/ 27 w 96"/>
              <a:gd name="T13" fmla="*/ 128 h 176"/>
              <a:gd name="T14" fmla="*/ 75 w 96"/>
              <a:gd name="T15" fmla="*/ 172 h 176"/>
              <a:gd name="T16" fmla="*/ 84 w 96"/>
              <a:gd name="T17" fmla="*/ 176 h 176"/>
              <a:gd name="T18" fmla="*/ 96 w 96"/>
              <a:gd name="T19" fmla="*/ 164 h 176"/>
              <a:gd name="T20" fmla="*/ 96 w 96"/>
              <a:gd name="T21" fmla="*/ 164 h 176"/>
              <a:gd name="T22" fmla="*/ 96 w 96"/>
              <a:gd name="T23" fmla="*/ 12 h 176"/>
              <a:gd name="T24" fmla="*/ 24 w 96"/>
              <a:gd name="T25" fmla="*/ 119 h 176"/>
              <a:gd name="T26" fmla="*/ 8 w 96"/>
              <a:gd name="T27" fmla="*/ 88 h 176"/>
              <a:gd name="T28" fmla="*/ 24 w 96"/>
              <a:gd name="T29" fmla="*/ 57 h 176"/>
              <a:gd name="T30" fmla="*/ 24 w 96"/>
              <a:gd name="T31" fmla="*/ 119 h 176"/>
              <a:gd name="T32" fmla="*/ 72 w 96"/>
              <a:gd name="T33" fmla="*/ 158 h 176"/>
              <a:gd name="T34" fmla="*/ 32 w 96"/>
              <a:gd name="T35" fmla="*/ 122 h 176"/>
              <a:gd name="T36" fmla="*/ 32 w 96"/>
              <a:gd name="T37" fmla="*/ 54 h 176"/>
              <a:gd name="T38" fmla="*/ 34 w 96"/>
              <a:gd name="T39" fmla="*/ 52 h 176"/>
              <a:gd name="T40" fmla="*/ 34 w 96"/>
              <a:gd name="T41" fmla="*/ 52 h 176"/>
              <a:gd name="T42" fmla="*/ 72 w 96"/>
              <a:gd name="T43" fmla="*/ 17 h 176"/>
              <a:gd name="T44" fmla="*/ 72 w 96"/>
              <a:gd name="T45" fmla="*/ 158 h 176"/>
              <a:gd name="T46" fmla="*/ 88 w 96"/>
              <a:gd name="T47" fmla="*/ 23 h 176"/>
              <a:gd name="T48" fmla="*/ 88 w 96"/>
              <a:gd name="T49" fmla="*/ 153 h 176"/>
              <a:gd name="T50" fmla="*/ 88 w 96"/>
              <a:gd name="T51" fmla="*/ 164 h 176"/>
              <a:gd name="T52" fmla="*/ 84 w 96"/>
              <a:gd name="T53" fmla="*/ 168 h 176"/>
              <a:gd name="T54" fmla="*/ 81 w 96"/>
              <a:gd name="T55" fmla="*/ 167 h 176"/>
              <a:gd name="T56" fmla="*/ 81 w 96"/>
              <a:gd name="T57" fmla="*/ 167 h 176"/>
              <a:gd name="T58" fmla="*/ 80 w 96"/>
              <a:gd name="T59" fmla="*/ 166 h 176"/>
              <a:gd name="T60" fmla="*/ 80 w 96"/>
              <a:gd name="T61" fmla="*/ 10 h 176"/>
              <a:gd name="T62" fmla="*/ 81 w 96"/>
              <a:gd name="T63" fmla="*/ 9 h 176"/>
              <a:gd name="T64" fmla="*/ 81 w 96"/>
              <a:gd name="T65" fmla="*/ 9 h 176"/>
              <a:gd name="T66" fmla="*/ 84 w 96"/>
              <a:gd name="T67" fmla="*/ 8 h 176"/>
              <a:gd name="T68" fmla="*/ 88 w 96"/>
              <a:gd name="T69" fmla="*/ 12 h 176"/>
              <a:gd name="T70" fmla="*/ 88 w 96"/>
              <a:gd name="T71" fmla="*/ 2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6" h="176">
                <a:moveTo>
                  <a:pt x="96" y="12"/>
                </a:moveTo>
                <a:cubicBezTo>
                  <a:pt x="96" y="12"/>
                  <a:pt x="96" y="12"/>
                  <a:pt x="96" y="12"/>
                </a:cubicBezTo>
                <a:cubicBezTo>
                  <a:pt x="96" y="5"/>
                  <a:pt x="91" y="0"/>
                  <a:pt x="84" y="0"/>
                </a:cubicBezTo>
                <a:cubicBezTo>
                  <a:pt x="81" y="0"/>
                  <a:pt x="78" y="1"/>
                  <a:pt x="75" y="4"/>
                </a:cubicBezTo>
                <a:cubicBezTo>
                  <a:pt x="26" y="48"/>
                  <a:pt x="26" y="48"/>
                  <a:pt x="26" y="48"/>
                </a:cubicBezTo>
                <a:cubicBezTo>
                  <a:pt x="12" y="49"/>
                  <a:pt x="0" y="67"/>
                  <a:pt x="0" y="88"/>
                </a:cubicBezTo>
                <a:cubicBezTo>
                  <a:pt x="0" y="109"/>
                  <a:pt x="12" y="127"/>
                  <a:pt x="27" y="128"/>
                </a:cubicBezTo>
                <a:cubicBezTo>
                  <a:pt x="75" y="172"/>
                  <a:pt x="75" y="172"/>
                  <a:pt x="75" y="172"/>
                </a:cubicBezTo>
                <a:cubicBezTo>
                  <a:pt x="78" y="175"/>
                  <a:pt x="81" y="176"/>
                  <a:pt x="84" y="176"/>
                </a:cubicBezTo>
                <a:cubicBezTo>
                  <a:pt x="91" y="176"/>
                  <a:pt x="96" y="171"/>
                  <a:pt x="96" y="164"/>
                </a:cubicBezTo>
                <a:cubicBezTo>
                  <a:pt x="96" y="164"/>
                  <a:pt x="96" y="164"/>
                  <a:pt x="96" y="164"/>
                </a:cubicBezTo>
                <a:lnTo>
                  <a:pt x="96" y="12"/>
                </a:lnTo>
                <a:close/>
                <a:moveTo>
                  <a:pt x="24" y="119"/>
                </a:moveTo>
                <a:cubicBezTo>
                  <a:pt x="15" y="116"/>
                  <a:pt x="8" y="103"/>
                  <a:pt x="8" y="88"/>
                </a:cubicBezTo>
                <a:cubicBezTo>
                  <a:pt x="8" y="73"/>
                  <a:pt x="15" y="60"/>
                  <a:pt x="24" y="57"/>
                </a:cubicBezTo>
                <a:lnTo>
                  <a:pt x="24" y="119"/>
                </a:lnTo>
                <a:close/>
                <a:moveTo>
                  <a:pt x="72" y="158"/>
                </a:moveTo>
                <a:cubicBezTo>
                  <a:pt x="32" y="122"/>
                  <a:pt x="32" y="122"/>
                  <a:pt x="32" y="122"/>
                </a:cubicBezTo>
                <a:cubicBezTo>
                  <a:pt x="32" y="54"/>
                  <a:pt x="32" y="54"/>
                  <a:pt x="32" y="54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72" y="17"/>
                  <a:pt x="72" y="17"/>
                  <a:pt x="72" y="17"/>
                </a:cubicBezTo>
                <a:lnTo>
                  <a:pt x="72" y="158"/>
                </a:lnTo>
                <a:close/>
                <a:moveTo>
                  <a:pt x="88" y="23"/>
                </a:moveTo>
                <a:cubicBezTo>
                  <a:pt x="88" y="153"/>
                  <a:pt x="88" y="153"/>
                  <a:pt x="88" y="153"/>
                </a:cubicBezTo>
                <a:cubicBezTo>
                  <a:pt x="88" y="164"/>
                  <a:pt x="88" y="164"/>
                  <a:pt x="88" y="164"/>
                </a:cubicBezTo>
                <a:cubicBezTo>
                  <a:pt x="88" y="166"/>
                  <a:pt x="86" y="168"/>
                  <a:pt x="84" y="168"/>
                </a:cubicBezTo>
                <a:cubicBezTo>
                  <a:pt x="83" y="168"/>
                  <a:pt x="82" y="167"/>
                  <a:pt x="81" y="167"/>
                </a:cubicBezTo>
                <a:cubicBezTo>
                  <a:pt x="81" y="167"/>
                  <a:pt x="81" y="167"/>
                  <a:pt x="81" y="167"/>
                </a:cubicBezTo>
                <a:cubicBezTo>
                  <a:pt x="80" y="166"/>
                  <a:pt x="80" y="166"/>
                  <a:pt x="80" y="166"/>
                </a:cubicBezTo>
                <a:cubicBezTo>
                  <a:pt x="80" y="10"/>
                  <a:pt x="80" y="10"/>
                  <a:pt x="80" y="10"/>
                </a:cubicBezTo>
                <a:cubicBezTo>
                  <a:pt x="81" y="9"/>
                  <a:pt x="81" y="9"/>
                  <a:pt x="81" y="9"/>
                </a:cubicBezTo>
                <a:cubicBezTo>
                  <a:pt x="81" y="9"/>
                  <a:pt x="81" y="9"/>
                  <a:pt x="81" y="9"/>
                </a:cubicBezTo>
                <a:cubicBezTo>
                  <a:pt x="82" y="8"/>
                  <a:pt x="83" y="8"/>
                  <a:pt x="84" y="8"/>
                </a:cubicBezTo>
                <a:cubicBezTo>
                  <a:pt x="86" y="8"/>
                  <a:pt x="88" y="10"/>
                  <a:pt x="88" y="12"/>
                </a:cubicBezTo>
                <a:lnTo>
                  <a:pt x="88" y="2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71" name="Freeform 155">
            <a:extLst>
              <a:ext uri="{FF2B5EF4-FFF2-40B4-BE49-F238E27FC236}">
                <a16:creationId xmlns:a16="http://schemas.microsoft.com/office/drawing/2014/main" id="{849E444E-008E-4082-99A1-D35CEF0F20D8}"/>
              </a:ext>
            </a:extLst>
          </p:cNvPr>
          <p:cNvSpPr>
            <a:spLocks noEditPoints="1"/>
          </p:cNvSpPr>
          <p:nvPr/>
        </p:nvSpPr>
        <p:spPr bwMode="auto">
          <a:xfrm>
            <a:off x="10885433" y="8189917"/>
            <a:ext cx="436563" cy="600075"/>
          </a:xfrm>
          <a:custGeom>
            <a:avLst/>
            <a:gdLst>
              <a:gd name="T0" fmla="*/ 108 w 128"/>
              <a:gd name="T1" fmla="*/ 64 h 176"/>
              <a:gd name="T2" fmla="*/ 104 w 128"/>
              <a:gd name="T3" fmla="*/ 68 h 176"/>
              <a:gd name="T4" fmla="*/ 108 w 128"/>
              <a:gd name="T5" fmla="*/ 72 h 176"/>
              <a:gd name="T6" fmla="*/ 120 w 128"/>
              <a:gd name="T7" fmla="*/ 88 h 176"/>
              <a:gd name="T8" fmla="*/ 108 w 128"/>
              <a:gd name="T9" fmla="*/ 104 h 176"/>
              <a:gd name="T10" fmla="*/ 104 w 128"/>
              <a:gd name="T11" fmla="*/ 108 h 176"/>
              <a:gd name="T12" fmla="*/ 108 w 128"/>
              <a:gd name="T13" fmla="*/ 112 h 176"/>
              <a:gd name="T14" fmla="*/ 128 w 128"/>
              <a:gd name="T15" fmla="*/ 88 h 176"/>
              <a:gd name="T16" fmla="*/ 108 w 128"/>
              <a:gd name="T17" fmla="*/ 64 h 176"/>
              <a:gd name="T18" fmla="*/ 96 w 128"/>
              <a:gd name="T19" fmla="*/ 12 h 176"/>
              <a:gd name="T20" fmla="*/ 84 w 128"/>
              <a:gd name="T21" fmla="*/ 0 h 176"/>
              <a:gd name="T22" fmla="*/ 75 w 128"/>
              <a:gd name="T23" fmla="*/ 4 h 176"/>
              <a:gd name="T24" fmla="*/ 26 w 128"/>
              <a:gd name="T25" fmla="*/ 48 h 176"/>
              <a:gd name="T26" fmla="*/ 0 w 128"/>
              <a:gd name="T27" fmla="*/ 88 h 176"/>
              <a:gd name="T28" fmla="*/ 27 w 128"/>
              <a:gd name="T29" fmla="*/ 128 h 176"/>
              <a:gd name="T30" fmla="*/ 75 w 128"/>
              <a:gd name="T31" fmla="*/ 172 h 176"/>
              <a:gd name="T32" fmla="*/ 84 w 128"/>
              <a:gd name="T33" fmla="*/ 176 h 176"/>
              <a:gd name="T34" fmla="*/ 96 w 128"/>
              <a:gd name="T35" fmla="*/ 164 h 176"/>
              <a:gd name="T36" fmla="*/ 96 w 128"/>
              <a:gd name="T37" fmla="*/ 164 h 176"/>
              <a:gd name="T38" fmla="*/ 96 w 128"/>
              <a:gd name="T39" fmla="*/ 12 h 176"/>
              <a:gd name="T40" fmla="*/ 96 w 128"/>
              <a:gd name="T41" fmla="*/ 12 h 176"/>
              <a:gd name="T42" fmla="*/ 24 w 128"/>
              <a:gd name="T43" fmla="*/ 119 h 176"/>
              <a:gd name="T44" fmla="*/ 8 w 128"/>
              <a:gd name="T45" fmla="*/ 88 h 176"/>
              <a:gd name="T46" fmla="*/ 24 w 128"/>
              <a:gd name="T47" fmla="*/ 57 h 176"/>
              <a:gd name="T48" fmla="*/ 24 w 128"/>
              <a:gd name="T49" fmla="*/ 119 h 176"/>
              <a:gd name="T50" fmla="*/ 72 w 128"/>
              <a:gd name="T51" fmla="*/ 158 h 176"/>
              <a:gd name="T52" fmla="*/ 32 w 128"/>
              <a:gd name="T53" fmla="*/ 122 h 176"/>
              <a:gd name="T54" fmla="*/ 32 w 128"/>
              <a:gd name="T55" fmla="*/ 54 h 176"/>
              <a:gd name="T56" fmla="*/ 34 w 128"/>
              <a:gd name="T57" fmla="*/ 52 h 176"/>
              <a:gd name="T58" fmla="*/ 34 w 128"/>
              <a:gd name="T59" fmla="*/ 52 h 176"/>
              <a:gd name="T60" fmla="*/ 72 w 128"/>
              <a:gd name="T61" fmla="*/ 17 h 176"/>
              <a:gd name="T62" fmla="*/ 72 w 128"/>
              <a:gd name="T63" fmla="*/ 158 h 176"/>
              <a:gd name="T64" fmla="*/ 88 w 128"/>
              <a:gd name="T65" fmla="*/ 23 h 176"/>
              <a:gd name="T66" fmla="*/ 88 w 128"/>
              <a:gd name="T67" fmla="*/ 153 h 176"/>
              <a:gd name="T68" fmla="*/ 88 w 128"/>
              <a:gd name="T69" fmla="*/ 164 h 176"/>
              <a:gd name="T70" fmla="*/ 84 w 128"/>
              <a:gd name="T71" fmla="*/ 168 h 176"/>
              <a:gd name="T72" fmla="*/ 81 w 128"/>
              <a:gd name="T73" fmla="*/ 167 h 176"/>
              <a:gd name="T74" fmla="*/ 81 w 128"/>
              <a:gd name="T75" fmla="*/ 167 h 176"/>
              <a:gd name="T76" fmla="*/ 80 w 128"/>
              <a:gd name="T77" fmla="*/ 166 h 176"/>
              <a:gd name="T78" fmla="*/ 80 w 128"/>
              <a:gd name="T79" fmla="*/ 10 h 176"/>
              <a:gd name="T80" fmla="*/ 81 w 128"/>
              <a:gd name="T81" fmla="*/ 9 h 176"/>
              <a:gd name="T82" fmla="*/ 81 w 128"/>
              <a:gd name="T83" fmla="*/ 9 h 176"/>
              <a:gd name="T84" fmla="*/ 84 w 128"/>
              <a:gd name="T85" fmla="*/ 8 h 176"/>
              <a:gd name="T86" fmla="*/ 88 w 128"/>
              <a:gd name="T87" fmla="*/ 12 h 176"/>
              <a:gd name="T88" fmla="*/ 88 w 128"/>
              <a:gd name="T89" fmla="*/ 2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76">
                <a:moveTo>
                  <a:pt x="108" y="64"/>
                </a:moveTo>
                <a:cubicBezTo>
                  <a:pt x="106" y="64"/>
                  <a:pt x="104" y="66"/>
                  <a:pt x="104" y="68"/>
                </a:cubicBezTo>
                <a:cubicBezTo>
                  <a:pt x="104" y="70"/>
                  <a:pt x="106" y="72"/>
                  <a:pt x="108" y="72"/>
                </a:cubicBezTo>
                <a:cubicBezTo>
                  <a:pt x="115" y="72"/>
                  <a:pt x="120" y="79"/>
                  <a:pt x="120" y="88"/>
                </a:cubicBezTo>
                <a:cubicBezTo>
                  <a:pt x="120" y="97"/>
                  <a:pt x="115" y="104"/>
                  <a:pt x="108" y="104"/>
                </a:cubicBezTo>
                <a:cubicBezTo>
                  <a:pt x="106" y="104"/>
                  <a:pt x="104" y="106"/>
                  <a:pt x="104" y="108"/>
                </a:cubicBezTo>
                <a:cubicBezTo>
                  <a:pt x="104" y="110"/>
                  <a:pt x="106" y="112"/>
                  <a:pt x="108" y="112"/>
                </a:cubicBezTo>
                <a:cubicBezTo>
                  <a:pt x="119" y="112"/>
                  <a:pt x="128" y="101"/>
                  <a:pt x="128" y="88"/>
                </a:cubicBezTo>
                <a:cubicBezTo>
                  <a:pt x="128" y="75"/>
                  <a:pt x="119" y="64"/>
                  <a:pt x="108" y="64"/>
                </a:cubicBezTo>
                <a:moveTo>
                  <a:pt x="96" y="12"/>
                </a:moveTo>
                <a:cubicBezTo>
                  <a:pt x="96" y="5"/>
                  <a:pt x="91" y="0"/>
                  <a:pt x="84" y="0"/>
                </a:cubicBezTo>
                <a:cubicBezTo>
                  <a:pt x="81" y="0"/>
                  <a:pt x="78" y="1"/>
                  <a:pt x="75" y="4"/>
                </a:cubicBezTo>
                <a:cubicBezTo>
                  <a:pt x="26" y="48"/>
                  <a:pt x="26" y="48"/>
                  <a:pt x="26" y="48"/>
                </a:cubicBezTo>
                <a:cubicBezTo>
                  <a:pt x="12" y="49"/>
                  <a:pt x="0" y="67"/>
                  <a:pt x="0" y="88"/>
                </a:cubicBezTo>
                <a:cubicBezTo>
                  <a:pt x="0" y="109"/>
                  <a:pt x="12" y="127"/>
                  <a:pt x="27" y="128"/>
                </a:cubicBezTo>
                <a:cubicBezTo>
                  <a:pt x="75" y="172"/>
                  <a:pt x="75" y="172"/>
                  <a:pt x="75" y="172"/>
                </a:cubicBezTo>
                <a:cubicBezTo>
                  <a:pt x="78" y="175"/>
                  <a:pt x="81" y="176"/>
                  <a:pt x="84" y="176"/>
                </a:cubicBezTo>
                <a:cubicBezTo>
                  <a:pt x="91" y="176"/>
                  <a:pt x="96" y="171"/>
                  <a:pt x="96" y="164"/>
                </a:cubicBezTo>
                <a:cubicBezTo>
                  <a:pt x="96" y="164"/>
                  <a:pt x="96" y="164"/>
                  <a:pt x="96" y="164"/>
                </a:cubicBezTo>
                <a:cubicBezTo>
                  <a:pt x="96" y="12"/>
                  <a:pt x="96" y="12"/>
                  <a:pt x="96" y="12"/>
                </a:cubicBezTo>
                <a:cubicBezTo>
                  <a:pt x="96" y="12"/>
                  <a:pt x="96" y="12"/>
                  <a:pt x="96" y="12"/>
                </a:cubicBezTo>
                <a:moveTo>
                  <a:pt x="24" y="119"/>
                </a:moveTo>
                <a:cubicBezTo>
                  <a:pt x="15" y="116"/>
                  <a:pt x="8" y="103"/>
                  <a:pt x="8" y="88"/>
                </a:cubicBezTo>
                <a:cubicBezTo>
                  <a:pt x="8" y="73"/>
                  <a:pt x="15" y="60"/>
                  <a:pt x="24" y="57"/>
                </a:cubicBezTo>
                <a:lnTo>
                  <a:pt x="24" y="119"/>
                </a:lnTo>
                <a:close/>
                <a:moveTo>
                  <a:pt x="72" y="158"/>
                </a:moveTo>
                <a:cubicBezTo>
                  <a:pt x="32" y="122"/>
                  <a:pt x="32" y="122"/>
                  <a:pt x="32" y="122"/>
                </a:cubicBezTo>
                <a:cubicBezTo>
                  <a:pt x="32" y="54"/>
                  <a:pt x="32" y="54"/>
                  <a:pt x="32" y="54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72" y="17"/>
                  <a:pt x="72" y="17"/>
                  <a:pt x="72" y="17"/>
                </a:cubicBezTo>
                <a:lnTo>
                  <a:pt x="72" y="158"/>
                </a:lnTo>
                <a:close/>
                <a:moveTo>
                  <a:pt x="88" y="23"/>
                </a:moveTo>
                <a:cubicBezTo>
                  <a:pt x="88" y="153"/>
                  <a:pt x="88" y="153"/>
                  <a:pt x="88" y="153"/>
                </a:cubicBezTo>
                <a:cubicBezTo>
                  <a:pt x="88" y="164"/>
                  <a:pt x="88" y="164"/>
                  <a:pt x="88" y="164"/>
                </a:cubicBezTo>
                <a:cubicBezTo>
                  <a:pt x="88" y="166"/>
                  <a:pt x="86" y="168"/>
                  <a:pt x="84" y="168"/>
                </a:cubicBezTo>
                <a:cubicBezTo>
                  <a:pt x="83" y="168"/>
                  <a:pt x="82" y="167"/>
                  <a:pt x="81" y="167"/>
                </a:cubicBezTo>
                <a:cubicBezTo>
                  <a:pt x="81" y="167"/>
                  <a:pt x="81" y="167"/>
                  <a:pt x="81" y="167"/>
                </a:cubicBezTo>
                <a:cubicBezTo>
                  <a:pt x="80" y="166"/>
                  <a:pt x="80" y="166"/>
                  <a:pt x="80" y="166"/>
                </a:cubicBezTo>
                <a:cubicBezTo>
                  <a:pt x="80" y="10"/>
                  <a:pt x="80" y="10"/>
                  <a:pt x="80" y="10"/>
                </a:cubicBezTo>
                <a:cubicBezTo>
                  <a:pt x="81" y="9"/>
                  <a:pt x="81" y="9"/>
                  <a:pt x="81" y="9"/>
                </a:cubicBezTo>
                <a:cubicBezTo>
                  <a:pt x="81" y="9"/>
                  <a:pt x="81" y="9"/>
                  <a:pt x="81" y="9"/>
                </a:cubicBezTo>
                <a:cubicBezTo>
                  <a:pt x="82" y="8"/>
                  <a:pt x="83" y="8"/>
                  <a:pt x="84" y="8"/>
                </a:cubicBezTo>
                <a:cubicBezTo>
                  <a:pt x="86" y="8"/>
                  <a:pt x="88" y="10"/>
                  <a:pt x="88" y="12"/>
                </a:cubicBezTo>
                <a:lnTo>
                  <a:pt x="88" y="2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72" name="Freeform 156">
            <a:extLst>
              <a:ext uri="{FF2B5EF4-FFF2-40B4-BE49-F238E27FC236}">
                <a16:creationId xmlns:a16="http://schemas.microsoft.com/office/drawing/2014/main" id="{BBE49C48-7447-4120-82D6-5E8B448A6631}"/>
              </a:ext>
            </a:extLst>
          </p:cNvPr>
          <p:cNvSpPr>
            <a:spLocks noEditPoints="1"/>
          </p:cNvSpPr>
          <p:nvPr/>
        </p:nvSpPr>
        <p:spPr bwMode="auto">
          <a:xfrm>
            <a:off x="520645" y="9334505"/>
            <a:ext cx="546100" cy="600075"/>
          </a:xfrm>
          <a:custGeom>
            <a:avLst/>
            <a:gdLst>
              <a:gd name="T0" fmla="*/ 96 w 160"/>
              <a:gd name="T1" fmla="*/ 12 h 176"/>
              <a:gd name="T2" fmla="*/ 84 w 160"/>
              <a:gd name="T3" fmla="*/ 0 h 176"/>
              <a:gd name="T4" fmla="*/ 75 w 160"/>
              <a:gd name="T5" fmla="*/ 4 h 176"/>
              <a:gd name="T6" fmla="*/ 26 w 160"/>
              <a:gd name="T7" fmla="*/ 48 h 176"/>
              <a:gd name="T8" fmla="*/ 0 w 160"/>
              <a:gd name="T9" fmla="*/ 88 h 176"/>
              <a:gd name="T10" fmla="*/ 27 w 160"/>
              <a:gd name="T11" fmla="*/ 128 h 176"/>
              <a:gd name="T12" fmla="*/ 75 w 160"/>
              <a:gd name="T13" fmla="*/ 172 h 176"/>
              <a:gd name="T14" fmla="*/ 84 w 160"/>
              <a:gd name="T15" fmla="*/ 176 h 176"/>
              <a:gd name="T16" fmla="*/ 96 w 160"/>
              <a:gd name="T17" fmla="*/ 164 h 176"/>
              <a:gd name="T18" fmla="*/ 96 w 160"/>
              <a:gd name="T19" fmla="*/ 164 h 176"/>
              <a:gd name="T20" fmla="*/ 96 w 160"/>
              <a:gd name="T21" fmla="*/ 12 h 176"/>
              <a:gd name="T22" fmla="*/ 96 w 160"/>
              <a:gd name="T23" fmla="*/ 12 h 176"/>
              <a:gd name="T24" fmla="*/ 24 w 160"/>
              <a:gd name="T25" fmla="*/ 119 h 176"/>
              <a:gd name="T26" fmla="*/ 8 w 160"/>
              <a:gd name="T27" fmla="*/ 88 h 176"/>
              <a:gd name="T28" fmla="*/ 24 w 160"/>
              <a:gd name="T29" fmla="*/ 57 h 176"/>
              <a:gd name="T30" fmla="*/ 24 w 160"/>
              <a:gd name="T31" fmla="*/ 119 h 176"/>
              <a:gd name="T32" fmla="*/ 72 w 160"/>
              <a:gd name="T33" fmla="*/ 158 h 176"/>
              <a:gd name="T34" fmla="*/ 32 w 160"/>
              <a:gd name="T35" fmla="*/ 122 h 176"/>
              <a:gd name="T36" fmla="*/ 32 w 160"/>
              <a:gd name="T37" fmla="*/ 54 h 176"/>
              <a:gd name="T38" fmla="*/ 34 w 160"/>
              <a:gd name="T39" fmla="*/ 52 h 176"/>
              <a:gd name="T40" fmla="*/ 34 w 160"/>
              <a:gd name="T41" fmla="*/ 52 h 176"/>
              <a:gd name="T42" fmla="*/ 72 w 160"/>
              <a:gd name="T43" fmla="*/ 17 h 176"/>
              <a:gd name="T44" fmla="*/ 72 w 160"/>
              <a:gd name="T45" fmla="*/ 158 h 176"/>
              <a:gd name="T46" fmla="*/ 88 w 160"/>
              <a:gd name="T47" fmla="*/ 23 h 176"/>
              <a:gd name="T48" fmla="*/ 88 w 160"/>
              <a:gd name="T49" fmla="*/ 153 h 176"/>
              <a:gd name="T50" fmla="*/ 88 w 160"/>
              <a:gd name="T51" fmla="*/ 164 h 176"/>
              <a:gd name="T52" fmla="*/ 84 w 160"/>
              <a:gd name="T53" fmla="*/ 168 h 176"/>
              <a:gd name="T54" fmla="*/ 81 w 160"/>
              <a:gd name="T55" fmla="*/ 167 h 176"/>
              <a:gd name="T56" fmla="*/ 81 w 160"/>
              <a:gd name="T57" fmla="*/ 167 h 176"/>
              <a:gd name="T58" fmla="*/ 80 w 160"/>
              <a:gd name="T59" fmla="*/ 166 h 176"/>
              <a:gd name="T60" fmla="*/ 80 w 160"/>
              <a:gd name="T61" fmla="*/ 10 h 176"/>
              <a:gd name="T62" fmla="*/ 81 w 160"/>
              <a:gd name="T63" fmla="*/ 9 h 176"/>
              <a:gd name="T64" fmla="*/ 81 w 160"/>
              <a:gd name="T65" fmla="*/ 9 h 176"/>
              <a:gd name="T66" fmla="*/ 84 w 160"/>
              <a:gd name="T67" fmla="*/ 8 h 176"/>
              <a:gd name="T68" fmla="*/ 88 w 160"/>
              <a:gd name="T69" fmla="*/ 12 h 176"/>
              <a:gd name="T70" fmla="*/ 88 w 160"/>
              <a:gd name="T71" fmla="*/ 23 h 176"/>
              <a:gd name="T72" fmla="*/ 137 w 160"/>
              <a:gd name="T73" fmla="*/ 46 h 176"/>
              <a:gd name="T74" fmla="*/ 137 w 160"/>
              <a:gd name="T75" fmla="*/ 46 h 176"/>
              <a:gd name="T76" fmla="*/ 135 w 160"/>
              <a:gd name="T77" fmla="*/ 45 h 176"/>
              <a:gd name="T78" fmla="*/ 131 w 160"/>
              <a:gd name="T79" fmla="*/ 49 h 176"/>
              <a:gd name="T80" fmla="*/ 133 w 160"/>
              <a:gd name="T81" fmla="*/ 53 h 176"/>
              <a:gd name="T82" fmla="*/ 133 w 160"/>
              <a:gd name="T83" fmla="*/ 53 h 176"/>
              <a:gd name="T84" fmla="*/ 152 w 160"/>
              <a:gd name="T85" fmla="*/ 88 h 176"/>
              <a:gd name="T86" fmla="*/ 133 w 160"/>
              <a:gd name="T87" fmla="*/ 123 h 176"/>
              <a:gd name="T88" fmla="*/ 133 w 160"/>
              <a:gd name="T89" fmla="*/ 123 h 176"/>
              <a:gd name="T90" fmla="*/ 131 w 160"/>
              <a:gd name="T91" fmla="*/ 127 h 176"/>
              <a:gd name="T92" fmla="*/ 135 w 160"/>
              <a:gd name="T93" fmla="*/ 131 h 176"/>
              <a:gd name="T94" fmla="*/ 137 w 160"/>
              <a:gd name="T95" fmla="*/ 130 h 176"/>
              <a:gd name="T96" fmla="*/ 137 w 160"/>
              <a:gd name="T97" fmla="*/ 130 h 176"/>
              <a:gd name="T98" fmla="*/ 160 w 160"/>
              <a:gd name="T99" fmla="*/ 88 h 176"/>
              <a:gd name="T100" fmla="*/ 137 w 160"/>
              <a:gd name="T101" fmla="*/ 46 h 176"/>
              <a:gd name="T102" fmla="*/ 116 w 160"/>
              <a:gd name="T103" fmla="*/ 64 h 176"/>
              <a:gd name="T104" fmla="*/ 112 w 160"/>
              <a:gd name="T105" fmla="*/ 68 h 176"/>
              <a:gd name="T106" fmla="*/ 116 w 160"/>
              <a:gd name="T107" fmla="*/ 72 h 176"/>
              <a:gd name="T108" fmla="*/ 128 w 160"/>
              <a:gd name="T109" fmla="*/ 88 h 176"/>
              <a:gd name="T110" fmla="*/ 116 w 160"/>
              <a:gd name="T111" fmla="*/ 104 h 176"/>
              <a:gd name="T112" fmla="*/ 112 w 160"/>
              <a:gd name="T113" fmla="*/ 108 h 176"/>
              <a:gd name="T114" fmla="*/ 116 w 160"/>
              <a:gd name="T115" fmla="*/ 112 h 176"/>
              <a:gd name="T116" fmla="*/ 136 w 160"/>
              <a:gd name="T117" fmla="*/ 88 h 176"/>
              <a:gd name="T118" fmla="*/ 116 w 160"/>
              <a:gd name="T119" fmla="*/ 6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0" h="176">
                <a:moveTo>
                  <a:pt x="96" y="12"/>
                </a:moveTo>
                <a:cubicBezTo>
                  <a:pt x="96" y="5"/>
                  <a:pt x="91" y="0"/>
                  <a:pt x="84" y="0"/>
                </a:cubicBezTo>
                <a:cubicBezTo>
                  <a:pt x="81" y="0"/>
                  <a:pt x="78" y="1"/>
                  <a:pt x="75" y="4"/>
                </a:cubicBezTo>
                <a:cubicBezTo>
                  <a:pt x="26" y="48"/>
                  <a:pt x="26" y="48"/>
                  <a:pt x="26" y="48"/>
                </a:cubicBezTo>
                <a:cubicBezTo>
                  <a:pt x="12" y="49"/>
                  <a:pt x="0" y="67"/>
                  <a:pt x="0" y="88"/>
                </a:cubicBezTo>
                <a:cubicBezTo>
                  <a:pt x="0" y="109"/>
                  <a:pt x="12" y="127"/>
                  <a:pt x="27" y="128"/>
                </a:cubicBezTo>
                <a:cubicBezTo>
                  <a:pt x="75" y="172"/>
                  <a:pt x="75" y="172"/>
                  <a:pt x="75" y="172"/>
                </a:cubicBezTo>
                <a:cubicBezTo>
                  <a:pt x="78" y="175"/>
                  <a:pt x="81" y="176"/>
                  <a:pt x="84" y="176"/>
                </a:cubicBezTo>
                <a:cubicBezTo>
                  <a:pt x="91" y="176"/>
                  <a:pt x="96" y="171"/>
                  <a:pt x="96" y="164"/>
                </a:cubicBezTo>
                <a:cubicBezTo>
                  <a:pt x="96" y="164"/>
                  <a:pt x="96" y="164"/>
                  <a:pt x="96" y="164"/>
                </a:cubicBezTo>
                <a:cubicBezTo>
                  <a:pt x="96" y="12"/>
                  <a:pt x="96" y="12"/>
                  <a:pt x="96" y="12"/>
                </a:cubicBezTo>
                <a:cubicBezTo>
                  <a:pt x="96" y="12"/>
                  <a:pt x="96" y="12"/>
                  <a:pt x="96" y="12"/>
                </a:cubicBezTo>
                <a:moveTo>
                  <a:pt x="24" y="119"/>
                </a:moveTo>
                <a:cubicBezTo>
                  <a:pt x="15" y="116"/>
                  <a:pt x="8" y="103"/>
                  <a:pt x="8" y="88"/>
                </a:cubicBezTo>
                <a:cubicBezTo>
                  <a:pt x="8" y="73"/>
                  <a:pt x="15" y="60"/>
                  <a:pt x="24" y="57"/>
                </a:cubicBezTo>
                <a:lnTo>
                  <a:pt x="24" y="119"/>
                </a:lnTo>
                <a:close/>
                <a:moveTo>
                  <a:pt x="72" y="158"/>
                </a:moveTo>
                <a:cubicBezTo>
                  <a:pt x="32" y="122"/>
                  <a:pt x="32" y="122"/>
                  <a:pt x="32" y="122"/>
                </a:cubicBezTo>
                <a:cubicBezTo>
                  <a:pt x="32" y="54"/>
                  <a:pt x="32" y="54"/>
                  <a:pt x="32" y="54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72" y="17"/>
                  <a:pt x="72" y="17"/>
                  <a:pt x="72" y="17"/>
                </a:cubicBezTo>
                <a:lnTo>
                  <a:pt x="72" y="158"/>
                </a:lnTo>
                <a:close/>
                <a:moveTo>
                  <a:pt x="88" y="23"/>
                </a:moveTo>
                <a:cubicBezTo>
                  <a:pt x="88" y="153"/>
                  <a:pt x="88" y="153"/>
                  <a:pt x="88" y="153"/>
                </a:cubicBezTo>
                <a:cubicBezTo>
                  <a:pt x="88" y="164"/>
                  <a:pt x="88" y="164"/>
                  <a:pt x="88" y="164"/>
                </a:cubicBezTo>
                <a:cubicBezTo>
                  <a:pt x="88" y="166"/>
                  <a:pt x="86" y="168"/>
                  <a:pt x="84" y="168"/>
                </a:cubicBezTo>
                <a:cubicBezTo>
                  <a:pt x="83" y="168"/>
                  <a:pt x="82" y="167"/>
                  <a:pt x="81" y="167"/>
                </a:cubicBezTo>
                <a:cubicBezTo>
                  <a:pt x="81" y="167"/>
                  <a:pt x="81" y="167"/>
                  <a:pt x="81" y="167"/>
                </a:cubicBezTo>
                <a:cubicBezTo>
                  <a:pt x="80" y="166"/>
                  <a:pt x="80" y="166"/>
                  <a:pt x="80" y="166"/>
                </a:cubicBezTo>
                <a:cubicBezTo>
                  <a:pt x="80" y="10"/>
                  <a:pt x="80" y="10"/>
                  <a:pt x="80" y="10"/>
                </a:cubicBezTo>
                <a:cubicBezTo>
                  <a:pt x="81" y="9"/>
                  <a:pt x="81" y="9"/>
                  <a:pt x="81" y="9"/>
                </a:cubicBezTo>
                <a:cubicBezTo>
                  <a:pt x="81" y="9"/>
                  <a:pt x="81" y="9"/>
                  <a:pt x="81" y="9"/>
                </a:cubicBezTo>
                <a:cubicBezTo>
                  <a:pt x="82" y="8"/>
                  <a:pt x="83" y="8"/>
                  <a:pt x="84" y="8"/>
                </a:cubicBezTo>
                <a:cubicBezTo>
                  <a:pt x="86" y="8"/>
                  <a:pt x="88" y="10"/>
                  <a:pt x="88" y="12"/>
                </a:cubicBezTo>
                <a:lnTo>
                  <a:pt x="88" y="23"/>
                </a:lnTo>
                <a:close/>
                <a:moveTo>
                  <a:pt x="137" y="46"/>
                </a:moveTo>
                <a:cubicBezTo>
                  <a:pt x="137" y="46"/>
                  <a:pt x="137" y="46"/>
                  <a:pt x="137" y="46"/>
                </a:cubicBezTo>
                <a:cubicBezTo>
                  <a:pt x="136" y="45"/>
                  <a:pt x="136" y="45"/>
                  <a:pt x="135" y="45"/>
                </a:cubicBezTo>
                <a:cubicBezTo>
                  <a:pt x="133" y="45"/>
                  <a:pt x="131" y="47"/>
                  <a:pt x="131" y="49"/>
                </a:cubicBezTo>
                <a:cubicBezTo>
                  <a:pt x="131" y="51"/>
                  <a:pt x="132" y="52"/>
                  <a:pt x="133" y="53"/>
                </a:cubicBezTo>
                <a:cubicBezTo>
                  <a:pt x="133" y="53"/>
                  <a:pt x="133" y="53"/>
                  <a:pt x="133" y="53"/>
                </a:cubicBezTo>
                <a:cubicBezTo>
                  <a:pt x="144" y="59"/>
                  <a:pt x="152" y="73"/>
                  <a:pt x="152" y="88"/>
                </a:cubicBezTo>
                <a:cubicBezTo>
                  <a:pt x="152" y="103"/>
                  <a:pt x="144" y="117"/>
                  <a:pt x="133" y="123"/>
                </a:cubicBezTo>
                <a:cubicBezTo>
                  <a:pt x="133" y="123"/>
                  <a:pt x="133" y="123"/>
                  <a:pt x="133" y="123"/>
                </a:cubicBezTo>
                <a:cubicBezTo>
                  <a:pt x="132" y="124"/>
                  <a:pt x="131" y="125"/>
                  <a:pt x="131" y="127"/>
                </a:cubicBezTo>
                <a:cubicBezTo>
                  <a:pt x="131" y="129"/>
                  <a:pt x="133" y="131"/>
                  <a:pt x="135" y="131"/>
                </a:cubicBezTo>
                <a:cubicBezTo>
                  <a:pt x="136" y="131"/>
                  <a:pt x="136" y="131"/>
                  <a:pt x="137" y="130"/>
                </a:cubicBezTo>
                <a:cubicBezTo>
                  <a:pt x="137" y="130"/>
                  <a:pt x="137" y="130"/>
                  <a:pt x="137" y="130"/>
                </a:cubicBezTo>
                <a:cubicBezTo>
                  <a:pt x="151" y="122"/>
                  <a:pt x="160" y="106"/>
                  <a:pt x="160" y="88"/>
                </a:cubicBezTo>
                <a:cubicBezTo>
                  <a:pt x="160" y="70"/>
                  <a:pt x="151" y="54"/>
                  <a:pt x="137" y="46"/>
                </a:cubicBezTo>
                <a:moveTo>
                  <a:pt x="116" y="64"/>
                </a:moveTo>
                <a:cubicBezTo>
                  <a:pt x="114" y="64"/>
                  <a:pt x="112" y="66"/>
                  <a:pt x="112" y="68"/>
                </a:cubicBezTo>
                <a:cubicBezTo>
                  <a:pt x="112" y="70"/>
                  <a:pt x="114" y="72"/>
                  <a:pt x="116" y="72"/>
                </a:cubicBezTo>
                <a:cubicBezTo>
                  <a:pt x="123" y="72"/>
                  <a:pt x="128" y="79"/>
                  <a:pt x="128" y="88"/>
                </a:cubicBezTo>
                <a:cubicBezTo>
                  <a:pt x="128" y="97"/>
                  <a:pt x="123" y="104"/>
                  <a:pt x="116" y="104"/>
                </a:cubicBezTo>
                <a:cubicBezTo>
                  <a:pt x="114" y="104"/>
                  <a:pt x="112" y="106"/>
                  <a:pt x="112" y="108"/>
                </a:cubicBezTo>
                <a:cubicBezTo>
                  <a:pt x="112" y="110"/>
                  <a:pt x="114" y="112"/>
                  <a:pt x="116" y="112"/>
                </a:cubicBezTo>
                <a:cubicBezTo>
                  <a:pt x="127" y="112"/>
                  <a:pt x="136" y="101"/>
                  <a:pt x="136" y="88"/>
                </a:cubicBezTo>
                <a:cubicBezTo>
                  <a:pt x="136" y="75"/>
                  <a:pt x="127" y="64"/>
                  <a:pt x="116" y="6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73" name="Freeform 157">
            <a:extLst>
              <a:ext uri="{FF2B5EF4-FFF2-40B4-BE49-F238E27FC236}">
                <a16:creationId xmlns:a16="http://schemas.microsoft.com/office/drawing/2014/main" id="{2D4F333E-8CDB-42F6-A553-5F3479BA3AFC}"/>
              </a:ext>
            </a:extLst>
          </p:cNvPr>
          <p:cNvSpPr>
            <a:spLocks noEditPoints="1"/>
          </p:cNvSpPr>
          <p:nvPr/>
        </p:nvSpPr>
        <p:spPr bwMode="auto">
          <a:xfrm>
            <a:off x="1639833" y="9334505"/>
            <a:ext cx="600075" cy="600075"/>
          </a:xfrm>
          <a:custGeom>
            <a:avLst/>
            <a:gdLst>
              <a:gd name="T0" fmla="*/ 129 w 176"/>
              <a:gd name="T1" fmla="*/ 46 h 176"/>
              <a:gd name="T2" fmla="*/ 123 w 176"/>
              <a:gd name="T3" fmla="*/ 49 h 176"/>
              <a:gd name="T4" fmla="*/ 125 w 176"/>
              <a:gd name="T5" fmla="*/ 53 h 176"/>
              <a:gd name="T6" fmla="*/ 125 w 176"/>
              <a:gd name="T7" fmla="*/ 123 h 176"/>
              <a:gd name="T8" fmla="*/ 123 w 176"/>
              <a:gd name="T9" fmla="*/ 127 h 176"/>
              <a:gd name="T10" fmla="*/ 129 w 176"/>
              <a:gd name="T11" fmla="*/ 130 h 176"/>
              <a:gd name="T12" fmla="*/ 152 w 176"/>
              <a:gd name="T13" fmla="*/ 88 h 176"/>
              <a:gd name="T14" fmla="*/ 146 w 176"/>
              <a:gd name="T15" fmla="*/ 28 h 176"/>
              <a:gd name="T16" fmla="*/ 144 w 176"/>
              <a:gd name="T17" fmla="*/ 28 h 176"/>
              <a:gd name="T18" fmla="*/ 142 w 176"/>
              <a:gd name="T19" fmla="*/ 35 h 176"/>
              <a:gd name="T20" fmla="*/ 142 w 176"/>
              <a:gd name="T21" fmla="*/ 141 h 176"/>
              <a:gd name="T22" fmla="*/ 140 w 176"/>
              <a:gd name="T23" fmla="*/ 144 h 176"/>
              <a:gd name="T24" fmla="*/ 146 w 176"/>
              <a:gd name="T25" fmla="*/ 147 h 176"/>
              <a:gd name="T26" fmla="*/ 147 w 176"/>
              <a:gd name="T27" fmla="*/ 147 h 176"/>
              <a:gd name="T28" fmla="*/ 176 w 176"/>
              <a:gd name="T29" fmla="*/ 88 h 176"/>
              <a:gd name="T30" fmla="*/ 108 w 176"/>
              <a:gd name="T31" fmla="*/ 64 h 176"/>
              <a:gd name="T32" fmla="*/ 108 w 176"/>
              <a:gd name="T33" fmla="*/ 72 h 176"/>
              <a:gd name="T34" fmla="*/ 108 w 176"/>
              <a:gd name="T35" fmla="*/ 104 h 176"/>
              <a:gd name="T36" fmla="*/ 108 w 176"/>
              <a:gd name="T37" fmla="*/ 112 h 176"/>
              <a:gd name="T38" fmla="*/ 108 w 176"/>
              <a:gd name="T39" fmla="*/ 64 h 176"/>
              <a:gd name="T40" fmla="*/ 84 w 176"/>
              <a:gd name="T41" fmla="*/ 0 h 176"/>
              <a:gd name="T42" fmla="*/ 26 w 176"/>
              <a:gd name="T43" fmla="*/ 48 h 176"/>
              <a:gd name="T44" fmla="*/ 27 w 176"/>
              <a:gd name="T45" fmla="*/ 128 h 176"/>
              <a:gd name="T46" fmla="*/ 84 w 176"/>
              <a:gd name="T47" fmla="*/ 176 h 176"/>
              <a:gd name="T48" fmla="*/ 96 w 176"/>
              <a:gd name="T49" fmla="*/ 164 h 176"/>
              <a:gd name="T50" fmla="*/ 96 w 176"/>
              <a:gd name="T51" fmla="*/ 12 h 176"/>
              <a:gd name="T52" fmla="*/ 8 w 176"/>
              <a:gd name="T53" fmla="*/ 88 h 176"/>
              <a:gd name="T54" fmla="*/ 24 w 176"/>
              <a:gd name="T55" fmla="*/ 119 h 176"/>
              <a:gd name="T56" fmla="*/ 32 w 176"/>
              <a:gd name="T57" fmla="*/ 122 h 176"/>
              <a:gd name="T58" fmla="*/ 34 w 176"/>
              <a:gd name="T59" fmla="*/ 52 h 176"/>
              <a:gd name="T60" fmla="*/ 72 w 176"/>
              <a:gd name="T61" fmla="*/ 17 h 176"/>
              <a:gd name="T62" fmla="*/ 88 w 176"/>
              <a:gd name="T63" fmla="*/ 23 h 176"/>
              <a:gd name="T64" fmla="*/ 88 w 176"/>
              <a:gd name="T65" fmla="*/ 164 h 176"/>
              <a:gd name="T66" fmla="*/ 81 w 176"/>
              <a:gd name="T67" fmla="*/ 167 h 176"/>
              <a:gd name="T68" fmla="*/ 80 w 176"/>
              <a:gd name="T69" fmla="*/ 166 h 176"/>
              <a:gd name="T70" fmla="*/ 81 w 176"/>
              <a:gd name="T71" fmla="*/ 9 h 176"/>
              <a:gd name="T72" fmla="*/ 84 w 176"/>
              <a:gd name="T73" fmla="*/ 8 h 176"/>
              <a:gd name="T74" fmla="*/ 88 w 176"/>
              <a:gd name="T75" fmla="*/ 2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76">
                <a:moveTo>
                  <a:pt x="129" y="46"/>
                </a:moveTo>
                <a:cubicBezTo>
                  <a:pt x="129" y="46"/>
                  <a:pt x="129" y="46"/>
                  <a:pt x="129" y="46"/>
                </a:cubicBezTo>
                <a:cubicBezTo>
                  <a:pt x="128" y="45"/>
                  <a:pt x="128" y="45"/>
                  <a:pt x="127" y="45"/>
                </a:cubicBezTo>
                <a:cubicBezTo>
                  <a:pt x="125" y="45"/>
                  <a:pt x="123" y="47"/>
                  <a:pt x="123" y="49"/>
                </a:cubicBezTo>
                <a:cubicBezTo>
                  <a:pt x="123" y="51"/>
                  <a:pt x="124" y="52"/>
                  <a:pt x="125" y="53"/>
                </a:cubicBezTo>
                <a:cubicBezTo>
                  <a:pt x="125" y="53"/>
                  <a:pt x="125" y="53"/>
                  <a:pt x="125" y="53"/>
                </a:cubicBezTo>
                <a:cubicBezTo>
                  <a:pt x="136" y="59"/>
                  <a:pt x="144" y="73"/>
                  <a:pt x="144" y="88"/>
                </a:cubicBezTo>
                <a:cubicBezTo>
                  <a:pt x="144" y="103"/>
                  <a:pt x="136" y="117"/>
                  <a:pt x="125" y="123"/>
                </a:cubicBezTo>
                <a:cubicBezTo>
                  <a:pt x="125" y="123"/>
                  <a:pt x="125" y="123"/>
                  <a:pt x="125" y="123"/>
                </a:cubicBezTo>
                <a:cubicBezTo>
                  <a:pt x="124" y="124"/>
                  <a:pt x="123" y="125"/>
                  <a:pt x="123" y="127"/>
                </a:cubicBezTo>
                <a:cubicBezTo>
                  <a:pt x="123" y="129"/>
                  <a:pt x="125" y="131"/>
                  <a:pt x="127" y="131"/>
                </a:cubicBezTo>
                <a:cubicBezTo>
                  <a:pt x="128" y="131"/>
                  <a:pt x="128" y="131"/>
                  <a:pt x="129" y="130"/>
                </a:cubicBezTo>
                <a:cubicBezTo>
                  <a:pt x="129" y="130"/>
                  <a:pt x="129" y="130"/>
                  <a:pt x="129" y="130"/>
                </a:cubicBezTo>
                <a:cubicBezTo>
                  <a:pt x="143" y="122"/>
                  <a:pt x="152" y="106"/>
                  <a:pt x="152" y="88"/>
                </a:cubicBezTo>
                <a:cubicBezTo>
                  <a:pt x="152" y="70"/>
                  <a:pt x="143" y="54"/>
                  <a:pt x="129" y="46"/>
                </a:cubicBezTo>
                <a:moveTo>
                  <a:pt x="146" y="28"/>
                </a:moveTo>
                <a:cubicBezTo>
                  <a:pt x="146" y="29"/>
                  <a:pt x="146" y="29"/>
                  <a:pt x="146" y="29"/>
                </a:cubicBezTo>
                <a:cubicBezTo>
                  <a:pt x="146" y="28"/>
                  <a:pt x="145" y="28"/>
                  <a:pt x="144" y="28"/>
                </a:cubicBezTo>
                <a:cubicBezTo>
                  <a:pt x="142" y="28"/>
                  <a:pt x="140" y="30"/>
                  <a:pt x="140" y="32"/>
                </a:cubicBezTo>
                <a:cubicBezTo>
                  <a:pt x="140" y="33"/>
                  <a:pt x="141" y="34"/>
                  <a:pt x="142" y="35"/>
                </a:cubicBezTo>
                <a:cubicBezTo>
                  <a:pt x="158" y="47"/>
                  <a:pt x="168" y="66"/>
                  <a:pt x="168" y="88"/>
                </a:cubicBezTo>
                <a:cubicBezTo>
                  <a:pt x="168" y="110"/>
                  <a:pt x="158" y="129"/>
                  <a:pt x="142" y="141"/>
                </a:cubicBezTo>
                <a:cubicBezTo>
                  <a:pt x="142" y="141"/>
                  <a:pt x="142" y="141"/>
                  <a:pt x="142" y="141"/>
                </a:cubicBezTo>
                <a:cubicBezTo>
                  <a:pt x="141" y="142"/>
                  <a:pt x="140" y="143"/>
                  <a:pt x="140" y="144"/>
                </a:cubicBezTo>
                <a:cubicBezTo>
                  <a:pt x="140" y="146"/>
                  <a:pt x="142" y="148"/>
                  <a:pt x="144" y="148"/>
                </a:cubicBezTo>
                <a:cubicBezTo>
                  <a:pt x="145" y="148"/>
                  <a:pt x="146" y="148"/>
                  <a:pt x="146" y="147"/>
                </a:cubicBezTo>
                <a:cubicBezTo>
                  <a:pt x="146" y="147"/>
                  <a:pt x="146" y="147"/>
                  <a:pt x="146" y="147"/>
                </a:cubicBezTo>
                <a:cubicBezTo>
                  <a:pt x="147" y="147"/>
                  <a:pt x="147" y="147"/>
                  <a:pt x="147" y="147"/>
                </a:cubicBezTo>
                <a:cubicBezTo>
                  <a:pt x="147" y="147"/>
                  <a:pt x="147" y="147"/>
                  <a:pt x="147" y="147"/>
                </a:cubicBezTo>
                <a:cubicBezTo>
                  <a:pt x="165" y="134"/>
                  <a:pt x="176" y="112"/>
                  <a:pt x="176" y="88"/>
                </a:cubicBezTo>
                <a:cubicBezTo>
                  <a:pt x="176" y="63"/>
                  <a:pt x="164" y="41"/>
                  <a:pt x="146" y="28"/>
                </a:cubicBezTo>
                <a:moveTo>
                  <a:pt x="108" y="64"/>
                </a:moveTo>
                <a:cubicBezTo>
                  <a:pt x="106" y="64"/>
                  <a:pt x="104" y="66"/>
                  <a:pt x="104" y="68"/>
                </a:cubicBezTo>
                <a:cubicBezTo>
                  <a:pt x="104" y="70"/>
                  <a:pt x="106" y="72"/>
                  <a:pt x="108" y="72"/>
                </a:cubicBezTo>
                <a:cubicBezTo>
                  <a:pt x="115" y="72"/>
                  <a:pt x="120" y="79"/>
                  <a:pt x="120" y="88"/>
                </a:cubicBezTo>
                <a:cubicBezTo>
                  <a:pt x="120" y="97"/>
                  <a:pt x="115" y="104"/>
                  <a:pt x="108" y="104"/>
                </a:cubicBezTo>
                <a:cubicBezTo>
                  <a:pt x="106" y="104"/>
                  <a:pt x="104" y="106"/>
                  <a:pt x="104" y="108"/>
                </a:cubicBezTo>
                <a:cubicBezTo>
                  <a:pt x="104" y="110"/>
                  <a:pt x="106" y="112"/>
                  <a:pt x="108" y="112"/>
                </a:cubicBezTo>
                <a:cubicBezTo>
                  <a:pt x="119" y="112"/>
                  <a:pt x="128" y="101"/>
                  <a:pt x="128" y="88"/>
                </a:cubicBezTo>
                <a:cubicBezTo>
                  <a:pt x="128" y="75"/>
                  <a:pt x="119" y="64"/>
                  <a:pt x="108" y="64"/>
                </a:cubicBezTo>
                <a:moveTo>
                  <a:pt x="96" y="12"/>
                </a:moveTo>
                <a:cubicBezTo>
                  <a:pt x="96" y="5"/>
                  <a:pt x="91" y="0"/>
                  <a:pt x="84" y="0"/>
                </a:cubicBezTo>
                <a:cubicBezTo>
                  <a:pt x="81" y="0"/>
                  <a:pt x="78" y="1"/>
                  <a:pt x="75" y="4"/>
                </a:cubicBezTo>
                <a:cubicBezTo>
                  <a:pt x="26" y="48"/>
                  <a:pt x="26" y="48"/>
                  <a:pt x="26" y="48"/>
                </a:cubicBezTo>
                <a:cubicBezTo>
                  <a:pt x="12" y="49"/>
                  <a:pt x="0" y="67"/>
                  <a:pt x="0" y="88"/>
                </a:cubicBezTo>
                <a:cubicBezTo>
                  <a:pt x="0" y="109"/>
                  <a:pt x="12" y="127"/>
                  <a:pt x="27" y="128"/>
                </a:cubicBezTo>
                <a:cubicBezTo>
                  <a:pt x="75" y="172"/>
                  <a:pt x="75" y="172"/>
                  <a:pt x="75" y="172"/>
                </a:cubicBezTo>
                <a:cubicBezTo>
                  <a:pt x="78" y="175"/>
                  <a:pt x="81" y="176"/>
                  <a:pt x="84" y="176"/>
                </a:cubicBezTo>
                <a:cubicBezTo>
                  <a:pt x="91" y="176"/>
                  <a:pt x="96" y="171"/>
                  <a:pt x="96" y="164"/>
                </a:cubicBezTo>
                <a:cubicBezTo>
                  <a:pt x="96" y="164"/>
                  <a:pt x="96" y="164"/>
                  <a:pt x="96" y="164"/>
                </a:cubicBezTo>
                <a:cubicBezTo>
                  <a:pt x="96" y="12"/>
                  <a:pt x="96" y="12"/>
                  <a:pt x="96" y="12"/>
                </a:cubicBezTo>
                <a:cubicBezTo>
                  <a:pt x="96" y="12"/>
                  <a:pt x="96" y="12"/>
                  <a:pt x="96" y="12"/>
                </a:cubicBezTo>
                <a:moveTo>
                  <a:pt x="24" y="119"/>
                </a:moveTo>
                <a:cubicBezTo>
                  <a:pt x="15" y="116"/>
                  <a:pt x="8" y="103"/>
                  <a:pt x="8" y="88"/>
                </a:cubicBezTo>
                <a:cubicBezTo>
                  <a:pt x="8" y="73"/>
                  <a:pt x="15" y="60"/>
                  <a:pt x="24" y="57"/>
                </a:cubicBezTo>
                <a:lnTo>
                  <a:pt x="24" y="119"/>
                </a:lnTo>
                <a:close/>
                <a:moveTo>
                  <a:pt x="72" y="158"/>
                </a:moveTo>
                <a:cubicBezTo>
                  <a:pt x="32" y="122"/>
                  <a:pt x="32" y="122"/>
                  <a:pt x="32" y="122"/>
                </a:cubicBezTo>
                <a:cubicBezTo>
                  <a:pt x="32" y="54"/>
                  <a:pt x="32" y="54"/>
                  <a:pt x="32" y="54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72" y="17"/>
                  <a:pt x="72" y="17"/>
                  <a:pt x="72" y="17"/>
                </a:cubicBezTo>
                <a:lnTo>
                  <a:pt x="72" y="158"/>
                </a:lnTo>
                <a:close/>
                <a:moveTo>
                  <a:pt x="88" y="23"/>
                </a:moveTo>
                <a:cubicBezTo>
                  <a:pt x="88" y="153"/>
                  <a:pt x="88" y="153"/>
                  <a:pt x="88" y="153"/>
                </a:cubicBezTo>
                <a:cubicBezTo>
                  <a:pt x="88" y="164"/>
                  <a:pt x="88" y="164"/>
                  <a:pt x="88" y="164"/>
                </a:cubicBezTo>
                <a:cubicBezTo>
                  <a:pt x="88" y="166"/>
                  <a:pt x="86" y="168"/>
                  <a:pt x="84" y="168"/>
                </a:cubicBezTo>
                <a:cubicBezTo>
                  <a:pt x="83" y="168"/>
                  <a:pt x="82" y="167"/>
                  <a:pt x="81" y="167"/>
                </a:cubicBezTo>
                <a:cubicBezTo>
                  <a:pt x="81" y="167"/>
                  <a:pt x="81" y="167"/>
                  <a:pt x="81" y="167"/>
                </a:cubicBezTo>
                <a:cubicBezTo>
                  <a:pt x="80" y="166"/>
                  <a:pt x="80" y="166"/>
                  <a:pt x="80" y="166"/>
                </a:cubicBezTo>
                <a:cubicBezTo>
                  <a:pt x="80" y="10"/>
                  <a:pt x="80" y="10"/>
                  <a:pt x="80" y="10"/>
                </a:cubicBezTo>
                <a:cubicBezTo>
                  <a:pt x="81" y="9"/>
                  <a:pt x="81" y="9"/>
                  <a:pt x="81" y="9"/>
                </a:cubicBezTo>
                <a:cubicBezTo>
                  <a:pt x="81" y="9"/>
                  <a:pt x="81" y="9"/>
                  <a:pt x="81" y="9"/>
                </a:cubicBezTo>
                <a:cubicBezTo>
                  <a:pt x="82" y="8"/>
                  <a:pt x="83" y="8"/>
                  <a:pt x="84" y="8"/>
                </a:cubicBezTo>
                <a:cubicBezTo>
                  <a:pt x="86" y="8"/>
                  <a:pt x="88" y="10"/>
                  <a:pt x="88" y="12"/>
                </a:cubicBezTo>
                <a:lnTo>
                  <a:pt x="88" y="2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74" name="Freeform 158">
            <a:extLst>
              <a:ext uri="{FF2B5EF4-FFF2-40B4-BE49-F238E27FC236}">
                <a16:creationId xmlns:a16="http://schemas.microsoft.com/office/drawing/2014/main" id="{D1EE8849-4E12-4B28-AA65-F45B58F3FD37}"/>
              </a:ext>
            </a:extLst>
          </p:cNvPr>
          <p:cNvSpPr>
            <a:spLocks noEditPoints="1"/>
          </p:cNvSpPr>
          <p:nvPr/>
        </p:nvSpPr>
        <p:spPr bwMode="auto">
          <a:xfrm>
            <a:off x="2784420" y="9358317"/>
            <a:ext cx="600075" cy="549275"/>
          </a:xfrm>
          <a:custGeom>
            <a:avLst/>
            <a:gdLst>
              <a:gd name="T0" fmla="*/ 96 w 176"/>
              <a:gd name="T1" fmla="*/ 97 h 161"/>
              <a:gd name="T2" fmla="*/ 104 w 176"/>
              <a:gd name="T3" fmla="*/ 97 h 161"/>
              <a:gd name="T4" fmla="*/ 56 w 176"/>
              <a:gd name="T5" fmla="*/ 113 h 161"/>
              <a:gd name="T6" fmla="*/ 48 w 176"/>
              <a:gd name="T7" fmla="*/ 105 h 161"/>
              <a:gd name="T8" fmla="*/ 40 w 176"/>
              <a:gd name="T9" fmla="*/ 105 h 161"/>
              <a:gd name="T10" fmla="*/ 32 w 176"/>
              <a:gd name="T11" fmla="*/ 113 h 161"/>
              <a:gd name="T12" fmla="*/ 32 w 176"/>
              <a:gd name="T13" fmla="*/ 121 h 161"/>
              <a:gd name="T14" fmla="*/ 40 w 176"/>
              <a:gd name="T15" fmla="*/ 129 h 161"/>
              <a:gd name="T16" fmla="*/ 48 w 176"/>
              <a:gd name="T17" fmla="*/ 129 h 161"/>
              <a:gd name="T18" fmla="*/ 56 w 176"/>
              <a:gd name="T19" fmla="*/ 121 h 161"/>
              <a:gd name="T20" fmla="*/ 56 w 176"/>
              <a:gd name="T21" fmla="*/ 113 h 161"/>
              <a:gd name="T22" fmla="*/ 72 w 176"/>
              <a:gd name="T23" fmla="*/ 97 h 161"/>
              <a:gd name="T24" fmla="*/ 80 w 176"/>
              <a:gd name="T25" fmla="*/ 97 h 161"/>
              <a:gd name="T26" fmla="*/ 132 w 176"/>
              <a:gd name="T27" fmla="*/ 73 h 161"/>
              <a:gd name="T28" fmla="*/ 97 w 176"/>
              <a:gd name="T29" fmla="*/ 56 h 161"/>
              <a:gd name="T30" fmla="*/ 82 w 176"/>
              <a:gd name="T31" fmla="*/ 1 h 161"/>
              <a:gd name="T32" fmla="*/ 78 w 176"/>
              <a:gd name="T33" fmla="*/ 9 h 161"/>
              <a:gd name="T34" fmla="*/ 92 w 176"/>
              <a:gd name="T35" fmla="*/ 51 h 161"/>
              <a:gd name="T36" fmla="*/ 44 w 176"/>
              <a:gd name="T37" fmla="*/ 73 h 161"/>
              <a:gd name="T38" fmla="*/ 44 w 176"/>
              <a:gd name="T39" fmla="*/ 161 h 161"/>
              <a:gd name="T40" fmla="*/ 98 w 176"/>
              <a:gd name="T41" fmla="*/ 145 h 161"/>
              <a:gd name="T42" fmla="*/ 176 w 176"/>
              <a:gd name="T43" fmla="*/ 117 h 161"/>
              <a:gd name="T44" fmla="*/ 132 w 176"/>
              <a:gd name="T45" fmla="*/ 153 h 161"/>
              <a:gd name="T46" fmla="*/ 74 w 176"/>
              <a:gd name="T47" fmla="*/ 137 h 161"/>
              <a:gd name="T48" fmla="*/ 8 w 176"/>
              <a:gd name="T49" fmla="*/ 117 h 161"/>
              <a:gd name="T50" fmla="*/ 132 w 176"/>
              <a:gd name="T51" fmla="*/ 81 h 161"/>
              <a:gd name="T52" fmla="*/ 132 w 176"/>
              <a:gd name="T53" fmla="*/ 153 h 161"/>
              <a:gd name="T54" fmla="*/ 132 w 176"/>
              <a:gd name="T55" fmla="*/ 109 h 161"/>
              <a:gd name="T56" fmla="*/ 148 w 176"/>
              <a:gd name="T57" fmla="*/ 109 h 161"/>
              <a:gd name="T58" fmla="*/ 124 w 176"/>
              <a:gd name="T59" fmla="*/ 117 h 161"/>
              <a:gd name="T60" fmla="*/ 124 w 176"/>
              <a:gd name="T61" fmla="*/ 133 h 161"/>
              <a:gd name="T62" fmla="*/ 124 w 176"/>
              <a:gd name="T63" fmla="*/ 11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6" h="161">
                <a:moveTo>
                  <a:pt x="100" y="93"/>
                </a:moveTo>
                <a:cubicBezTo>
                  <a:pt x="98" y="93"/>
                  <a:pt x="96" y="95"/>
                  <a:pt x="96" y="97"/>
                </a:cubicBezTo>
                <a:cubicBezTo>
                  <a:pt x="96" y="99"/>
                  <a:pt x="98" y="101"/>
                  <a:pt x="100" y="101"/>
                </a:cubicBezTo>
                <a:cubicBezTo>
                  <a:pt x="102" y="101"/>
                  <a:pt x="104" y="99"/>
                  <a:pt x="104" y="97"/>
                </a:cubicBezTo>
                <a:cubicBezTo>
                  <a:pt x="104" y="95"/>
                  <a:pt x="102" y="93"/>
                  <a:pt x="100" y="93"/>
                </a:cubicBezTo>
                <a:moveTo>
                  <a:pt x="56" y="113"/>
                </a:moveTo>
                <a:cubicBezTo>
                  <a:pt x="48" y="113"/>
                  <a:pt x="48" y="113"/>
                  <a:pt x="48" y="113"/>
                </a:cubicBezTo>
                <a:cubicBezTo>
                  <a:pt x="48" y="105"/>
                  <a:pt x="48" y="105"/>
                  <a:pt x="48" y="105"/>
                </a:cubicBezTo>
                <a:cubicBezTo>
                  <a:pt x="48" y="103"/>
                  <a:pt x="46" y="101"/>
                  <a:pt x="44" y="101"/>
                </a:cubicBezTo>
                <a:cubicBezTo>
                  <a:pt x="42" y="101"/>
                  <a:pt x="40" y="103"/>
                  <a:pt x="40" y="105"/>
                </a:cubicBezTo>
                <a:cubicBezTo>
                  <a:pt x="40" y="113"/>
                  <a:pt x="40" y="113"/>
                  <a:pt x="40" y="113"/>
                </a:cubicBezTo>
                <a:cubicBezTo>
                  <a:pt x="32" y="113"/>
                  <a:pt x="32" y="113"/>
                  <a:pt x="32" y="113"/>
                </a:cubicBezTo>
                <a:cubicBezTo>
                  <a:pt x="30" y="113"/>
                  <a:pt x="28" y="115"/>
                  <a:pt x="28" y="117"/>
                </a:cubicBezTo>
                <a:cubicBezTo>
                  <a:pt x="28" y="119"/>
                  <a:pt x="30" y="121"/>
                  <a:pt x="32" y="121"/>
                </a:cubicBezTo>
                <a:cubicBezTo>
                  <a:pt x="40" y="121"/>
                  <a:pt x="40" y="121"/>
                  <a:pt x="40" y="121"/>
                </a:cubicBezTo>
                <a:cubicBezTo>
                  <a:pt x="40" y="129"/>
                  <a:pt x="40" y="129"/>
                  <a:pt x="40" y="129"/>
                </a:cubicBezTo>
                <a:cubicBezTo>
                  <a:pt x="40" y="131"/>
                  <a:pt x="42" y="133"/>
                  <a:pt x="44" y="133"/>
                </a:cubicBezTo>
                <a:cubicBezTo>
                  <a:pt x="46" y="133"/>
                  <a:pt x="48" y="131"/>
                  <a:pt x="48" y="129"/>
                </a:cubicBezTo>
                <a:cubicBezTo>
                  <a:pt x="48" y="121"/>
                  <a:pt x="48" y="121"/>
                  <a:pt x="48" y="121"/>
                </a:cubicBezTo>
                <a:cubicBezTo>
                  <a:pt x="56" y="121"/>
                  <a:pt x="56" y="121"/>
                  <a:pt x="56" y="121"/>
                </a:cubicBezTo>
                <a:cubicBezTo>
                  <a:pt x="58" y="121"/>
                  <a:pt x="60" y="119"/>
                  <a:pt x="60" y="117"/>
                </a:cubicBezTo>
                <a:cubicBezTo>
                  <a:pt x="60" y="115"/>
                  <a:pt x="58" y="113"/>
                  <a:pt x="56" y="113"/>
                </a:cubicBezTo>
                <a:moveTo>
                  <a:pt x="76" y="93"/>
                </a:moveTo>
                <a:cubicBezTo>
                  <a:pt x="74" y="93"/>
                  <a:pt x="72" y="95"/>
                  <a:pt x="72" y="97"/>
                </a:cubicBezTo>
                <a:cubicBezTo>
                  <a:pt x="72" y="99"/>
                  <a:pt x="74" y="101"/>
                  <a:pt x="76" y="101"/>
                </a:cubicBezTo>
                <a:cubicBezTo>
                  <a:pt x="78" y="101"/>
                  <a:pt x="80" y="99"/>
                  <a:pt x="80" y="97"/>
                </a:cubicBezTo>
                <a:cubicBezTo>
                  <a:pt x="80" y="95"/>
                  <a:pt x="78" y="93"/>
                  <a:pt x="76" y="93"/>
                </a:cubicBezTo>
                <a:moveTo>
                  <a:pt x="132" y="73"/>
                </a:moveTo>
                <a:cubicBezTo>
                  <a:pt x="92" y="73"/>
                  <a:pt x="92" y="73"/>
                  <a:pt x="92" y="73"/>
                </a:cubicBezTo>
                <a:cubicBezTo>
                  <a:pt x="88" y="66"/>
                  <a:pt x="91" y="62"/>
                  <a:pt x="97" y="56"/>
                </a:cubicBezTo>
                <a:cubicBezTo>
                  <a:pt x="102" y="52"/>
                  <a:pt x="108" y="46"/>
                  <a:pt x="108" y="37"/>
                </a:cubicBezTo>
                <a:cubicBezTo>
                  <a:pt x="108" y="15"/>
                  <a:pt x="83" y="2"/>
                  <a:pt x="82" y="1"/>
                </a:cubicBezTo>
                <a:cubicBezTo>
                  <a:pt x="80" y="0"/>
                  <a:pt x="77" y="1"/>
                  <a:pt x="76" y="3"/>
                </a:cubicBezTo>
                <a:cubicBezTo>
                  <a:pt x="75" y="5"/>
                  <a:pt x="76" y="8"/>
                  <a:pt x="78" y="9"/>
                </a:cubicBezTo>
                <a:cubicBezTo>
                  <a:pt x="78" y="9"/>
                  <a:pt x="100" y="20"/>
                  <a:pt x="100" y="37"/>
                </a:cubicBezTo>
                <a:cubicBezTo>
                  <a:pt x="100" y="43"/>
                  <a:pt x="96" y="46"/>
                  <a:pt x="92" y="51"/>
                </a:cubicBezTo>
                <a:cubicBezTo>
                  <a:pt x="86" y="56"/>
                  <a:pt x="80" y="63"/>
                  <a:pt x="84" y="73"/>
                </a:cubicBezTo>
                <a:cubicBezTo>
                  <a:pt x="44" y="73"/>
                  <a:pt x="44" y="73"/>
                  <a:pt x="44" y="73"/>
                </a:cubicBezTo>
                <a:cubicBezTo>
                  <a:pt x="20" y="73"/>
                  <a:pt x="0" y="93"/>
                  <a:pt x="0" y="117"/>
                </a:cubicBezTo>
                <a:cubicBezTo>
                  <a:pt x="0" y="141"/>
                  <a:pt x="20" y="161"/>
                  <a:pt x="44" y="161"/>
                </a:cubicBezTo>
                <a:cubicBezTo>
                  <a:pt x="58" y="161"/>
                  <a:pt x="70" y="155"/>
                  <a:pt x="78" y="145"/>
                </a:cubicBezTo>
                <a:cubicBezTo>
                  <a:pt x="98" y="145"/>
                  <a:pt x="98" y="145"/>
                  <a:pt x="98" y="145"/>
                </a:cubicBezTo>
                <a:cubicBezTo>
                  <a:pt x="106" y="155"/>
                  <a:pt x="118" y="161"/>
                  <a:pt x="132" y="161"/>
                </a:cubicBezTo>
                <a:cubicBezTo>
                  <a:pt x="156" y="161"/>
                  <a:pt x="176" y="141"/>
                  <a:pt x="176" y="117"/>
                </a:cubicBezTo>
                <a:cubicBezTo>
                  <a:pt x="176" y="93"/>
                  <a:pt x="156" y="73"/>
                  <a:pt x="132" y="73"/>
                </a:cubicBezTo>
                <a:moveTo>
                  <a:pt x="132" y="153"/>
                </a:moveTo>
                <a:cubicBezTo>
                  <a:pt x="120" y="153"/>
                  <a:pt x="109" y="147"/>
                  <a:pt x="102" y="137"/>
                </a:cubicBezTo>
                <a:cubicBezTo>
                  <a:pt x="74" y="137"/>
                  <a:pt x="74" y="137"/>
                  <a:pt x="74" y="137"/>
                </a:cubicBezTo>
                <a:cubicBezTo>
                  <a:pt x="67" y="147"/>
                  <a:pt x="56" y="153"/>
                  <a:pt x="44" y="153"/>
                </a:cubicBezTo>
                <a:cubicBezTo>
                  <a:pt x="24" y="153"/>
                  <a:pt x="8" y="137"/>
                  <a:pt x="8" y="117"/>
                </a:cubicBezTo>
                <a:cubicBezTo>
                  <a:pt x="8" y="97"/>
                  <a:pt x="24" y="81"/>
                  <a:pt x="44" y="81"/>
                </a:cubicBezTo>
                <a:cubicBezTo>
                  <a:pt x="132" y="81"/>
                  <a:pt x="132" y="81"/>
                  <a:pt x="132" y="81"/>
                </a:cubicBezTo>
                <a:cubicBezTo>
                  <a:pt x="152" y="81"/>
                  <a:pt x="168" y="97"/>
                  <a:pt x="168" y="117"/>
                </a:cubicBezTo>
                <a:cubicBezTo>
                  <a:pt x="168" y="137"/>
                  <a:pt x="152" y="153"/>
                  <a:pt x="132" y="153"/>
                </a:cubicBezTo>
                <a:moveTo>
                  <a:pt x="140" y="101"/>
                </a:moveTo>
                <a:cubicBezTo>
                  <a:pt x="136" y="101"/>
                  <a:pt x="132" y="105"/>
                  <a:pt x="132" y="109"/>
                </a:cubicBezTo>
                <a:cubicBezTo>
                  <a:pt x="132" y="113"/>
                  <a:pt x="136" y="117"/>
                  <a:pt x="140" y="117"/>
                </a:cubicBezTo>
                <a:cubicBezTo>
                  <a:pt x="144" y="117"/>
                  <a:pt x="148" y="113"/>
                  <a:pt x="148" y="109"/>
                </a:cubicBezTo>
                <a:cubicBezTo>
                  <a:pt x="148" y="105"/>
                  <a:pt x="144" y="101"/>
                  <a:pt x="140" y="101"/>
                </a:cubicBezTo>
                <a:moveTo>
                  <a:pt x="124" y="117"/>
                </a:moveTo>
                <a:cubicBezTo>
                  <a:pt x="120" y="117"/>
                  <a:pt x="116" y="121"/>
                  <a:pt x="116" y="125"/>
                </a:cubicBezTo>
                <a:cubicBezTo>
                  <a:pt x="116" y="129"/>
                  <a:pt x="120" y="133"/>
                  <a:pt x="124" y="133"/>
                </a:cubicBezTo>
                <a:cubicBezTo>
                  <a:pt x="128" y="133"/>
                  <a:pt x="132" y="129"/>
                  <a:pt x="132" y="125"/>
                </a:cubicBezTo>
                <a:cubicBezTo>
                  <a:pt x="132" y="121"/>
                  <a:pt x="128" y="117"/>
                  <a:pt x="124" y="117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75" name="Freeform 159">
            <a:extLst>
              <a:ext uri="{FF2B5EF4-FFF2-40B4-BE49-F238E27FC236}">
                <a16:creationId xmlns:a16="http://schemas.microsoft.com/office/drawing/2014/main" id="{2AAD62E5-B371-4D66-A7D0-E330A8AF46F0}"/>
              </a:ext>
            </a:extLst>
          </p:cNvPr>
          <p:cNvSpPr>
            <a:spLocks noEditPoints="1"/>
          </p:cNvSpPr>
          <p:nvPr/>
        </p:nvSpPr>
        <p:spPr bwMode="auto">
          <a:xfrm>
            <a:off x="3930595" y="9334505"/>
            <a:ext cx="600075" cy="600075"/>
          </a:xfrm>
          <a:custGeom>
            <a:avLst/>
            <a:gdLst>
              <a:gd name="T0" fmla="*/ 80 w 176"/>
              <a:gd name="T1" fmla="*/ 100 h 176"/>
              <a:gd name="T2" fmla="*/ 78 w 176"/>
              <a:gd name="T3" fmla="*/ 97 h 176"/>
              <a:gd name="T4" fmla="*/ 78 w 176"/>
              <a:gd name="T5" fmla="*/ 97 h 176"/>
              <a:gd name="T6" fmla="*/ 46 w 176"/>
              <a:gd name="T7" fmla="*/ 73 h 176"/>
              <a:gd name="T8" fmla="*/ 46 w 176"/>
              <a:gd name="T9" fmla="*/ 73 h 176"/>
              <a:gd name="T10" fmla="*/ 44 w 176"/>
              <a:gd name="T11" fmla="*/ 72 h 176"/>
              <a:gd name="T12" fmla="*/ 40 w 176"/>
              <a:gd name="T13" fmla="*/ 76 h 176"/>
              <a:gd name="T14" fmla="*/ 42 w 176"/>
              <a:gd name="T15" fmla="*/ 79 h 176"/>
              <a:gd name="T16" fmla="*/ 42 w 176"/>
              <a:gd name="T17" fmla="*/ 79 h 176"/>
              <a:gd name="T18" fmla="*/ 69 w 176"/>
              <a:gd name="T19" fmla="*/ 100 h 176"/>
              <a:gd name="T20" fmla="*/ 42 w 176"/>
              <a:gd name="T21" fmla="*/ 121 h 176"/>
              <a:gd name="T22" fmla="*/ 42 w 176"/>
              <a:gd name="T23" fmla="*/ 121 h 176"/>
              <a:gd name="T24" fmla="*/ 40 w 176"/>
              <a:gd name="T25" fmla="*/ 124 h 176"/>
              <a:gd name="T26" fmla="*/ 44 w 176"/>
              <a:gd name="T27" fmla="*/ 128 h 176"/>
              <a:gd name="T28" fmla="*/ 46 w 176"/>
              <a:gd name="T29" fmla="*/ 127 h 176"/>
              <a:gd name="T30" fmla="*/ 46 w 176"/>
              <a:gd name="T31" fmla="*/ 127 h 176"/>
              <a:gd name="T32" fmla="*/ 78 w 176"/>
              <a:gd name="T33" fmla="*/ 103 h 176"/>
              <a:gd name="T34" fmla="*/ 78 w 176"/>
              <a:gd name="T35" fmla="*/ 103 h 176"/>
              <a:gd name="T36" fmla="*/ 80 w 176"/>
              <a:gd name="T37" fmla="*/ 100 h 176"/>
              <a:gd name="T38" fmla="*/ 160 w 176"/>
              <a:gd name="T39" fmla="*/ 0 h 176"/>
              <a:gd name="T40" fmla="*/ 16 w 176"/>
              <a:gd name="T41" fmla="*/ 0 h 176"/>
              <a:gd name="T42" fmla="*/ 0 w 176"/>
              <a:gd name="T43" fmla="*/ 16 h 176"/>
              <a:gd name="T44" fmla="*/ 0 w 176"/>
              <a:gd name="T45" fmla="*/ 160 h 176"/>
              <a:gd name="T46" fmla="*/ 16 w 176"/>
              <a:gd name="T47" fmla="*/ 176 h 176"/>
              <a:gd name="T48" fmla="*/ 160 w 176"/>
              <a:gd name="T49" fmla="*/ 176 h 176"/>
              <a:gd name="T50" fmla="*/ 176 w 176"/>
              <a:gd name="T51" fmla="*/ 160 h 176"/>
              <a:gd name="T52" fmla="*/ 176 w 176"/>
              <a:gd name="T53" fmla="*/ 16 h 176"/>
              <a:gd name="T54" fmla="*/ 160 w 176"/>
              <a:gd name="T55" fmla="*/ 0 h 176"/>
              <a:gd name="T56" fmla="*/ 168 w 176"/>
              <a:gd name="T57" fmla="*/ 160 h 176"/>
              <a:gd name="T58" fmla="*/ 160 w 176"/>
              <a:gd name="T59" fmla="*/ 168 h 176"/>
              <a:gd name="T60" fmla="*/ 16 w 176"/>
              <a:gd name="T61" fmla="*/ 168 h 176"/>
              <a:gd name="T62" fmla="*/ 8 w 176"/>
              <a:gd name="T63" fmla="*/ 160 h 176"/>
              <a:gd name="T64" fmla="*/ 8 w 176"/>
              <a:gd name="T65" fmla="*/ 16 h 176"/>
              <a:gd name="T66" fmla="*/ 16 w 176"/>
              <a:gd name="T67" fmla="*/ 8 h 176"/>
              <a:gd name="T68" fmla="*/ 160 w 176"/>
              <a:gd name="T69" fmla="*/ 8 h 176"/>
              <a:gd name="T70" fmla="*/ 168 w 176"/>
              <a:gd name="T71" fmla="*/ 16 h 176"/>
              <a:gd name="T72" fmla="*/ 168 w 176"/>
              <a:gd name="T73" fmla="*/ 160 h 176"/>
              <a:gd name="T74" fmla="*/ 108 w 176"/>
              <a:gd name="T75" fmla="*/ 128 h 176"/>
              <a:gd name="T76" fmla="*/ 84 w 176"/>
              <a:gd name="T77" fmla="*/ 128 h 176"/>
              <a:gd name="T78" fmla="*/ 80 w 176"/>
              <a:gd name="T79" fmla="*/ 132 h 176"/>
              <a:gd name="T80" fmla="*/ 84 w 176"/>
              <a:gd name="T81" fmla="*/ 136 h 176"/>
              <a:gd name="T82" fmla="*/ 108 w 176"/>
              <a:gd name="T83" fmla="*/ 136 h 176"/>
              <a:gd name="T84" fmla="*/ 112 w 176"/>
              <a:gd name="T85" fmla="*/ 132 h 176"/>
              <a:gd name="T86" fmla="*/ 108 w 176"/>
              <a:gd name="T87" fmla="*/ 12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6" h="176">
                <a:moveTo>
                  <a:pt x="80" y="100"/>
                </a:moveTo>
                <a:cubicBezTo>
                  <a:pt x="80" y="99"/>
                  <a:pt x="79" y="98"/>
                  <a:pt x="78" y="97"/>
                </a:cubicBezTo>
                <a:cubicBezTo>
                  <a:pt x="78" y="97"/>
                  <a:pt x="78" y="97"/>
                  <a:pt x="78" y="97"/>
                </a:cubicBezTo>
                <a:cubicBezTo>
                  <a:pt x="46" y="73"/>
                  <a:pt x="46" y="73"/>
                  <a:pt x="46" y="73"/>
                </a:cubicBezTo>
                <a:cubicBezTo>
                  <a:pt x="46" y="73"/>
                  <a:pt x="46" y="73"/>
                  <a:pt x="46" y="73"/>
                </a:cubicBezTo>
                <a:cubicBezTo>
                  <a:pt x="46" y="72"/>
                  <a:pt x="45" y="72"/>
                  <a:pt x="44" y="72"/>
                </a:cubicBezTo>
                <a:cubicBezTo>
                  <a:pt x="42" y="72"/>
                  <a:pt x="40" y="74"/>
                  <a:pt x="40" y="76"/>
                </a:cubicBezTo>
                <a:cubicBezTo>
                  <a:pt x="40" y="77"/>
                  <a:pt x="41" y="78"/>
                  <a:pt x="42" y="79"/>
                </a:cubicBezTo>
                <a:cubicBezTo>
                  <a:pt x="42" y="79"/>
                  <a:pt x="42" y="79"/>
                  <a:pt x="42" y="79"/>
                </a:cubicBezTo>
                <a:cubicBezTo>
                  <a:pt x="69" y="100"/>
                  <a:pt x="69" y="100"/>
                  <a:pt x="69" y="100"/>
                </a:cubicBezTo>
                <a:cubicBezTo>
                  <a:pt x="42" y="121"/>
                  <a:pt x="42" y="121"/>
                  <a:pt x="42" y="121"/>
                </a:cubicBezTo>
                <a:cubicBezTo>
                  <a:pt x="42" y="121"/>
                  <a:pt x="42" y="121"/>
                  <a:pt x="42" y="121"/>
                </a:cubicBezTo>
                <a:cubicBezTo>
                  <a:pt x="41" y="122"/>
                  <a:pt x="40" y="123"/>
                  <a:pt x="40" y="124"/>
                </a:cubicBezTo>
                <a:cubicBezTo>
                  <a:pt x="40" y="126"/>
                  <a:pt x="42" y="128"/>
                  <a:pt x="44" y="128"/>
                </a:cubicBezTo>
                <a:cubicBezTo>
                  <a:pt x="45" y="128"/>
                  <a:pt x="46" y="128"/>
                  <a:pt x="46" y="127"/>
                </a:cubicBezTo>
                <a:cubicBezTo>
                  <a:pt x="46" y="127"/>
                  <a:pt x="46" y="127"/>
                  <a:pt x="46" y="127"/>
                </a:cubicBezTo>
                <a:cubicBezTo>
                  <a:pt x="78" y="103"/>
                  <a:pt x="78" y="103"/>
                  <a:pt x="78" y="103"/>
                </a:cubicBezTo>
                <a:cubicBezTo>
                  <a:pt x="78" y="103"/>
                  <a:pt x="78" y="103"/>
                  <a:pt x="78" y="103"/>
                </a:cubicBezTo>
                <a:cubicBezTo>
                  <a:pt x="79" y="102"/>
                  <a:pt x="80" y="101"/>
                  <a:pt x="80" y="100"/>
                </a:cubicBezTo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108" y="128"/>
                </a:moveTo>
                <a:cubicBezTo>
                  <a:pt x="84" y="128"/>
                  <a:pt x="84" y="128"/>
                  <a:pt x="84" y="128"/>
                </a:cubicBezTo>
                <a:cubicBezTo>
                  <a:pt x="82" y="128"/>
                  <a:pt x="80" y="130"/>
                  <a:pt x="80" y="132"/>
                </a:cubicBezTo>
                <a:cubicBezTo>
                  <a:pt x="80" y="134"/>
                  <a:pt x="82" y="136"/>
                  <a:pt x="84" y="136"/>
                </a:cubicBezTo>
                <a:cubicBezTo>
                  <a:pt x="108" y="136"/>
                  <a:pt x="108" y="136"/>
                  <a:pt x="108" y="136"/>
                </a:cubicBezTo>
                <a:cubicBezTo>
                  <a:pt x="110" y="136"/>
                  <a:pt x="112" y="134"/>
                  <a:pt x="112" y="132"/>
                </a:cubicBezTo>
                <a:cubicBezTo>
                  <a:pt x="112" y="130"/>
                  <a:pt x="110" y="128"/>
                  <a:pt x="108" y="12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76" name="Freeform 160">
            <a:extLst>
              <a:ext uri="{FF2B5EF4-FFF2-40B4-BE49-F238E27FC236}">
                <a16:creationId xmlns:a16="http://schemas.microsoft.com/office/drawing/2014/main" id="{1B3E4A8A-CB3D-4CBE-A378-2B550EE69492}"/>
              </a:ext>
            </a:extLst>
          </p:cNvPr>
          <p:cNvSpPr>
            <a:spLocks noEditPoints="1"/>
          </p:cNvSpPr>
          <p:nvPr/>
        </p:nvSpPr>
        <p:spPr bwMode="auto">
          <a:xfrm>
            <a:off x="5075183" y="9334505"/>
            <a:ext cx="600075" cy="600075"/>
          </a:xfrm>
          <a:custGeom>
            <a:avLst/>
            <a:gdLst>
              <a:gd name="T0" fmla="*/ 88 w 176"/>
              <a:gd name="T1" fmla="*/ 40 h 176"/>
              <a:gd name="T2" fmla="*/ 88 w 176"/>
              <a:gd name="T3" fmla="*/ 32 h 176"/>
              <a:gd name="T4" fmla="*/ 88 w 176"/>
              <a:gd name="T5" fmla="*/ 8 h 176"/>
              <a:gd name="T6" fmla="*/ 114 w 176"/>
              <a:gd name="T7" fmla="*/ 11 h 176"/>
              <a:gd name="T8" fmla="*/ 61 w 176"/>
              <a:gd name="T9" fmla="*/ 13 h 176"/>
              <a:gd name="T10" fmla="*/ 88 w 176"/>
              <a:gd name="T11" fmla="*/ 8 h 176"/>
              <a:gd name="T12" fmla="*/ 103 w 176"/>
              <a:gd name="T13" fmla="*/ 23 h 176"/>
              <a:gd name="T14" fmla="*/ 72 w 176"/>
              <a:gd name="T15" fmla="*/ 24 h 176"/>
              <a:gd name="T16" fmla="*/ 88 w 176"/>
              <a:gd name="T17" fmla="*/ 24 h 176"/>
              <a:gd name="T18" fmla="*/ 36 w 176"/>
              <a:gd name="T19" fmla="*/ 152 h 176"/>
              <a:gd name="T20" fmla="*/ 36 w 176"/>
              <a:gd name="T21" fmla="*/ 160 h 176"/>
              <a:gd name="T22" fmla="*/ 36 w 176"/>
              <a:gd name="T23" fmla="*/ 152 h 176"/>
              <a:gd name="T24" fmla="*/ 176 w 176"/>
              <a:gd name="T25" fmla="*/ 139 h 176"/>
              <a:gd name="T26" fmla="*/ 160 w 176"/>
              <a:gd name="T27" fmla="*/ 83 h 176"/>
              <a:gd name="T28" fmla="*/ 156 w 176"/>
              <a:gd name="T29" fmla="*/ 80 h 176"/>
              <a:gd name="T30" fmla="*/ 148 w 176"/>
              <a:gd name="T31" fmla="*/ 32 h 176"/>
              <a:gd name="T32" fmla="*/ 140 w 176"/>
              <a:gd name="T33" fmla="*/ 32 h 176"/>
              <a:gd name="T34" fmla="*/ 36 w 176"/>
              <a:gd name="T35" fmla="*/ 80 h 176"/>
              <a:gd name="T36" fmla="*/ 32 w 176"/>
              <a:gd name="T37" fmla="*/ 28 h 176"/>
              <a:gd name="T38" fmla="*/ 28 w 176"/>
              <a:gd name="T39" fmla="*/ 80 h 176"/>
              <a:gd name="T40" fmla="*/ 16 w 176"/>
              <a:gd name="T41" fmla="*/ 83 h 176"/>
              <a:gd name="T42" fmla="*/ 0 w 176"/>
              <a:gd name="T43" fmla="*/ 139 h 176"/>
              <a:gd name="T44" fmla="*/ 0 w 176"/>
              <a:gd name="T45" fmla="*/ 140 h 176"/>
              <a:gd name="T46" fmla="*/ 1 w 176"/>
              <a:gd name="T47" fmla="*/ 148 h 176"/>
              <a:gd name="T48" fmla="*/ 0 w 176"/>
              <a:gd name="T49" fmla="*/ 160 h 176"/>
              <a:gd name="T50" fmla="*/ 160 w 176"/>
              <a:gd name="T51" fmla="*/ 176 h 176"/>
              <a:gd name="T52" fmla="*/ 176 w 176"/>
              <a:gd name="T53" fmla="*/ 152 h 176"/>
              <a:gd name="T54" fmla="*/ 176 w 176"/>
              <a:gd name="T55" fmla="*/ 148 h 176"/>
              <a:gd name="T56" fmla="*/ 23 w 176"/>
              <a:gd name="T57" fmla="*/ 88 h 176"/>
              <a:gd name="T58" fmla="*/ 167 w 176"/>
              <a:gd name="T59" fmla="*/ 136 h 176"/>
              <a:gd name="T60" fmla="*/ 16 w 176"/>
              <a:gd name="T61" fmla="*/ 136 h 176"/>
              <a:gd name="T62" fmla="*/ 23 w 176"/>
              <a:gd name="T63" fmla="*/ 88 h 176"/>
              <a:gd name="T64" fmla="*/ 168 w 176"/>
              <a:gd name="T65" fmla="*/ 160 h 176"/>
              <a:gd name="T66" fmla="*/ 16 w 176"/>
              <a:gd name="T67" fmla="*/ 168 h 176"/>
              <a:gd name="T68" fmla="*/ 8 w 176"/>
              <a:gd name="T69" fmla="*/ 152 h 176"/>
              <a:gd name="T70" fmla="*/ 16 w 176"/>
              <a:gd name="T71" fmla="*/ 144 h 176"/>
              <a:gd name="T72" fmla="*/ 168 w 176"/>
              <a:gd name="T73" fmla="*/ 144 h 176"/>
              <a:gd name="T74" fmla="*/ 92 w 176"/>
              <a:gd name="T75" fmla="*/ 152 h 176"/>
              <a:gd name="T76" fmla="*/ 48 w 176"/>
              <a:gd name="T77" fmla="*/ 156 h 176"/>
              <a:gd name="T78" fmla="*/ 92 w 176"/>
              <a:gd name="T79" fmla="*/ 160 h 176"/>
              <a:gd name="T80" fmla="*/ 92 w 176"/>
              <a:gd name="T81" fmla="*/ 152 h 176"/>
              <a:gd name="T82" fmla="*/ 16 w 176"/>
              <a:gd name="T83" fmla="*/ 156 h 176"/>
              <a:gd name="T84" fmla="*/ 24 w 176"/>
              <a:gd name="T85" fmla="*/ 15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6" h="176">
                <a:moveTo>
                  <a:pt x="84" y="36"/>
                </a:moveTo>
                <a:cubicBezTo>
                  <a:pt x="84" y="38"/>
                  <a:pt x="86" y="40"/>
                  <a:pt x="88" y="40"/>
                </a:cubicBezTo>
                <a:cubicBezTo>
                  <a:pt x="90" y="40"/>
                  <a:pt x="92" y="38"/>
                  <a:pt x="92" y="36"/>
                </a:cubicBezTo>
                <a:cubicBezTo>
                  <a:pt x="92" y="34"/>
                  <a:pt x="90" y="32"/>
                  <a:pt x="88" y="32"/>
                </a:cubicBezTo>
                <a:cubicBezTo>
                  <a:pt x="86" y="32"/>
                  <a:pt x="84" y="34"/>
                  <a:pt x="84" y="36"/>
                </a:cubicBezTo>
                <a:moveTo>
                  <a:pt x="88" y="8"/>
                </a:moveTo>
                <a:cubicBezTo>
                  <a:pt x="96" y="8"/>
                  <a:pt x="103" y="12"/>
                  <a:pt x="109" y="17"/>
                </a:cubicBezTo>
                <a:cubicBezTo>
                  <a:pt x="114" y="11"/>
                  <a:pt x="114" y="11"/>
                  <a:pt x="114" y="11"/>
                </a:cubicBezTo>
                <a:cubicBezTo>
                  <a:pt x="107" y="4"/>
                  <a:pt x="98" y="0"/>
                  <a:pt x="88" y="0"/>
                </a:cubicBezTo>
                <a:cubicBezTo>
                  <a:pt x="77" y="0"/>
                  <a:pt x="67" y="5"/>
                  <a:pt x="61" y="13"/>
                </a:cubicBezTo>
                <a:cubicBezTo>
                  <a:pt x="66" y="18"/>
                  <a:pt x="66" y="18"/>
                  <a:pt x="66" y="18"/>
                </a:cubicBezTo>
                <a:cubicBezTo>
                  <a:pt x="71" y="12"/>
                  <a:pt x="79" y="8"/>
                  <a:pt x="88" y="8"/>
                </a:cubicBezTo>
                <a:moveTo>
                  <a:pt x="98" y="29"/>
                </a:moveTo>
                <a:cubicBezTo>
                  <a:pt x="103" y="23"/>
                  <a:pt x="103" y="23"/>
                  <a:pt x="103" y="23"/>
                </a:cubicBezTo>
                <a:cubicBezTo>
                  <a:pt x="100" y="19"/>
                  <a:pt x="94" y="16"/>
                  <a:pt x="88" y="16"/>
                </a:cubicBezTo>
                <a:cubicBezTo>
                  <a:pt x="81" y="16"/>
                  <a:pt x="76" y="19"/>
                  <a:pt x="72" y="24"/>
                </a:cubicBezTo>
                <a:cubicBezTo>
                  <a:pt x="78" y="30"/>
                  <a:pt x="78" y="30"/>
                  <a:pt x="78" y="30"/>
                </a:cubicBezTo>
                <a:cubicBezTo>
                  <a:pt x="80" y="26"/>
                  <a:pt x="84" y="24"/>
                  <a:pt x="88" y="24"/>
                </a:cubicBezTo>
                <a:cubicBezTo>
                  <a:pt x="92" y="24"/>
                  <a:pt x="96" y="26"/>
                  <a:pt x="98" y="29"/>
                </a:cubicBezTo>
                <a:moveTo>
                  <a:pt x="36" y="152"/>
                </a:moveTo>
                <a:cubicBezTo>
                  <a:pt x="34" y="152"/>
                  <a:pt x="32" y="154"/>
                  <a:pt x="32" y="156"/>
                </a:cubicBezTo>
                <a:cubicBezTo>
                  <a:pt x="32" y="158"/>
                  <a:pt x="34" y="160"/>
                  <a:pt x="36" y="160"/>
                </a:cubicBezTo>
                <a:cubicBezTo>
                  <a:pt x="38" y="160"/>
                  <a:pt x="40" y="158"/>
                  <a:pt x="40" y="156"/>
                </a:cubicBezTo>
                <a:cubicBezTo>
                  <a:pt x="40" y="154"/>
                  <a:pt x="38" y="152"/>
                  <a:pt x="36" y="152"/>
                </a:cubicBezTo>
                <a:moveTo>
                  <a:pt x="176" y="140"/>
                </a:moveTo>
                <a:cubicBezTo>
                  <a:pt x="176" y="139"/>
                  <a:pt x="176" y="139"/>
                  <a:pt x="176" y="139"/>
                </a:cubicBezTo>
                <a:cubicBezTo>
                  <a:pt x="176" y="139"/>
                  <a:pt x="176" y="139"/>
                  <a:pt x="176" y="139"/>
                </a:cubicBezTo>
                <a:cubicBezTo>
                  <a:pt x="160" y="83"/>
                  <a:pt x="160" y="83"/>
                  <a:pt x="160" y="83"/>
                </a:cubicBezTo>
                <a:cubicBezTo>
                  <a:pt x="160" y="83"/>
                  <a:pt x="160" y="83"/>
                  <a:pt x="160" y="83"/>
                </a:cubicBezTo>
                <a:cubicBezTo>
                  <a:pt x="159" y="81"/>
                  <a:pt x="158" y="80"/>
                  <a:pt x="156" y="80"/>
                </a:cubicBezTo>
                <a:cubicBezTo>
                  <a:pt x="148" y="80"/>
                  <a:pt x="148" y="80"/>
                  <a:pt x="148" y="80"/>
                </a:cubicBezTo>
                <a:cubicBezTo>
                  <a:pt x="148" y="32"/>
                  <a:pt x="148" y="32"/>
                  <a:pt x="148" y="32"/>
                </a:cubicBezTo>
                <a:cubicBezTo>
                  <a:pt x="148" y="30"/>
                  <a:pt x="146" y="28"/>
                  <a:pt x="144" y="28"/>
                </a:cubicBezTo>
                <a:cubicBezTo>
                  <a:pt x="142" y="28"/>
                  <a:pt x="140" y="30"/>
                  <a:pt x="140" y="32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36" y="80"/>
                  <a:pt x="36" y="80"/>
                  <a:pt x="36" y="80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0"/>
                  <a:pt x="34" y="28"/>
                  <a:pt x="32" y="28"/>
                </a:cubicBezTo>
                <a:cubicBezTo>
                  <a:pt x="30" y="28"/>
                  <a:pt x="28" y="30"/>
                  <a:pt x="28" y="32"/>
                </a:cubicBezTo>
                <a:cubicBezTo>
                  <a:pt x="28" y="80"/>
                  <a:pt x="28" y="80"/>
                  <a:pt x="28" y="80"/>
                </a:cubicBezTo>
                <a:cubicBezTo>
                  <a:pt x="20" y="80"/>
                  <a:pt x="20" y="80"/>
                  <a:pt x="20" y="80"/>
                </a:cubicBezTo>
                <a:cubicBezTo>
                  <a:pt x="18" y="80"/>
                  <a:pt x="17" y="81"/>
                  <a:pt x="16" y="83"/>
                </a:cubicBezTo>
                <a:cubicBezTo>
                  <a:pt x="16" y="83"/>
                  <a:pt x="16" y="83"/>
                  <a:pt x="16" y="83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39"/>
                  <a:pt x="0" y="139"/>
                  <a:pt x="0" y="140"/>
                </a:cubicBezTo>
                <a:cubicBezTo>
                  <a:pt x="0" y="148"/>
                  <a:pt x="0" y="148"/>
                  <a:pt x="0" y="148"/>
                </a:cubicBezTo>
                <a:cubicBezTo>
                  <a:pt x="1" y="148"/>
                  <a:pt x="1" y="148"/>
                  <a:pt x="1" y="148"/>
                </a:cubicBezTo>
                <a:cubicBezTo>
                  <a:pt x="0" y="149"/>
                  <a:pt x="0" y="151"/>
                  <a:pt x="0" y="152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52"/>
                  <a:pt x="176" y="152"/>
                  <a:pt x="176" y="152"/>
                </a:cubicBezTo>
                <a:cubicBezTo>
                  <a:pt x="176" y="151"/>
                  <a:pt x="176" y="149"/>
                  <a:pt x="175" y="148"/>
                </a:cubicBezTo>
                <a:cubicBezTo>
                  <a:pt x="176" y="148"/>
                  <a:pt x="176" y="148"/>
                  <a:pt x="176" y="148"/>
                </a:cubicBezTo>
                <a:lnTo>
                  <a:pt x="176" y="140"/>
                </a:lnTo>
                <a:close/>
                <a:moveTo>
                  <a:pt x="23" y="88"/>
                </a:moveTo>
                <a:cubicBezTo>
                  <a:pt x="153" y="88"/>
                  <a:pt x="153" y="88"/>
                  <a:pt x="153" y="88"/>
                </a:cubicBezTo>
                <a:cubicBezTo>
                  <a:pt x="167" y="136"/>
                  <a:pt x="167" y="136"/>
                  <a:pt x="167" y="136"/>
                </a:cubicBezTo>
                <a:cubicBezTo>
                  <a:pt x="160" y="136"/>
                  <a:pt x="160" y="136"/>
                  <a:pt x="160" y="136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9" y="136"/>
                  <a:pt x="9" y="136"/>
                  <a:pt x="9" y="136"/>
                </a:cubicBezTo>
                <a:lnTo>
                  <a:pt x="23" y="88"/>
                </a:lnTo>
                <a:close/>
                <a:moveTo>
                  <a:pt x="168" y="152"/>
                </a:moveTo>
                <a:cubicBezTo>
                  <a:pt x="168" y="160"/>
                  <a:pt x="168" y="160"/>
                  <a:pt x="168" y="160"/>
                </a:cubicBez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52"/>
                  <a:pt x="8" y="152"/>
                  <a:pt x="8" y="152"/>
                </a:cubicBezTo>
                <a:cubicBezTo>
                  <a:pt x="8" y="144"/>
                  <a:pt x="8" y="144"/>
                  <a:pt x="8" y="144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8" y="144"/>
                  <a:pt x="168" y="144"/>
                  <a:pt x="168" y="144"/>
                </a:cubicBezTo>
                <a:lnTo>
                  <a:pt x="168" y="152"/>
                </a:lnTo>
                <a:close/>
                <a:moveTo>
                  <a:pt x="92" y="152"/>
                </a:moveTo>
                <a:cubicBezTo>
                  <a:pt x="52" y="152"/>
                  <a:pt x="52" y="152"/>
                  <a:pt x="52" y="152"/>
                </a:cubicBezTo>
                <a:cubicBezTo>
                  <a:pt x="50" y="152"/>
                  <a:pt x="48" y="154"/>
                  <a:pt x="48" y="156"/>
                </a:cubicBezTo>
                <a:cubicBezTo>
                  <a:pt x="48" y="158"/>
                  <a:pt x="50" y="160"/>
                  <a:pt x="52" y="160"/>
                </a:cubicBezTo>
                <a:cubicBezTo>
                  <a:pt x="92" y="160"/>
                  <a:pt x="92" y="160"/>
                  <a:pt x="92" y="160"/>
                </a:cubicBezTo>
                <a:cubicBezTo>
                  <a:pt x="94" y="160"/>
                  <a:pt x="96" y="158"/>
                  <a:pt x="96" y="156"/>
                </a:cubicBezTo>
                <a:cubicBezTo>
                  <a:pt x="96" y="154"/>
                  <a:pt x="94" y="152"/>
                  <a:pt x="92" y="152"/>
                </a:cubicBezTo>
                <a:moveTo>
                  <a:pt x="20" y="152"/>
                </a:moveTo>
                <a:cubicBezTo>
                  <a:pt x="18" y="152"/>
                  <a:pt x="16" y="154"/>
                  <a:pt x="16" y="156"/>
                </a:cubicBezTo>
                <a:cubicBezTo>
                  <a:pt x="16" y="158"/>
                  <a:pt x="18" y="160"/>
                  <a:pt x="20" y="160"/>
                </a:cubicBezTo>
                <a:cubicBezTo>
                  <a:pt x="22" y="160"/>
                  <a:pt x="24" y="158"/>
                  <a:pt x="24" y="156"/>
                </a:cubicBezTo>
                <a:cubicBezTo>
                  <a:pt x="24" y="154"/>
                  <a:pt x="22" y="152"/>
                  <a:pt x="20" y="15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77" name="Freeform 161">
            <a:extLst>
              <a:ext uri="{FF2B5EF4-FFF2-40B4-BE49-F238E27FC236}">
                <a16:creationId xmlns:a16="http://schemas.microsoft.com/office/drawing/2014/main" id="{7293E114-AD46-4311-BABF-7CFA9B97624D}"/>
              </a:ext>
            </a:extLst>
          </p:cNvPr>
          <p:cNvSpPr>
            <a:spLocks noEditPoints="1"/>
          </p:cNvSpPr>
          <p:nvPr/>
        </p:nvSpPr>
        <p:spPr bwMode="auto">
          <a:xfrm>
            <a:off x="6221358" y="9334505"/>
            <a:ext cx="600075" cy="600075"/>
          </a:xfrm>
          <a:custGeom>
            <a:avLst/>
            <a:gdLst>
              <a:gd name="T0" fmla="*/ 100 w 176"/>
              <a:gd name="T1" fmla="*/ 136 h 176"/>
              <a:gd name="T2" fmla="*/ 100 w 176"/>
              <a:gd name="T3" fmla="*/ 128 h 176"/>
              <a:gd name="T4" fmla="*/ 56 w 176"/>
              <a:gd name="T5" fmla="*/ 132 h 176"/>
              <a:gd name="T6" fmla="*/ 60 w 176"/>
              <a:gd name="T7" fmla="*/ 152 h 176"/>
              <a:gd name="T8" fmla="*/ 120 w 176"/>
              <a:gd name="T9" fmla="*/ 148 h 176"/>
              <a:gd name="T10" fmla="*/ 60 w 176"/>
              <a:gd name="T11" fmla="*/ 144 h 176"/>
              <a:gd name="T12" fmla="*/ 60 w 176"/>
              <a:gd name="T13" fmla="*/ 152 h 176"/>
              <a:gd name="T14" fmla="*/ 112 w 176"/>
              <a:gd name="T15" fmla="*/ 80 h 176"/>
              <a:gd name="T16" fmla="*/ 128 w 176"/>
              <a:gd name="T17" fmla="*/ 80 h 176"/>
              <a:gd name="T18" fmla="*/ 152 w 176"/>
              <a:gd name="T19" fmla="*/ 48 h 176"/>
              <a:gd name="T20" fmla="*/ 144 w 176"/>
              <a:gd name="T21" fmla="*/ 8 h 176"/>
              <a:gd name="T22" fmla="*/ 40 w 176"/>
              <a:gd name="T23" fmla="*/ 0 h 176"/>
              <a:gd name="T24" fmla="*/ 32 w 176"/>
              <a:gd name="T25" fmla="*/ 48 h 176"/>
              <a:gd name="T26" fmla="*/ 0 w 176"/>
              <a:gd name="T27" fmla="*/ 72 h 176"/>
              <a:gd name="T28" fmla="*/ 24 w 176"/>
              <a:gd name="T29" fmla="*/ 160 h 176"/>
              <a:gd name="T30" fmla="*/ 32 w 176"/>
              <a:gd name="T31" fmla="*/ 168 h 176"/>
              <a:gd name="T32" fmla="*/ 136 w 176"/>
              <a:gd name="T33" fmla="*/ 176 h 176"/>
              <a:gd name="T34" fmla="*/ 144 w 176"/>
              <a:gd name="T35" fmla="*/ 160 h 176"/>
              <a:gd name="T36" fmla="*/ 176 w 176"/>
              <a:gd name="T37" fmla="*/ 136 h 176"/>
              <a:gd name="T38" fmla="*/ 152 w 176"/>
              <a:gd name="T39" fmla="*/ 48 h 176"/>
              <a:gd name="T40" fmla="*/ 136 w 176"/>
              <a:gd name="T41" fmla="*/ 8 h 176"/>
              <a:gd name="T42" fmla="*/ 40 w 176"/>
              <a:gd name="T43" fmla="*/ 48 h 176"/>
              <a:gd name="T44" fmla="*/ 136 w 176"/>
              <a:gd name="T45" fmla="*/ 160 h 176"/>
              <a:gd name="T46" fmla="*/ 40 w 176"/>
              <a:gd name="T47" fmla="*/ 168 h 176"/>
              <a:gd name="T48" fmla="*/ 40 w 176"/>
              <a:gd name="T49" fmla="*/ 120 h 176"/>
              <a:gd name="T50" fmla="*/ 136 w 176"/>
              <a:gd name="T51" fmla="*/ 160 h 176"/>
              <a:gd name="T52" fmla="*/ 152 w 176"/>
              <a:gd name="T53" fmla="*/ 152 h 176"/>
              <a:gd name="T54" fmla="*/ 144 w 176"/>
              <a:gd name="T55" fmla="*/ 120 h 176"/>
              <a:gd name="T56" fmla="*/ 40 w 176"/>
              <a:gd name="T57" fmla="*/ 112 h 176"/>
              <a:gd name="T58" fmla="*/ 32 w 176"/>
              <a:gd name="T59" fmla="*/ 152 h 176"/>
              <a:gd name="T60" fmla="*/ 8 w 176"/>
              <a:gd name="T61" fmla="*/ 136 h 176"/>
              <a:gd name="T62" fmla="*/ 24 w 176"/>
              <a:gd name="T63" fmla="*/ 56 h 176"/>
              <a:gd name="T64" fmla="*/ 168 w 176"/>
              <a:gd name="T65" fmla="*/ 72 h 176"/>
              <a:gd name="T66" fmla="*/ 144 w 176"/>
              <a:gd name="T67" fmla="*/ 72 h 176"/>
              <a:gd name="T68" fmla="*/ 144 w 176"/>
              <a:gd name="T69" fmla="*/ 88 h 176"/>
              <a:gd name="T70" fmla="*/ 144 w 176"/>
              <a:gd name="T71" fmla="*/ 7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76">
                <a:moveTo>
                  <a:pt x="60" y="136"/>
                </a:moveTo>
                <a:cubicBezTo>
                  <a:pt x="100" y="136"/>
                  <a:pt x="100" y="136"/>
                  <a:pt x="100" y="136"/>
                </a:cubicBezTo>
                <a:cubicBezTo>
                  <a:pt x="102" y="136"/>
                  <a:pt x="104" y="134"/>
                  <a:pt x="104" y="132"/>
                </a:cubicBezTo>
                <a:cubicBezTo>
                  <a:pt x="104" y="130"/>
                  <a:pt x="102" y="128"/>
                  <a:pt x="100" y="128"/>
                </a:cubicBezTo>
                <a:cubicBezTo>
                  <a:pt x="60" y="128"/>
                  <a:pt x="60" y="128"/>
                  <a:pt x="60" y="128"/>
                </a:cubicBezTo>
                <a:cubicBezTo>
                  <a:pt x="58" y="128"/>
                  <a:pt x="56" y="130"/>
                  <a:pt x="56" y="132"/>
                </a:cubicBezTo>
                <a:cubicBezTo>
                  <a:pt x="56" y="134"/>
                  <a:pt x="58" y="136"/>
                  <a:pt x="60" y="136"/>
                </a:cubicBezTo>
                <a:moveTo>
                  <a:pt x="60" y="152"/>
                </a:moveTo>
                <a:cubicBezTo>
                  <a:pt x="116" y="152"/>
                  <a:pt x="116" y="152"/>
                  <a:pt x="116" y="152"/>
                </a:cubicBezTo>
                <a:cubicBezTo>
                  <a:pt x="118" y="152"/>
                  <a:pt x="120" y="150"/>
                  <a:pt x="120" y="148"/>
                </a:cubicBezTo>
                <a:cubicBezTo>
                  <a:pt x="120" y="146"/>
                  <a:pt x="118" y="144"/>
                  <a:pt x="116" y="144"/>
                </a:cubicBezTo>
                <a:cubicBezTo>
                  <a:pt x="60" y="144"/>
                  <a:pt x="60" y="144"/>
                  <a:pt x="60" y="144"/>
                </a:cubicBezTo>
                <a:cubicBezTo>
                  <a:pt x="58" y="144"/>
                  <a:pt x="56" y="146"/>
                  <a:pt x="56" y="148"/>
                </a:cubicBezTo>
                <a:cubicBezTo>
                  <a:pt x="56" y="150"/>
                  <a:pt x="58" y="152"/>
                  <a:pt x="60" y="152"/>
                </a:cubicBezTo>
                <a:moveTo>
                  <a:pt x="120" y="72"/>
                </a:moveTo>
                <a:cubicBezTo>
                  <a:pt x="116" y="72"/>
                  <a:pt x="112" y="76"/>
                  <a:pt x="112" y="80"/>
                </a:cubicBezTo>
                <a:cubicBezTo>
                  <a:pt x="112" y="84"/>
                  <a:pt x="116" y="88"/>
                  <a:pt x="120" y="88"/>
                </a:cubicBezTo>
                <a:cubicBezTo>
                  <a:pt x="124" y="88"/>
                  <a:pt x="128" y="84"/>
                  <a:pt x="128" y="80"/>
                </a:cubicBezTo>
                <a:cubicBezTo>
                  <a:pt x="128" y="76"/>
                  <a:pt x="124" y="72"/>
                  <a:pt x="120" y="72"/>
                </a:cubicBezTo>
                <a:moveTo>
                  <a:pt x="152" y="48"/>
                </a:moveTo>
                <a:cubicBezTo>
                  <a:pt x="144" y="48"/>
                  <a:pt x="144" y="48"/>
                  <a:pt x="144" y="48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4"/>
                  <a:pt x="140" y="0"/>
                  <a:pt x="136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6" y="0"/>
                  <a:pt x="32" y="4"/>
                  <a:pt x="32" y="8"/>
                </a:cubicBezTo>
                <a:cubicBezTo>
                  <a:pt x="32" y="48"/>
                  <a:pt x="32" y="48"/>
                  <a:pt x="32" y="48"/>
                </a:cubicBezTo>
                <a:cubicBezTo>
                  <a:pt x="24" y="48"/>
                  <a:pt x="24" y="48"/>
                  <a:pt x="24" y="48"/>
                </a:cubicBezTo>
                <a:cubicBezTo>
                  <a:pt x="11" y="48"/>
                  <a:pt x="0" y="59"/>
                  <a:pt x="0" y="72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9"/>
                  <a:pt x="11" y="160"/>
                  <a:pt x="24" y="160"/>
                </a:cubicBezTo>
                <a:cubicBezTo>
                  <a:pt x="32" y="160"/>
                  <a:pt x="32" y="160"/>
                  <a:pt x="32" y="160"/>
                </a:cubicBezTo>
                <a:cubicBezTo>
                  <a:pt x="32" y="168"/>
                  <a:pt x="32" y="168"/>
                  <a:pt x="32" y="168"/>
                </a:cubicBezTo>
                <a:cubicBezTo>
                  <a:pt x="32" y="172"/>
                  <a:pt x="36" y="176"/>
                  <a:pt x="40" y="176"/>
                </a:cubicBezTo>
                <a:cubicBezTo>
                  <a:pt x="136" y="176"/>
                  <a:pt x="136" y="176"/>
                  <a:pt x="136" y="176"/>
                </a:cubicBezTo>
                <a:cubicBezTo>
                  <a:pt x="140" y="176"/>
                  <a:pt x="144" y="172"/>
                  <a:pt x="144" y="168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52" y="160"/>
                  <a:pt x="152" y="160"/>
                  <a:pt x="152" y="160"/>
                </a:cubicBezTo>
                <a:cubicBezTo>
                  <a:pt x="165" y="160"/>
                  <a:pt x="176" y="149"/>
                  <a:pt x="176" y="136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59"/>
                  <a:pt x="165" y="48"/>
                  <a:pt x="152" y="48"/>
                </a:cubicBezTo>
                <a:moveTo>
                  <a:pt x="40" y="8"/>
                </a:moveTo>
                <a:cubicBezTo>
                  <a:pt x="136" y="8"/>
                  <a:pt x="136" y="8"/>
                  <a:pt x="136" y="8"/>
                </a:cubicBezTo>
                <a:cubicBezTo>
                  <a:pt x="136" y="48"/>
                  <a:pt x="136" y="48"/>
                  <a:pt x="136" y="48"/>
                </a:cubicBezTo>
                <a:cubicBezTo>
                  <a:pt x="40" y="48"/>
                  <a:pt x="40" y="48"/>
                  <a:pt x="40" y="48"/>
                </a:cubicBezTo>
                <a:lnTo>
                  <a:pt x="40" y="8"/>
                </a:lnTo>
                <a:close/>
                <a:moveTo>
                  <a:pt x="136" y="160"/>
                </a:moveTo>
                <a:cubicBezTo>
                  <a:pt x="136" y="168"/>
                  <a:pt x="136" y="168"/>
                  <a:pt x="136" y="168"/>
                </a:cubicBezTo>
                <a:cubicBezTo>
                  <a:pt x="40" y="168"/>
                  <a:pt x="40" y="168"/>
                  <a:pt x="40" y="168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136" y="120"/>
                  <a:pt x="136" y="120"/>
                  <a:pt x="136" y="120"/>
                </a:cubicBezTo>
                <a:lnTo>
                  <a:pt x="136" y="160"/>
                </a:lnTo>
                <a:close/>
                <a:moveTo>
                  <a:pt x="168" y="136"/>
                </a:moveTo>
                <a:cubicBezTo>
                  <a:pt x="168" y="145"/>
                  <a:pt x="161" y="152"/>
                  <a:pt x="152" y="152"/>
                </a:cubicBezTo>
                <a:cubicBezTo>
                  <a:pt x="144" y="152"/>
                  <a:pt x="144" y="152"/>
                  <a:pt x="144" y="152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44" y="116"/>
                  <a:pt x="140" y="112"/>
                  <a:pt x="136" y="112"/>
                </a:cubicBezTo>
                <a:cubicBezTo>
                  <a:pt x="40" y="112"/>
                  <a:pt x="40" y="112"/>
                  <a:pt x="40" y="112"/>
                </a:cubicBezTo>
                <a:cubicBezTo>
                  <a:pt x="36" y="112"/>
                  <a:pt x="32" y="116"/>
                  <a:pt x="32" y="120"/>
                </a:cubicBezTo>
                <a:cubicBezTo>
                  <a:pt x="32" y="152"/>
                  <a:pt x="32" y="152"/>
                  <a:pt x="32" y="152"/>
                </a:cubicBezTo>
                <a:cubicBezTo>
                  <a:pt x="24" y="152"/>
                  <a:pt x="24" y="152"/>
                  <a:pt x="24" y="152"/>
                </a:cubicBezTo>
                <a:cubicBezTo>
                  <a:pt x="15" y="152"/>
                  <a:pt x="8" y="145"/>
                  <a:pt x="8" y="136"/>
                </a:cubicBezTo>
                <a:cubicBezTo>
                  <a:pt x="8" y="72"/>
                  <a:pt x="8" y="72"/>
                  <a:pt x="8" y="72"/>
                </a:cubicBezTo>
                <a:cubicBezTo>
                  <a:pt x="8" y="63"/>
                  <a:pt x="15" y="56"/>
                  <a:pt x="24" y="56"/>
                </a:cubicBezTo>
                <a:cubicBezTo>
                  <a:pt x="152" y="56"/>
                  <a:pt x="152" y="56"/>
                  <a:pt x="152" y="56"/>
                </a:cubicBezTo>
                <a:cubicBezTo>
                  <a:pt x="161" y="56"/>
                  <a:pt x="168" y="63"/>
                  <a:pt x="168" y="72"/>
                </a:cubicBezTo>
                <a:lnTo>
                  <a:pt x="168" y="136"/>
                </a:lnTo>
                <a:close/>
                <a:moveTo>
                  <a:pt x="144" y="72"/>
                </a:moveTo>
                <a:cubicBezTo>
                  <a:pt x="140" y="72"/>
                  <a:pt x="136" y="76"/>
                  <a:pt x="136" y="80"/>
                </a:cubicBezTo>
                <a:cubicBezTo>
                  <a:pt x="136" y="84"/>
                  <a:pt x="140" y="88"/>
                  <a:pt x="144" y="88"/>
                </a:cubicBezTo>
                <a:cubicBezTo>
                  <a:pt x="148" y="88"/>
                  <a:pt x="152" y="84"/>
                  <a:pt x="152" y="80"/>
                </a:cubicBezTo>
                <a:cubicBezTo>
                  <a:pt x="152" y="76"/>
                  <a:pt x="148" y="72"/>
                  <a:pt x="144" y="7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78" name="Freeform 162">
            <a:extLst>
              <a:ext uri="{FF2B5EF4-FFF2-40B4-BE49-F238E27FC236}">
                <a16:creationId xmlns:a16="http://schemas.microsoft.com/office/drawing/2014/main" id="{CAE083DD-3788-45DD-93E0-D3B785FBD6F7}"/>
              </a:ext>
            </a:extLst>
          </p:cNvPr>
          <p:cNvSpPr>
            <a:spLocks noEditPoints="1"/>
          </p:cNvSpPr>
          <p:nvPr/>
        </p:nvSpPr>
        <p:spPr bwMode="auto">
          <a:xfrm>
            <a:off x="7448495" y="9331330"/>
            <a:ext cx="439738" cy="603250"/>
          </a:xfrm>
          <a:custGeom>
            <a:avLst/>
            <a:gdLst>
              <a:gd name="T0" fmla="*/ 44 w 129"/>
              <a:gd name="T1" fmla="*/ 153 h 177"/>
              <a:gd name="T2" fmla="*/ 52 w 129"/>
              <a:gd name="T3" fmla="*/ 145 h 177"/>
              <a:gd name="T4" fmla="*/ 44 w 129"/>
              <a:gd name="T5" fmla="*/ 137 h 177"/>
              <a:gd name="T6" fmla="*/ 36 w 129"/>
              <a:gd name="T7" fmla="*/ 145 h 177"/>
              <a:gd name="T8" fmla="*/ 44 w 129"/>
              <a:gd name="T9" fmla="*/ 153 h 177"/>
              <a:gd name="T10" fmla="*/ 126 w 129"/>
              <a:gd name="T11" fmla="*/ 1 h 177"/>
              <a:gd name="T12" fmla="*/ 120 w 129"/>
              <a:gd name="T13" fmla="*/ 3 h 177"/>
              <a:gd name="T14" fmla="*/ 78 w 129"/>
              <a:gd name="T15" fmla="*/ 17 h 177"/>
              <a:gd name="T16" fmla="*/ 51 w 129"/>
              <a:gd name="T17" fmla="*/ 16 h 177"/>
              <a:gd name="T18" fmla="*/ 40 w 129"/>
              <a:gd name="T19" fmla="*/ 33 h 177"/>
              <a:gd name="T20" fmla="*/ 0 w 129"/>
              <a:gd name="T21" fmla="*/ 77 h 177"/>
              <a:gd name="T22" fmla="*/ 0 w 129"/>
              <a:gd name="T23" fmla="*/ 133 h 177"/>
              <a:gd name="T24" fmla="*/ 44 w 129"/>
              <a:gd name="T25" fmla="*/ 177 h 177"/>
              <a:gd name="T26" fmla="*/ 88 w 129"/>
              <a:gd name="T27" fmla="*/ 133 h 177"/>
              <a:gd name="T28" fmla="*/ 88 w 129"/>
              <a:gd name="T29" fmla="*/ 77 h 177"/>
              <a:gd name="T30" fmla="*/ 48 w 129"/>
              <a:gd name="T31" fmla="*/ 33 h 177"/>
              <a:gd name="T32" fmla="*/ 56 w 129"/>
              <a:gd name="T33" fmla="*/ 23 h 177"/>
              <a:gd name="T34" fmla="*/ 74 w 129"/>
              <a:gd name="T35" fmla="*/ 25 h 177"/>
              <a:gd name="T36" fmla="*/ 107 w 129"/>
              <a:gd name="T37" fmla="*/ 27 h 177"/>
              <a:gd name="T38" fmla="*/ 128 w 129"/>
              <a:gd name="T39" fmla="*/ 7 h 177"/>
              <a:gd name="T40" fmla="*/ 126 w 129"/>
              <a:gd name="T41" fmla="*/ 1 h 177"/>
              <a:gd name="T42" fmla="*/ 80 w 129"/>
              <a:gd name="T43" fmla="*/ 133 h 177"/>
              <a:gd name="T44" fmla="*/ 44 w 129"/>
              <a:gd name="T45" fmla="*/ 169 h 177"/>
              <a:gd name="T46" fmla="*/ 8 w 129"/>
              <a:gd name="T47" fmla="*/ 133 h 177"/>
              <a:gd name="T48" fmla="*/ 8 w 129"/>
              <a:gd name="T49" fmla="*/ 89 h 177"/>
              <a:gd name="T50" fmla="*/ 80 w 129"/>
              <a:gd name="T51" fmla="*/ 89 h 177"/>
              <a:gd name="T52" fmla="*/ 80 w 129"/>
              <a:gd name="T53" fmla="*/ 133 h 177"/>
              <a:gd name="T54" fmla="*/ 80 w 129"/>
              <a:gd name="T55" fmla="*/ 77 h 177"/>
              <a:gd name="T56" fmla="*/ 80 w 129"/>
              <a:gd name="T57" fmla="*/ 81 h 177"/>
              <a:gd name="T58" fmla="*/ 8 w 129"/>
              <a:gd name="T59" fmla="*/ 81 h 177"/>
              <a:gd name="T60" fmla="*/ 8 w 129"/>
              <a:gd name="T61" fmla="*/ 77 h 177"/>
              <a:gd name="T62" fmla="*/ 40 w 129"/>
              <a:gd name="T63" fmla="*/ 41 h 177"/>
              <a:gd name="T64" fmla="*/ 40 w 129"/>
              <a:gd name="T65" fmla="*/ 81 h 177"/>
              <a:gd name="T66" fmla="*/ 48 w 129"/>
              <a:gd name="T67" fmla="*/ 81 h 177"/>
              <a:gd name="T68" fmla="*/ 48 w 129"/>
              <a:gd name="T69" fmla="*/ 41 h 177"/>
              <a:gd name="T70" fmla="*/ 80 w 129"/>
              <a:gd name="T71" fmla="*/ 7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9" h="177">
                <a:moveTo>
                  <a:pt x="44" y="153"/>
                </a:moveTo>
                <a:cubicBezTo>
                  <a:pt x="48" y="153"/>
                  <a:pt x="52" y="149"/>
                  <a:pt x="52" y="145"/>
                </a:cubicBezTo>
                <a:cubicBezTo>
                  <a:pt x="52" y="141"/>
                  <a:pt x="48" y="137"/>
                  <a:pt x="44" y="137"/>
                </a:cubicBezTo>
                <a:cubicBezTo>
                  <a:pt x="40" y="137"/>
                  <a:pt x="36" y="141"/>
                  <a:pt x="36" y="145"/>
                </a:cubicBezTo>
                <a:cubicBezTo>
                  <a:pt x="36" y="149"/>
                  <a:pt x="40" y="153"/>
                  <a:pt x="44" y="153"/>
                </a:cubicBezTo>
                <a:moveTo>
                  <a:pt x="126" y="1"/>
                </a:moveTo>
                <a:cubicBezTo>
                  <a:pt x="124" y="0"/>
                  <a:pt x="122" y="1"/>
                  <a:pt x="120" y="3"/>
                </a:cubicBezTo>
                <a:cubicBezTo>
                  <a:pt x="111" y="17"/>
                  <a:pt x="99" y="30"/>
                  <a:pt x="78" y="17"/>
                </a:cubicBezTo>
                <a:cubicBezTo>
                  <a:pt x="65" y="10"/>
                  <a:pt x="57" y="13"/>
                  <a:pt x="51" y="16"/>
                </a:cubicBezTo>
                <a:cubicBezTo>
                  <a:pt x="46" y="20"/>
                  <a:pt x="41" y="26"/>
                  <a:pt x="40" y="33"/>
                </a:cubicBezTo>
                <a:cubicBezTo>
                  <a:pt x="18" y="35"/>
                  <a:pt x="0" y="54"/>
                  <a:pt x="0" y="77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57"/>
                  <a:pt x="20" y="177"/>
                  <a:pt x="44" y="177"/>
                </a:cubicBezTo>
                <a:cubicBezTo>
                  <a:pt x="68" y="177"/>
                  <a:pt x="88" y="157"/>
                  <a:pt x="88" y="133"/>
                </a:cubicBezTo>
                <a:cubicBezTo>
                  <a:pt x="88" y="77"/>
                  <a:pt x="88" y="77"/>
                  <a:pt x="88" y="77"/>
                </a:cubicBezTo>
                <a:cubicBezTo>
                  <a:pt x="88" y="54"/>
                  <a:pt x="71" y="35"/>
                  <a:pt x="48" y="33"/>
                </a:cubicBezTo>
                <a:cubicBezTo>
                  <a:pt x="49" y="29"/>
                  <a:pt x="52" y="25"/>
                  <a:pt x="56" y="23"/>
                </a:cubicBezTo>
                <a:cubicBezTo>
                  <a:pt x="61" y="20"/>
                  <a:pt x="65" y="20"/>
                  <a:pt x="74" y="25"/>
                </a:cubicBezTo>
                <a:cubicBezTo>
                  <a:pt x="89" y="32"/>
                  <a:pt x="99" y="30"/>
                  <a:pt x="107" y="27"/>
                </a:cubicBezTo>
                <a:cubicBezTo>
                  <a:pt x="116" y="24"/>
                  <a:pt x="123" y="16"/>
                  <a:pt x="128" y="7"/>
                </a:cubicBezTo>
                <a:cubicBezTo>
                  <a:pt x="129" y="5"/>
                  <a:pt x="128" y="2"/>
                  <a:pt x="126" y="1"/>
                </a:cubicBezTo>
                <a:moveTo>
                  <a:pt x="80" y="133"/>
                </a:moveTo>
                <a:cubicBezTo>
                  <a:pt x="80" y="153"/>
                  <a:pt x="64" y="169"/>
                  <a:pt x="44" y="169"/>
                </a:cubicBezTo>
                <a:cubicBezTo>
                  <a:pt x="24" y="169"/>
                  <a:pt x="8" y="153"/>
                  <a:pt x="8" y="133"/>
                </a:cubicBezTo>
                <a:cubicBezTo>
                  <a:pt x="8" y="89"/>
                  <a:pt x="8" y="89"/>
                  <a:pt x="8" y="89"/>
                </a:cubicBezTo>
                <a:cubicBezTo>
                  <a:pt x="80" y="89"/>
                  <a:pt x="80" y="89"/>
                  <a:pt x="80" y="89"/>
                </a:cubicBezTo>
                <a:lnTo>
                  <a:pt x="80" y="133"/>
                </a:lnTo>
                <a:close/>
                <a:moveTo>
                  <a:pt x="80" y="77"/>
                </a:moveTo>
                <a:cubicBezTo>
                  <a:pt x="80" y="81"/>
                  <a:pt x="80" y="81"/>
                  <a:pt x="80" y="81"/>
                </a:cubicBezTo>
                <a:cubicBezTo>
                  <a:pt x="8" y="81"/>
                  <a:pt x="8" y="81"/>
                  <a:pt x="8" y="81"/>
                </a:cubicBezTo>
                <a:cubicBezTo>
                  <a:pt x="8" y="77"/>
                  <a:pt x="8" y="77"/>
                  <a:pt x="8" y="77"/>
                </a:cubicBezTo>
                <a:cubicBezTo>
                  <a:pt x="8" y="58"/>
                  <a:pt x="22" y="43"/>
                  <a:pt x="40" y="41"/>
                </a:cubicBezTo>
                <a:cubicBezTo>
                  <a:pt x="40" y="81"/>
                  <a:pt x="40" y="81"/>
                  <a:pt x="40" y="81"/>
                </a:cubicBezTo>
                <a:cubicBezTo>
                  <a:pt x="48" y="81"/>
                  <a:pt x="48" y="81"/>
                  <a:pt x="48" y="81"/>
                </a:cubicBezTo>
                <a:cubicBezTo>
                  <a:pt x="48" y="41"/>
                  <a:pt x="48" y="41"/>
                  <a:pt x="48" y="41"/>
                </a:cubicBezTo>
                <a:cubicBezTo>
                  <a:pt x="66" y="43"/>
                  <a:pt x="80" y="58"/>
                  <a:pt x="80" y="77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79" name="Freeform 163">
            <a:extLst>
              <a:ext uri="{FF2B5EF4-FFF2-40B4-BE49-F238E27FC236}">
                <a16:creationId xmlns:a16="http://schemas.microsoft.com/office/drawing/2014/main" id="{4F6C1A78-822D-4276-BE48-8357632E02E3}"/>
              </a:ext>
            </a:extLst>
          </p:cNvPr>
          <p:cNvSpPr>
            <a:spLocks noEditPoints="1"/>
          </p:cNvSpPr>
          <p:nvPr/>
        </p:nvSpPr>
        <p:spPr bwMode="auto">
          <a:xfrm>
            <a:off x="8512120" y="9331330"/>
            <a:ext cx="600075" cy="603250"/>
          </a:xfrm>
          <a:custGeom>
            <a:avLst/>
            <a:gdLst>
              <a:gd name="T0" fmla="*/ 36 w 176"/>
              <a:gd name="T1" fmla="*/ 109 h 177"/>
              <a:gd name="T2" fmla="*/ 76 w 176"/>
              <a:gd name="T3" fmla="*/ 101 h 177"/>
              <a:gd name="T4" fmla="*/ 76 w 176"/>
              <a:gd name="T5" fmla="*/ 109 h 177"/>
              <a:gd name="T6" fmla="*/ 68 w 176"/>
              <a:gd name="T7" fmla="*/ 117 h 177"/>
              <a:gd name="T8" fmla="*/ 76 w 176"/>
              <a:gd name="T9" fmla="*/ 117 h 177"/>
              <a:gd name="T10" fmla="*/ 84 w 176"/>
              <a:gd name="T11" fmla="*/ 125 h 177"/>
              <a:gd name="T12" fmla="*/ 60 w 176"/>
              <a:gd name="T13" fmla="*/ 141 h 177"/>
              <a:gd name="T14" fmla="*/ 60 w 176"/>
              <a:gd name="T15" fmla="*/ 133 h 177"/>
              <a:gd name="T16" fmla="*/ 52 w 176"/>
              <a:gd name="T17" fmla="*/ 117 h 177"/>
              <a:gd name="T18" fmla="*/ 60 w 176"/>
              <a:gd name="T19" fmla="*/ 117 h 177"/>
              <a:gd name="T20" fmla="*/ 52 w 176"/>
              <a:gd name="T21" fmla="*/ 109 h 177"/>
              <a:gd name="T22" fmla="*/ 92 w 176"/>
              <a:gd name="T23" fmla="*/ 141 h 177"/>
              <a:gd name="T24" fmla="*/ 92 w 176"/>
              <a:gd name="T25" fmla="*/ 133 h 177"/>
              <a:gd name="T26" fmla="*/ 84 w 176"/>
              <a:gd name="T27" fmla="*/ 141 h 177"/>
              <a:gd name="T28" fmla="*/ 76 w 176"/>
              <a:gd name="T29" fmla="*/ 141 h 177"/>
              <a:gd name="T30" fmla="*/ 132 w 176"/>
              <a:gd name="T31" fmla="*/ 125 h 177"/>
              <a:gd name="T32" fmla="*/ 124 w 176"/>
              <a:gd name="T33" fmla="*/ 101 h 177"/>
              <a:gd name="T34" fmla="*/ 124 w 176"/>
              <a:gd name="T35" fmla="*/ 109 h 177"/>
              <a:gd name="T36" fmla="*/ 132 w 176"/>
              <a:gd name="T37" fmla="*/ 101 h 177"/>
              <a:gd name="T38" fmla="*/ 140 w 176"/>
              <a:gd name="T39" fmla="*/ 101 h 177"/>
              <a:gd name="T40" fmla="*/ 84 w 176"/>
              <a:gd name="T41" fmla="*/ 109 h 177"/>
              <a:gd name="T42" fmla="*/ 108 w 176"/>
              <a:gd name="T43" fmla="*/ 117 h 177"/>
              <a:gd name="T44" fmla="*/ 108 w 176"/>
              <a:gd name="T45" fmla="*/ 125 h 177"/>
              <a:gd name="T46" fmla="*/ 116 w 176"/>
              <a:gd name="T47" fmla="*/ 117 h 177"/>
              <a:gd name="T48" fmla="*/ 124 w 176"/>
              <a:gd name="T49" fmla="*/ 117 h 177"/>
              <a:gd name="T50" fmla="*/ 100 w 176"/>
              <a:gd name="T51" fmla="*/ 109 h 177"/>
              <a:gd name="T52" fmla="*/ 148 w 176"/>
              <a:gd name="T53" fmla="*/ 125 h 177"/>
              <a:gd name="T54" fmla="*/ 148 w 176"/>
              <a:gd name="T55" fmla="*/ 117 h 177"/>
              <a:gd name="T56" fmla="*/ 124 w 176"/>
              <a:gd name="T57" fmla="*/ 133 h 177"/>
              <a:gd name="T58" fmla="*/ 132 w 176"/>
              <a:gd name="T59" fmla="*/ 133 h 177"/>
              <a:gd name="T60" fmla="*/ 156 w 176"/>
              <a:gd name="T61" fmla="*/ 149 h 177"/>
              <a:gd name="T62" fmla="*/ 132 w 176"/>
              <a:gd name="T63" fmla="*/ 157 h 177"/>
              <a:gd name="T64" fmla="*/ 132 w 176"/>
              <a:gd name="T65" fmla="*/ 149 h 177"/>
              <a:gd name="T66" fmla="*/ 124 w 176"/>
              <a:gd name="T67" fmla="*/ 157 h 177"/>
              <a:gd name="T68" fmla="*/ 116 w 176"/>
              <a:gd name="T69" fmla="*/ 157 h 177"/>
              <a:gd name="T70" fmla="*/ 156 w 176"/>
              <a:gd name="T71" fmla="*/ 101 h 177"/>
              <a:gd name="T72" fmla="*/ 116 w 176"/>
              <a:gd name="T73" fmla="*/ 133 h 177"/>
              <a:gd name="T74" fmla="*/ 116 w 176"/>
              <a:gd name="T75" fmla="*/ 141 h 177"/>
              <a:gd name="T76" fmla="*/ 156 w 176"/>
              <a:gd name="T77" fmla="*/ 141 h 177"/>
              <a:gd name="T78" fmla="*/ 140 w 176"/>
              <a:gd name="T79" fmla="*/ 141 h 177"/>
              <a:gd name="T80" fmla="*/ 89 w 176"/>
              <a:gd name="T81" fmla="*/ 72 h 177"/>
              <a:gd name="T82" fmla="*/ 134 w 176"/>
              <a:gd name="T83" fmla="*/ 4 h 177"/>
              <a:gd name="T84" fmla="*/ 103 w 176"/>
              <a:gd name="T85" fmla="*/ 49 h 177"/>
              <a:gd name="T86" fmla="*/ 16 w 176"/>
              <a:gd name="T87" fmla="*/ 81 h 177"/>
              <a:gd name="T88" fmla="*/ 16 w 176"/>
              <a:gd name="T89" fmla="*/ 177 h 177"/>
              <a:gd name="T90" fmla="*/ 176 w 176"/>
              <a:gd name="T91" fmla="*/ 97 h 177"/>
              <a:gd name="T92" fmla="*/ 160 w 176"/>
              <a:gd name="T93" fmla="*/ 169 h 177"/>
              <a:gd name="T94" fmla="*/ 8 w 176"/>
              <a:gd name="T95" fmla="*/ 97 h 177"/>
              <a:gd name="T96" fmla="*/ 168 w 176"/>
              <a:gd name="T97" fmla="*/ 97 h 177"/>
              <a:gd name="T98" fmla="*/ 44 w 176"/>
              <a:gd name="T99" fmla="*/ 157 h 177"/>
              <a:gd name="T100" fmla="*/ 36 w 176"/>
              <a:gd name="T101" fmla="*/ 157 h 177"/>
              <a:gd name="T102" fmla="*/ 20 w 176"/>
              <a:gd name="T103" fmla="*/ 141 h 177"/>
              <a:gd name="T104" fmla="*/ 28 w 176"/>
              <a:gd name="T105" fmla="*/ 117 h 177"/>
              <a:gd name="T106" fmla="*/ 28 w 176"/>
              <a:gd name="T107" fmla="*/ 125 h 177"/>
              <a:gd name="T108" fmla="*/ 108 w 176"/>
              <a:gd name="T109" fmla="*/ 157 h 177"/>
              <a:gd name="T110" fmla="*/ 52 w 176"/>
              <a:gd name="T111" fmla="*/ 157 h 177"/>
              <a:gd name="T112" fmla="*/ 20 w 176"/>
              <a:gd name="T113" fmla="*/ 109 h 177"/>
              <a:gd name="T114" fmla="*/ 52 w 176"/>
              <a:gd name="T115" fmla="*/ 133 h 177"/>
              <a:gd name="T116" fmla="*/ 52 w 176"/>
              <a:gd name="T117" fmla="*/ 141 h 177"/>
              <a:gd name="T118" fmla="*/ 36 w 176"/>
              <a:gd name="T119" fmla="*/ 117 h 177"/>
              <a:gd name="T120" fmla="*/ 44 w 176"/>
              <a:gd name="T121" fmla="*/ 117 h 177"/>
              <a:gd name="T122" fmla="*/ 28 w 176"/>
              <a:gd name="T123" fmla="*/ 149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6" h="177">
                <a:moveTo>
                  <a:pt x="44" y="101"/>
                </a:moveTo>
                <a:cubicBezTo>
                  <a:pt x="36" y="101"/>
                  <a:pt x="36" y="101"/>
                  <a:pt x="36" y="101"/>
                </a:cubicBezTo>
                <a:cubicBezTo>
                  <a:pt x="36" y="109"/>
                  <a:pt x="36" y="109"/>
                  <a:pt x="36" y="109"/>
                </a:cubicBezTo>
                <a:cubicBezTo>
                  <a:pt x="44" y="109"/>
                  <a:pt x="44" y="109"/>
                  <a:pt x="44" y="109"/>
                </a:cubicBezTo>
                <a:lnTo>
                  <a:pt x="44" y="101"/>
                </a:lnTo>
                <a:close/>
                <a:moveTo>
                  <a:pt x="76" y="101"/>
                </a:moveTo>
                <a:cubicBezTo>
                  <a:pt x="68" y="101"/>
                  <a:pt x="68" y="101"/>
                  <a:pt x="68" y="101"/>
                </a:cubicBezTo>
                <a:cubicBezTo>
                  <a:pt x="68" y="109"/>
                  <a:pt x="68" y="109"/>
                  <a:pt x="68" y="109"/>
                </a:cubicBezTo>
                <a:cubicBezTo>
                  <a:pt x="76" y="109"/>
                  <a:pt x="76" y="109"/>
                  <a:pt x="76" y="109"/>
                </a:cubicBezTo>
                <a:lnTo>
                  <a:pt x="76" y="101"/>
                </a:lnTo>
                <a:close/>
                <a:moveTo>
                  <a:pt x="76" y="117"/>
                </a:moveTo>
                <a:cubicBezTo>
                  <a:pt x="68" y="117"/>
                  <a:pt x="68" y="117"/>
                  <a:pt x="68" y="117"/>
                </a:cubicBezTo>
                <a:cubicBezTo>
                  <a:pt x="68" y="125"/>
                  <a:pt x="68" y="125"/>
                  <a:pt x="68" y="125"/>
                </a:cubicBezTo>
                <a:cubicBezTo>
                  <a:pt x="76" y="125"/>
                  <a:pt x="76" y="125"/>
                  <a:pt x="76" y="125"/>
                </a:cubicBezTo>
                <a:lnTo>
                  <a:pt x="76" y="117"/>
                </a:lnTo>
                <a:close/>
                <a:moveTo>
                  <a:pt x="92" y="117"/>
                </a:moveTo>
                <a:cubicBezTo>
                  <a:pt x="84" y="117"/>
                  <a:pt x="84" y="117"/>
                  <a:pt x="84" y="117"/>
                </a:cubicBezTo>
                <a:cubicBezTo>
                  <a:pt x="84" y="125"/>
                  <a:pt x="84" y="125"/>
                  <a:pt x="84" y="125"/>
                </a:cubicBezTo>
                <a:cubicBezTo>
                  <a:pt x="92" y="125"/>
                  <a:pt x="92" y="125"/>
                  <a:pt x="92" y="125"/>
                </a:cubicBezTo>
                <a:lnTo>
                  <a:pt x="92" y="117"/>
                </a:lnTo>
                <a:close/>
                <a:moveTo>
                  <a:pt x="60" y="141"/>
                </a:moveTo>
                <a:cubicBezTo>
                  <a:pt x="68" y="141"/>
                  <a:pt x="68" y="141"/>
                  <a:pt x="68" y="141"/>
                </a:cubicBezTo>
                <a:cubicBezTo>
                  <a:pt x="68" y="133"/>
                  <a:pt x="68" y="133"/>
                  <a:pt x="68" y="133"/>
                </a:cubicBezTo>
                <a:cubicBezTo>
                  <a:pt x="60" y="133"/>
                  <a:pt x="60" y="133"/>
                  <a:pt x="60" y="133"/>
                </a:cubicBezTo>
                <a:lnTo>
                  <a:pt x="60" y="141"/>
                </a:lnTo>
                <a:close/>
                <a:moveTo>
                  <a:pt x="60" y="117"/>
                </a:moveTo>
                <a:cubicBezTo>
                  <a:pt x="52" y="117"/>
                  <a:pt x="52" y="117"/>
                  <a:pt x="52" y="117"/>
                </a:cubicBezTo>
                <a:cubicBezTo>
                  <a:pt x="52" y="125"/>
                  <a:pt x="52" y="125"/>
                  <a:pt x="52" y="125"/>
                </a:cubicBezTo>
                <a:cubicBezTo>
                  <a:pt x="60" y="125"/>
                  <a:pt x="60" y="125"/>
                  <a:pt x="60" y="125"/>
                </a:cubicBezTo>
                <a:lnTo>
                  <a:pt x="60" y="117"/>
                </a:lnTo>
                <a:close/>
                <a:moveTo>
                  <a:pt x="60" y="101"/>
                </a:moveTo>
                <a:cubicBezTo>
                  <a:pt x="52" y="101"/>
                  <a:pt x="52" y="101"/>
                  <a:pt x="52" y="101"/>
                </a:cubicBezTo>
                <a:cubicBezTo>
                  <a:pt x="52" y="109"/>
                  <a:pt x="52" y="109"/>
                  <a:pt x="52" y="109"/>
                </a:cubicBezTo>
                <a:cubicBezTo>
                  <a:pt x="60" y="109"/>
                  <a:pt x="60" y="109"/>
                  <a:pt x="60" y="109"/>
                </a:cubicBezTo>
                <a:lnTo>
                  <a:pt x="60" y="101"/>
                </a:lnTo>
                <a:close/>
                <a:moveTo>
                  <a:pt x="92" y="141"/>
                </a:moveTo>
                <a:cubicBezTo>
                  <a:pt x="100" y="141"/>
                  <a:pt x="100" y="141"/>
                  <a:pt x="100" y="141"/>
                </a:cubicBezTo>
                <a:cubicBezTo>
                  <a:pt x="100" y="133"/>
                  <a:pt x="100" y="133"/>
                  <a:pt x="100" y="133"/>
                </a:cubicBezTo>
                <a:cubicBezTo>
                  <a:pt x="92" y="133"/>
                  <a:pt x="92" y="133"/>
                  <a:pt x="92" y="133"/>
                </a:cubicBezTo>
                <a:lnTo>
                  <a:pt x="92" y="141"/>
                </a:lnTo>
                <a:close/>
                <a:moveTo>
                  <a:pt x="76" y="141"/>
                </a:moveTo>
                <a:cubicBezTo>
                  <a:pt x="84" y="141"/>
                  <a:pt x="84" y="141"/>
                  <a:pt x="84" y="141"/>
                </a:cubicBezTo>
                <a:cubicBezTo>
                  <a:pt x="84" y="133"/>
                  <a:pt x="84" y="133"/>
                  <a:pt x="84" y="133"/>
                </a:cubicBezTo>
                <a:cubicBezTo>
                  <a:pt x="76" y="133"/>
                  <a:pt x="76" y="133"/>
                  <a:pt x="76" y="133"/>
                </a:cubicBezTo>
                <a:lnTo>
                  <a:pt x="76" y="141"/>
                </a:lnTo>
                <a:close/>
                <a:moveTo>
                  <a:pt x="140" y="117"/>
                </a:moveTo>
                <a:cubicBezTo>
                  <a:pt x="132" y="117"/>
                  <a:pt x="132" y="117"/>
                  <a:pt x="132" y="117"/>
                </a:cubicBezTo>
                <a:cubicBezTo>
                  <a:pt x="132" y="125"/>
                  <a:pt x="132" y="125"/>
                  <a:pt x="132" y="125"/>
                </a:cubicBezTo>
                <a:cubicBezTo>
                  <a:pt x="140" y="125"/>
                  <a:pt x="140" y="125"/>
                  <a:pt x="140" y="125"/>
                </a:cubicBezTo>
                <a:lnTo>
                  <a:pt x="140" y="117"/>
                </a:lnTo>
                <a:close/>
                <a:moveTo>
                  <a:pt x="124" y="101"/>
                </a:moveTo>
                <a:cubicBezTo>
                  <a:pt x="116" y="101"/>
                  <a:pt x="116" y="101"/>
                  <a:pt x="116" y="101"/>
                </a:cubicBezTo>
                <a:cubicBezTo>
                  <a:pt x="116" y="109"/>
                  <a:pt x="116" y="109"/>
                  <a:pt x="116" y="109"/>
                </a:cubicBezTo>
                <a:cubicBezTo>
                  <a:pt x="124" y="109"/>
                  <a:pt x="124" y="109"/>
                  <a:pt x="124" y="109"/>
                </a:cubicBezTo>
                <a:lnTo>
                  <a:pt x="124" y="101"/>
                </a:lnTo>
                <a:close/>
                <a:moveTo>
                  <a:pt x="140" y="101"/>
                </a:moveTo>
                <a:cubicBezTo>
                  <a:pt x="132" y="101"/>
                  <a:pt x="132" y="101"/>
                  <a:pt x="132" y="101"/>
                </a:cubicBezTo>
                <a:cubicBezTo>
                  <a:pt x="132" y="109"/>
                  <a:pt x="132" y="109"/>
                  <a:pt x="132" y="109"/>
                </a:cubicBezTo>
                <a:cubicBezTo>
                  <a:pt x="140" y="109"/>
                  <a:pt x="140" y="109"/>
                  <a:pt x="140" y="109"/>
                </a:cubicBezTo>
                <a:lnTo>
                  <a:pt x="140" y="101"/>
                </a:lnTo>
                <a:close/>
                <a:moveTo>
                  <a:pt x="92" y="101"/>
                </a:moveTo>
                <a:cubicBezTo>
                  <a:pt x="84" y="101"/>
                  <a:pt x="84" y="101"/>
                  <a:pt x="84" y="101"/>
                </a:cubicBezTo>
                <a:cubicBezTo>
                  <a:pt x="84" y="109"/>
                  <a:pt x="84" y="109"/>
                  <a:pt x="84" y="109"/>
                </a:cubicBezTo>
                <a:cubicBezTo>
                  <a:pt x="92" y="109"/>
                  <a:pt x="92" y="109"/>
                  <a:pt x="92" y="109"/>
                </a:cubicBezTo>
                <a:lnTo>
                  <a:pt x="92" y="101"/>
                </a:lnTo>
                <a:close/>
                <a:moveTo>
                  <a:pt x="108" y="117"/>
                </a:moveTo>
                <a:cubicBezTo>
                  <a:pt x="100" y="117"/>
                  <a:pt x="100" y="117"/>
                  <a:pt x="100" y="117"/>
                </a:cubicBezTo>
                <a:cubicBezTo>
                  <a:pt x="100" y="125"/>
                  <a:pt x="100" y="125"/>
                  <a:pt x="100" y="125"/>
                </a:cubicBezTo>
                <a:cubicBezTo>
                  <a:pt x="108" y="125"/>
                  <a:pt x="108" y="125"/>
                  <a:pt x="108" y="125"/>
                </a:cubicBezTo>
                <a:lnTo>
                  <a:pt x="108" y="117"/>
                </a:lnTo>
                <a:close/>
                <a:moveTo>
                  <a:pt x="124" y="117"/>
                </a:moveTo>
                <a:cubicBezTo>
                  <a:pt x="116" y="117"/>
                  <a:pt x="116" y="117"/>
                  <a:pt x="116" y="117"/>
                </a:cubicBezTo>
                <a:cubicBezTo>
                  <a:pt x="116" y="125"/>
                  <a:pt x="116" y="125"/>
                  <a:pt x="116" y="125"/>
                </a:cubicBezTo>
                <a:cubicBezTo>
                  <a:pt x="124" y="125"/>
                  <a:pt x="124" y="125"/>
                  <a:pt x="124" y="125"/>
                </a:cubicBezTo>
                <a:lnTo>
                  <a:pt x="124" y="117"/>
                </a:lnTo>
                <a:close/>
                <a:moveTo>
                  <a:pt x="108" y="101"/>
                </a:moveTo>
                <a:cubicBezTo>
                  <a:pt x="100" y="101"/>
                  <a:pt x="100" y="101"/>
                  <a:pt x="100" y="101"/>
                </a:cubicBezTo>
                <a:cubicBezTo>
                  <a:pt x="100" y="109"/>
                  <a:pt x="100" y="109"/>
                  <a:pt x="100" y="109"/>
                </a:cubicBezTo>
                <a:cubicBezTo>
                  <a:pt x="108" y="109"/>
                  <a:pt x="108" y="109"/>
                  <a:pt x="108" y="109"/>
                </a:cubicBezTo>
                <a:lnTo>
                  <a:pt x="108" y="101"/>
                </a:lnTo>
                <a:close/>
                <a:moveTo>
                  <a:pt x="148" y="125"/>
                </a:moveTo>
                <a:cubicBezTo>
                  <a:pt x="156" y="125"/>
                  <a:pt x="156" y="125"/>
                  <a:pt x="156" y="125"/>
                </a:cubicBezTo>
                <a:cubicBezTo>
                  <a:pt x="156" y="117"/>
                  <a:pt x="156" y="117"/>
                  <a:pt x="156" y="117"/>
                </a:cubicBezTo>
                <a:cubicBezTo>
                  <a:pt x="148" y="117"/>
                  <a:pt x="148" y="117"/>
                  <a:pt x="148" y="117"/>
                </a:cubicBezTo>
                <a:lnTo>
                  <a:pt x="148" y="125"/>
                </a:lnTo>
                <a:close/>
                <a:moveTo>
                  <a:pt x="132" y="133"/>
                </a:moveTo>
                <a:cubicBezTo>
                  <a:pt x="124" y="133"/>
                  <a:pt x="124" y="133"/>
                  <a:pt x="124" y="133"/>
                </a:cubicBezTo>
                <a:cubicBezTo>
                  <a:pt x="124" y="141"/>
                  <a:pt x="124" y="141"/>
                  <a:pt x="124" y="141"/>
                </a:cubicBezTo>
                <a:cubicBezTo>
                  <a:pt x="132" y="141"/>
                  <a:pt x="132" y="141"/>
                  <a:pt x="132" y="141"/>
                </a:cubicBezTo>
                <a:lnTo>
                  <a:pt x="132" y="133"/>
                </a:lnTo>
                <a:close/>
                <a:moveTo>
                  <a:pt x="148" y="157"/>
                </a:moveTo>
                <a:cubicBezTo>
                  <a:pt x="156" y="157"/>
                  <a:pt x="156" y="157"/>
                  <a:pt x="156" y="157"/>
                </a:cubicBezTo>
                <a:cubicBezTo>
                  <a:pt x="156" y="149"/>
                  <a:pt x="156" y="149"/>
                  <a:pt x="156" y="149"/>
                </a:cubicBezTo>
                <a:cubicBezTo>
                  <a:pt x="148" y="149"/>
                  <a:pt x="148" y="149"/>
                  <a:pt x="148" y="149"/>
                </a:cubicBezTo>
                <a:lnTo>
                  <a:pt x="148" y="157"/>
                </a:lnTo>
                <a:close/>
                <a:moveTo>
                  <a:pt x="132" y="157"/>
                </a:moveTo>
                <a:cubicBezTo>
                  <a:pt x="140" y="157"/>
                  <a:pt x="140" y="157"/>
                  <a:pt x="140" y="157"/>
                </a:cubicBezTo>
                <a:cubicBezTo>
                  <a:pt x="140" y="149"/>
                  <a:pt x="140" y="149"/>
                  <a:pt x="140" y="149"/>
                </a:cubicBezTo>
                <a:cubicBezTo>
                  <a:pt x="132" y="149"/>
                  <a:pt x="132" y="149"/>
                  <a:pt x="132" y="149"/>
                </a:cubicBezTo>
                <a:lnTo>
                  <a:pt x="132" y="157"/>
                </a:lnTo>
                <a:close/>
                <a:moveTo>
                  <a:pt x="116" y="157"/>
                </a:moveTo>
                <a:cubicBezTo>
                  <a:pt x="124" y="157"/>
                  <a:pt x="124" y="157"/>
                  <a:pt x="124" y="157"/>
                </a:cubicBezTo>
                <a:cubicBezTo>
                  <a:pt x="124" y="149"/>
                  <a:pt x="124" y="149"/>
                  <a:pt x="124" y="149"/>
                </a:cubicBezTo>
                <a:cubicBezTo>
                  <a:pt x="116" y="149"/>
                  <a:pt x="116" y="149"/>
                  <a:pt x="116" y="149"/>
                </a:cubicBezTo>
                <a:lnTo>
                  <a:pt x="116" y="157"/>
                </a:lnTo>
                <a:close/>
                <a:moveTo>
                  <a:pt x="148" y="109"/>
                </a:moveTo>
                <a:cubicBezTo>
                  <a:pt x="156" y="109"/>
                  <a:pt x="156" y="109"/>
                  <a:pt x="156" y="109"/>
                </a:cubicBezTo>
                <a:cubicBezTo>
                  <a:pt x="156" y="101"/>
                  <a:pt x="156" y="101"/>
                  <a:pt x="156" y="101"/>
                </a:cubicBezTo>
                <a:cubicBezTo>
                  <a:pt x="148" y="101"/>
                  <a:pt x="148" y="101"/>
                  <a:pt x="148" y="101"/>
                </a:cubicBezTo>
                <a:lnTo>
                  <a:pt x="148" y="109"/>
                </a:lnTo>
                <a:close/>
                <a:moveTo>
                  <a:pt x="116" y="133"/>
                </a:moveTo>
                <a:cubicBezTo>
                  <a:pt x="108" y="133"/>
                  <a:pt x="108" y="133"/>
                  <a:pt x="108" y="133"/>
                </a:cubicBezTo>
                <a:cubicBezTo>
                  <a:pt x="108" y="141"/>
                  <a:pt x="108" y="141"/>
                  <a:pt x="108" y="141"/>
                </a:cubicBezTo>
                <a:cubicBezTo>
                  <a:pt x="116" y="141"/>
                  <a:pt x="116" y="141"/>
                  <a:pt x="116" y="141"/>
                </a:cubicBezTo>
                <a:lnTo>
                  <a:pt x="116" y="133"/>
                </a:lnTo>
                <a:close/>
                <a:moveTo>
                  <a:pt x="140" y="141"/>
                </a:moveTo>
                <a:cubicBezTo>
                  <a:pt x="156" y="141"/>
                  <a:pt x="156" y="141"/>
                  <a:pt x="156" y="141"/>
                </a:cubicBezTo>
                <a:cubicBezTo>
                  <a:pt x="156" y="133"/>
                  <a:pt x="156" y="133"/>
                  <a:pt x="156" y="133"/>
                </a:cubicBezTo>
                <a:cubicBezTo>
                  <a:pt x="140" y="133"/>
                  <a:pt x="140" y="133"/>
                  <a:pt x="140" y="133"/>
                </a:cubicBezTo>
                <a:lnTo>
                  <a:pt x="140" y="141"/>
                </a:lnTo>
                <a:close/>
                <a:moveTo>
                  <a:pt x="160" y="81"/>
                </a:moveTo>
                <a:cubicBezTo>
                  <a:pt x="89" y="81"/>
                  <a:pt x="89" y="81"/>
                  <a:pt x="89" y="81"/>
                </a:cubicBezTo>
                <a:cubicBezTo>
                  <a:pt x="88" y="78"/>
                  <a:pt x="88" y="75"/>
                  <a:pt x="89" y="72"/>
                </a:cubicBezTo>
                <a:cubicBezTo>
                  <a:pt x="90" y="65"/>
                  <a:pt x="96" y="60"/>
                  <a:pt x="106" y="57"/>
                </a:cubicBezTo>
                <a:cubicBezTo>
                  <a:pt x="122" y="51"/>
                  <a:pt x="129" y="41"/>
                  <a:pt x="132" y="34"/>
                </a:cubicBezTo>
                <a:cubicBezTo>
                  <a:pt x="136" y="24"/>
                  <a:pt x="137" y="13"/>
                  <a:pt x="134" y="4"/>
                </a:cubicBezTo>
                <a:cubicBezTo>
                  <a:pt x="133" y="1"/>
                  <a:pt x="131" y="0"/>
                  <a:pt x="129" y="1"/>
                </a:cubicBezTo>
                <a:cubicBezTo>
                  <a:pt x="126" y="2"/>
                  <a:pt x="125" y="4"/>
                  <a:pt x="126" y="6"/>
                </a:cubicBezTo>
                <a:cubicBezTo>
                  <a:pt x="131" y="21"/>
                  <a:pt x="126" y="41"/>
                  <a:pt x="103" y="49"/>
                </a:cubicBezTo>
                <a:cubicBezTo>
                  <a:pt x="87" y="54"/>
                  <a:pt x="82" y="63"/>
                  <a:pt x="81" y="70"/>
                </a:cubicBezTo>
                <a:cubicBezTo>
                  <a:pt x="80" y="73"/>
                  <a:pt x="80" y="77"/>
                  <a:pt x="81" y="81"/>
                </a:cubicBezTo>
                <a:cubicBezTo>
                  <a:pt x="16" y="81"/>
                  <a:pt x="16" y="81"/>
                  <a:pt x="16" y="81"/>
                </a:cubicBezTo>
                <a:cubicBezTo>
                  <a:pt x="7" y="81"/>
                  <a:pt x="0" y="88"/>
                  <a:pt x="0" y="97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70"/>
                  <a:pt x="7" y="177"/>
                  <a:pt x="16" y="177"/>
                </a:cubicBezTo>
                <a:cubicBezTo>
                  <a:pt x="160" y="177"/>
                  <a:pt x="160" y="177"/>
                  <a:pt x="160" y="177"/>
                </a:cubicBezTo>
                <a:cubicBezTo>
                  <a:pt x="169" y="177"/>
                  <a:pt x="176" y="170"/>
                  <a:pt x="176" y="161"/>
                </a:cubicBezTo>
                <a:cubicBezTo>
                  <a:pt x="176" y="97"/>
                  <a:pt x="176" y="97"/>
                  <a:pt x="176" y="97"/>
                </a:cubicBezTo>
                <a:cubicBezTo>
                  <a:pt x="176" y="88"/>
                  <a:pt x="169" y="81"/>
                  <a:pt x="160" y="81"/>
                </a:cubicBezTo>
                <a:moveTo>
                  <a:pt x="168" y="161"/>
                </a:moveTo>
                <a:cubicBezTo>
                  <a:pt x="168" y="165"/>
                  <a:pt x="164" y="169"/>
                  <a:pt x="160" y="169"/>
                </a:cubicBezTo>
                <a:cubicBezTo>
                  <a:pt x="16" y="169"/>
                  <a:pt x="16" y="169"/>
                  <a:pt x="16" y="169"/>
                </a:cubicBezTo>
                <a:cubicBezTo>
                  <a:pt x="12" y="169"/>
                  <a:pt x="8" y="165"/>
                  <a:pt x="8" y="161"/>
                </a:cubicBezTo>
                <a:cubicBezTo>
                  <a:pt x="8" y="97"/>
                  <a:pt x="8" y="97"/>
                  <a:pt x="8" y="97"/>
                </a:cubicBezTo>
                <a:cubicBezTo>
                  <a:pt x="8" y="93"/>
                  <a:pt x="12" y="89"/>
                  <a:pt x="16" y="89"/>
                </a:cubicBezTo>
                <a:cubicBezTo>
                  <a:pt x="160" y="89"/>
                  <a:pt x="160" y="89"/>
                  <a:pt x="160" y="89"/>
                </a:cubicBezTo>
                <a:cubicBezTo>
                  <a:pt x="164" y="89"/>
                  <a:pt x="168" y="93"/>
                  <a:pt x="168" y="97"/>
                </a:cubicBezTo>
                <a:lnTo>
                  <a:pt x="168" y="161"/>
                </a:lnTo>
                <a:close/>
                <a:moveTo>
                  <a:pt x="36" y="157"/>
                </a:moveTo>
                <a:cubicBezTo>
                  <a:pt x="44" y="157"/>
                  <a:pt x="44" y="157"/>
                  <a:pt x="44" y="157"/>
                </a:cubicBezTo>
                <a:cubicBezTo>
                  <a:pt x="44" y="149"/>
                  <a:pt x="44" y="149"/>
                  <a:pt x="44" y="149"/>
                </a:cubicBezTo>
                <a:cubicBezTo>
                  <a:pt x="36" y="149"/>
                  <a:pt x="36" y="149"/>
                  <a:pt x="36" y="149"/>
                </a:cubicBezTo>
                <a:lnTo>
                  <a:pt x="36" y="157"/>
                </a:lnTo>
                <a:close/>
                <a:moveTo>
                  <a:pt x="36" y="133"/>
                </a:moveTo>
                <a:cubicBezTo>
                  <a:pt x="20" y="133"/>
                  <a:pt x="20" y="133"/>
                  <a:pt x="20" y="133"/>
                </a:cubicBezTo>
                <a:cubicBezTo>
                  <a:pt x="20" y="141"/>
                  <a:pt x="20" y="141"/>
                  <a:pt x="20" y="141"/>
                </a:cubicBezTo>
                <a:cubicBezTo>
                  <a:pt x="36" y="141"/>
                  <a:pt x="36" y="141"/>
                  <a:pt x="36" y="141"/>
                </a:cubicBezTo>
                <a:lnTo>
                  <a:pt x="36" y="133"/>
                </a:lnTo>
                <a:close/>
                <a:moveTo>
                  <a:pt x="28" y="117"/>
                </a:moveTo>
                <a:cubicBezTo>
                  <a:pt x="20" y="117"/>
                  <a:pt x="20" y="117"/>
                  <a:pt x="20" y="117"/>
                </a:cubicBezTo>
                <a:cubicBezTo>
                  <a:pt x="20" y="125"/>
                  <a:pt x="20" y="125"/>
                  <a:pt x="20" y="125"/>
                </a:cubicBezTo>
                <a:cubicBezTo>
                  <a:pt x="28" y="125"/>
                  <a:pt x="28" y="125"/>
                  <a:pt x="28" y="125"/>
                </a:cubicBezTo>
                <a:lnTo>
                  <a:pt x="28" y="117"/>
                </a:lnTo>
                <a:close/>
                <a:moveTo>
                  <a:pt x="52" y="157"/>
                </a:moveTo>
                <a:cubicBezTo>
                  <a:pt x="108" y="157"/>
                  <a:pt x="108" y="157"/>
                  <a:pt x="108" y="157"/>
                </a:cubicBezTo>
                <a:cubicBezTo>
                  <a:pt x="108" y="149"/>
                  <a:pt x="108" y="149"/>
                  <a:pt x="108" y="149"/>
                </a:cubicBezTo>
                <a:cubicBezTo>
                  <a:pt x="52" y="149"/>
                  <a:pt x="52" y="149"/>
                  <a:pt x="52" y="149"/>
                </a:cubicBezTo>
                <a:lnTo>
                  <a:pt x="52" y="157"/>
                </a:lnTo>
                <a:close/>
                <a:moveTo>
                  <a:pt x="28" y="101"/>
                </a:moveTo>
                <a:cubicBezTo>
                  <a:pt x="20" y="101"/>
                  <a:pt x="20" y="101"/>
                  <a:pt x="20" y="101"/>
                </a:cubicBezTo>
                <a:cubicBezTo>
                  <a:pt x="20" y="109"/>
                  <a:pt x="20" y="109"/>
                  <a:pt x="20" y="109"/>
                </a:cubicBezTo>
                <a:cubicBezTo>
                  <a:pt x="28" y="109"/>
                  <a:pt x="28" y="109"/>
                  <a:pt x="28" y="109"/>
                </a:cubicBezTo>
                <a:lnTo>
                  <a:pt x="28" y="101"/>
                </a:lnTo>
                <a:close/>
                <a:moveTo>
                  <a:pt x="52" y="133"/>
                </a:moveTo>
                <a:cubicBezTo>
                  <a:pt x="44" y="133"/>
                  <a:pt x="44" y="133"/>
                  <a:pt x="44" y="133"/>
                </a:cubicBezTo>
                <a:cubicBezTo>
                  <a:pt x="44" y="141"/>
                  <a:pt x="44" y="141"/>
                  <a:pt x="44" y="141"/>
                </a:cubicBezTo>
                <a:cubicBezTo>
                  <a:pt x="52" y="141"/>
                  <a:pt x="52" y="141"/>
                  <a:pt x="52" y="141"/>
                </a:cubicBezTo>
                <a:lnTo>
                  <a:pt x="52" y="133"/>
                </a:lnTo>
                <a:close/>
                <a:moveTo>
                  <a:pt x="44" y="117"/>
                </a:moveTo>
                <a:cubicBezTo>
                  <a:pt x="36" y="117"/>
                  <a:pt x="36" y="117"/>
                  <a:pt x="36" y="117"/>
                </a:cubicBezTo>
                <a:cubicBezTo>
                  <a:pt x="36" y="125"/>
                  <a:pt x="36" y="125"/>
                  <a:pt x="36" y="125"/>
                </a:cubicBezTo>
                <a:cubicBezTo>
                  <a:pt x="44" y="125"/>
                  <a:pt x="44" y="125"/>
                  <a:pt x="44" y="125"/>
                </a:cubicBezTo>
                <a:lnTo>
                  <a:pt x="44" y="117"/>
                </a:lnTo>
                <a:close/>
                <a:moveTo>
                  <a:pt x="20" y="157"/>
                </a:moveTo>
                <a:cubicBezTo>
                  <a:pt x="28" y="157"/>
                  <a:pt x="28" y="157"/>
                  <a:pt x="28" y="157"/>
                </a:cubicBezTo>
                <a:cubicBezTo>
                  <a:pt x="28" y="149"/>
                  <a:pt x="28" y="149"/>
                  <a:pt x="28" y="149"/>
                </a:cubicBezTo>
                <a:cubicBezTo>
                  <a:pt x="20" y="149"/>
                  <a:pt x="20" y="149"/>
                  <a:pt x="20" y="149"/>
                </a:cubicBezTo>
                <a:lnTo>
                  <a:pt x="20" y="15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80" name="Freeform 164">
            <a:extLst>
              <a:ext uri="{FF2B5EF4-FFF2-40B4-BE49-F238E27FC236}">
                <a16:creationId xmlns:a16="http://schemas.microsoft.com/office/drawing/2014/main" id="{BB03431F-3388-41E1-94CD-9CB9120B80A7}"/>
              </a:ext>
            </a:extLst>
          </p:cNvPr>
          <p:cNvSpPr>
            <a:spLocks noEditPoints="1"/>
          </p:cNvSpPr>
          <p:nvPr/>
        </p:nvSpPr>
        <p:spPr bwMode="auto">
          <a:xfrm>
            <a:off x="9658295" y="9334505"/>
            <a:ext cx="600075" cy="600075"/>
          </a:xfrm>
          <a:custGeom>
            <a:avLst/>
            <a:gdLst>
              <a:gd name="T0" fmla="*/ 160 w 176"/>
              <a:gd name="T1" fmla="*/ 96 h 176"/>
              <a:gd name="T2" fmla="*/ 160 w 176"/>
              <a:gd name="T3" fmla="*/ 48 h 176"/>
              <a:gd name="T4" fmla="*/ 112 w 176"/>
              <a:gd name="T5" fmla="*/ 0 h 176"/>
              <a:gd name="T6" fmla="*/ 64 w 176"/>
              <a:gd name="T7" fmla="*/ 0 h 176"/>
              <a:gd name="T8" fmla="*/ 16 w 176"/>
              <a:gd name="T9" fmla="*/ 48 h 176"/>
              <a:gd name="T10" fmla="*/ 16 w 176"/>
              <a:gd name="T11" fmla="*/ 96 h 176"/>
              <a:gd name="T12" fmla="*/ 0 w 176"/>
              <a:gd name="T13" fmla="*/ 116 h 176"/>
              <a:gd name="T14" fmla="*/ 0 w 176"/>
              <a:gd name="T15" fmla="*/ 156 h 176"/>
              <a:gd name="T16" fmla="*/ 20 w 176"/>
              <a:gd name="T17" fmla="*/ 176 h 176"/>
              <a:gd name="T18" fmla="*/ 40 w 176"/>
              <a:gd name="T19" fmla="*/ 156 h 176"/>
              <a:gd name="T20" fmla="*/ 40 w 176"/>
              <a:gd name="T21" fmla="*/ 116 h 176"/>
              <a:gd name="T22" fmla="*/ 24 w 176"/>
              <a:gd name="T23" fmla="*/ 96 h 176"/>
              <a:gd name="T24" fmla="*/ 24 w 176"/>
              <a:gd name="T25" fmla="*/ 48 h 176"/>
              <a:gd name="T26" fmla="*/ 64 w 176"/>
              <a:gd name="T27" fmla="*/ 8 h 176"/>
              <a:gd name="T28" fmla="*/ 112 w 176"/>
              <a:gd name="T29" fmla="*/ 8 h 176"/>
              <a:gd name="T30" fmla="*/ 152 w 176"/>
              <a:gd name="T31" fmla="*/ 48 h 176"/>
              <a:gd name="T32" fmla="*/ 152 w 176"/>
              <a:gd name="T33" fmla="*/ 96 h 176"/>
              <a:gd name="T34" fmla="*/ 136 w 176"/>
              <a:gd name="T35" fmla="*/ 116 h 176"/>
              <a:gd name="T36" fmla="*/ 136 w 176"/>
              <a:gd name="T37" fmla="*/ 156 h 176"/>
              <a:gd name="T38" fmla="*/ 156 w 176"/>
              <a:gd name="T39" fmla="*/ 176 h 176"/>
              <a:gd name="T40" fmla="*/ 176 w 176"/>
              <a:gd name="T41" fmla="*/ 156 h 176"/>
              <a:gd name="T42" fmla="*/ 176 w 176"/>
              <a:gd name="T43" fmla="*/ 116 h 176"/>
              <a:gd name="T44" fmla="*/ 160 w 176"/>
              <a:gd name="T45" fmla="*/ 96 h 176"/>
              <a:gd name="T46" fmla="*/ 32 w 176"/>
              <a:gd name="T47" fmla="*/ 116 h 176"/>
              <a:gd name="T48" fmla="*/ 32 w 176"/>
              <a:gd name="T49" fmla="*/ 156 h 176"/>
              <a:gd name="T50" fmla="*/ 20 w 176"/>
              <a:gd name="T51" fmla="*/ 168 h 176"/>
              <a:gd name="T52" fmla="*/ 8 w 176"/>
              <a:gd name="T53" fmla="*/ 156 h 176"/>
              <a:gd name="T54" fmla="*/ 8 w 176"/>
              <a:gd name="T55" fmla="*/ 116 h 176"/>
              <a:gd name="T56" fmla="*/ 20 w 176"/>
              <a:gd name="T57" fmla="*/ 104 h 176"/>
              <a:gd name="T58" fmla="*/ 32 w 176"/>
              <a:gd name="T59" fmla="*/ 116 h 176"/>
              <a:gd name="T60" fmla="*/ 168 w 176"/>
              <a:gd name="T61" fmla="*/ 156 h 176"/>
              <a:gd name="T62" fmla="*/ 156 w 176"/>
              <a:gd name="T63" fmla="*/ 168 h 176"/>
              <a:gd name="T64" fmla="*/ 144 w 176"/>
              <a:gd name="T65" fmla="*/ 156 h 176"/>
              <a:gd name="T66" fmla="*/ 144 w 176"/>
              <a:gd name="T67" fmla="*/ 116 h 176"/>
              <a:gd name="T68" fmla="*/ 156 w 176"/>
              <a:gd name="T69" fmla="*/ 104 h 176"/>
              <a:gd name="T70" fmla="*/ 168 w 176"/>
              <a:gd name="T71" fmla="*/ 116 h 176"/>
              <a:gd name="T72" fmla="*/ 168 w 176"/>
              <a:gd name="T73" fmla="*/ 15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76" h="176">
                <a:moveTo>
                  <a:pt x="160" y="96"/>
                </a:moveTo>
                <a:cubicBezTo>
                  <a:pt x="160" y="48"/>
                  <a:pt x="160" y="48"/>
                  <a:pt x="160" y="48"/>
                </a:cubicBezTo>
                <a:cubicBezTo>
                  <a:pt x="160" y="21"/>
                  <a:pt x="139" y="0"/>
                  <a:pt x="112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37" y="0"/>
                  <a:pt x="16" y="21"/>
                  <a:pt x="16" y="48"/>
                </a:cubicBezTo>
                <a:cubicBezTo>
                  <a:pt x="16" y="96"/>
                  <a:pt x="16" y="96"/>
                  <a:pt x="16" y="96"/>
                </a:cubicBezTo>
                <a:cubicBezTo>
                  <a:pt x="7" y="98"/>
                  <a:pt x="0" y="106"/>
                  <a:pt x="0" y="116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67"/>
                  <a:pt x="9" y="176"/>
                  <a:pt x="20" y="176"/>
                </a:cubicBezTo>
                <a:cubicBezTo>
                  <a:pt x="31" y="176"/>
                  <a:pt x="40" y="167"/>
                  <a:pt x="40" y="156"/>
                </a:cubicBezTo>
                <a:cubicBezTo>
                  <a:pt x="40" y="116"/>
                  <a:pt x="40" y="116"/>
                  <a:pt x="40" y="116"/>
                </a:cubicBezTo>
                <a:cubicBezTo>
                  <a:pt x="40" y="106"/>
                  <a:pt x="33" y="98"/>
                  <a:pt x="24" y="96"/>
                </a:cubicBezTo>
                <a:cubicBezTo>
                  <a:pt x="24" y="48"/>
                  <a:pt x="24" y="48"/>
                  <a:pt x="24" y="48"/>
                </a:cubicBezTo>
                <a:cubicBezTo>
                  <a:pt x="24" y="26"/>
                  <a:pt x="42" y="8"/>
                  <a:pt x="64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34" y="8"/>
                  <a:pt x="152" y="26"/>
                  <a:pt x="152" y="48"/>
                </a:cubicBezTo>
                <a:cubicBezTo>
                  <a:pt x="152" y="96"/>
                  <a:pt x="152" y="96"/>
                  <a:pt x="152" y="96"/>
                </a:cubicBezTo>
                <a:cubicBezTo>
                  <a:pt x="143" y="98"/>
                  <a:pt x="136" y="106"/>
                  <a:pt x="136" y="116"/>
                </a:cubicBezTo>
                <a:cubicBezTo>
                  <a:pt x="136" y="156"/>
                  <a:pt x="136" y="156"/>
                  <a:pt x="136" y="156"/>
                </a:cubicBezTo>
                <a:cubicBezTo>
                  <a:pt x="136" y="167"/>
                  <a:pt x="145" y="176"/>
                  <a:pt x="156" y="176"/>
                </a:cubicBezTo>
                <a:cubicBezTo>
                  <a:pt x="167" y="176"/>
                  <a:pt x="176" y="167"/>
                  <a:pt x="176" y="156"/>
                </a:cubicBezTo>
                <a:cubicBezTo>
                  <a:pt x="176" y="116"/>
                  <a:pt x="176" y="116"/>
                  <a:pt x="176" y="116"/>
                </a:cubicBezTo>
                <a:cubicBezTo>
                  <a:pt x="176" y="106"/>
                  <a:pt x="169" y="98"/>
                  <a:pt x="160" y="96"/>
                </a:cubicBezTo>
                <a:moveTo>
                  <a:pt x="32" y="116"/>
                </a:moveTo>
                <a:cubicBezTo>
                  <a:pt x="32" y="156"/>
                  <a:pt x="32" y="156"/>
                  <a:pt x="32" y="156"/>
                </a:cubicBezTo>
                <a:cubicBezTo>
                  <a:pt x="32" y="163"/>
                  <a:pt x="27" y="168"/>
                  <a:pt x="20" y="168"/>
                </a:cubicBezTo>
                <a:cubicBezTo>
                  <a:pt x="13" y="168"/>
                  <a:pt x="8" y="163"/>
                  <a:pt x="8" y="156"/>
                </a:cubicBezTo>
                <a:cubicBezTo>
                  <a:pt x="8" y="116"/>
                  <a:pt x="8" y="116"/>
                  <a:pt x="8" y="116"/>
                </a:cubicBezTo>
                <a:cubicBezTo>
                  <a:pt x="8" y="109"/>
                  <a:pt x="13" y="104"/>
                  <a:pt x="20" y="104"/>
                </a:cubicBezTo>
                <a:cubicBezTo>
                  <a:pt x="27" y="104"/>
                  <a:pt x="32" y="109"/>
                  <a:pt x="32" y="116"/>
                </a:cubicBezTo>
                <a:moveTo>
                  <a:pt x="168" y="156"/>
                </a:moveTo>
                <a:cubicBezTo>
                  <a:pt x="168" y="163"/>
                  <a:pt x="163" y="168"/>
                  <a:pt x="156" y="168"/>
                </a:cubicBezTo>
                <a:cubicBezTo>
                  <a:pt x="149" y="168"/>
                  <a:pt x="144" y="163"/>
                  <a:pt x="144" y="156"/>
                </a:cubicBezTo>
                <a:cubicBezTo>
                  <a:pt x="144" y="116"/>
                  <a:pt x="144" y="116"/>
                  <a:pt x="144" y="116"/>
                </a:cubicBezTo>
                <a:cubicBezTo>
                  <a:pt x="144" y="109"/>
                  <a:pt x="149" y="104"/>
                  <a:pt x="156" y="104"/>
                </a:cubicBezTo>
                <a:cubicBezTo>
                  <a:pt x="163" y="104"/>
                  <a:pt x="168" y="109"/>
                  <a:pt x="168" y="116"/>
                </a:cubicBezTo>
                <a:lnTo>
                  <a:pt x="168" y="15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81" name="Freeform 165">
            <a:extLst>
              <a:ext uri="{FF2B5EF4-FFF2-40B4-BE49-F238E27FC236}">
                <a16:creationId xmlns:a16="http://schemas.microsoft.com/office/drawing/2014/main" id="{7E369ECE-70E8-4F83-87C4-3B75F402BA7E}"/>
              </a:ext>
            </a:extLst>
          </p:cNvPr>
          <p:cNvSpPr>
            <a:spLocks noEditPoints="1"/>
          </p:cNvSpPr>
          <p:nvPr/>
        </p:nvSpPr>
        <p:spPr bwMode="auto">
          <a:xfrm>
            <a:off x="10802883" y="9334505"/>
            <a:ext cx="600075" cy="600075"/>
          </a:xfrm>
          <a:custGeom>
            <a:avLst/>
            <a:gdLst>
              <a:gd name="T0" fmla="*/ 160 w 176"/>
              <a:gd name="T1" fmla="*/ 112 h 176"/>
              <a:gd name="T2" fmla="*/ 160 w 176"/>
              <a:gd name="T3" fmla="*/ 48 h 176"/>
              <a:gd name="T4" fmla="*/ 112 w 176"/>
              <a:gd name="T5" fmla="*/ 0 h 176"/>
              <a:gd name="T6" fmla="*/ 64 w 176"/>
              <a:gd name="T7" fmla="*/ 0 h 176"/>
              <a:gd name="T8" fmla="*/ 16 w 176"/>
              <a:gd name="T9" fmla="*/ 48 h 176"/>
              <a:gd name="T10" fmla="*/ 16 w 176"/>
              <a:gd name="T11" fmla="*/ 112 h 176"/>
              <a:gd name="T12" fmla="*/ 0 w 176"/>
              <a:gd name="T13" fmla="*/ 128 h 176"/>
              <a:gd name="T14" fmla="*/ 0 w 176"/>
              <a:gd name="T15" fmla="*/ 144 h 176"/>
              <a:gd name="T16" fmla="*/ 16 w 176"/>
              <a:gd name="T17" fmla="*/ 160 h 176"/>
              <a:gd name="T18" fmla="*/ 16 w 176"/>
              <a:gd name="T19" fmla="*/ 160 h 176"/>
              <a:gd name="T20" fmla="*/ 36 w 176"/>
              <a:gd name="T21" fmla="*/ 176 h 176"/>
              <a:gd name="T22" fmla="*/ 56 w 176"/>
              <a:gd name="T23" fmla="*/ 156 h 176"/>
              <a:gd name="T24" fmla="*/ 56 w 176"/>
              <a:gd name="T25" fmla="*/ 116 h 176"/>
              <a:gd name="T26" fmla="*/ 36 w 176"/>
              <a:gd name="T27" fmla="*/ 96 h 176"/>
              <a:gd name="T28" fmla="*/ 24 w 176"/>
              <a:gd name="T29" fmla="*/ 100 h 176"/>
              <a:gd name="T30" fmla="*/ 24 w 176"/>
              <a:gd name="T31" fmla="*/ 48 h 176"/>
              <a:gd name="T32" fmla="*/ 64 w 176"/>
              <a:gd name="T33" fmla="*/ 8 h 176"/>
              <a:gd name="T34" fmla="*/ 112 w 176"/>
              <a:gd name="T35" fmla="*/ 8 h 176"/>
              <a:gd name="T36" fmla="*/ 152 w 176"/>
              <a:gd name="T37" fmla="*/ 48 h 176"/>
              <a:gd name="T38" fmla="*/ 152 w 176"/>
              <a:gd name="T39" fmla="*/ 100 h 176"/>
              <a:gd name="T40" fmla="*/ 140 w 176"/>
              <a:gd name="T41" fmla="*/ 96 h 176"/>
              <a:gd name="T42" fmla="*/ 120 w 176"/>
              <a:gd name="T43" fmla="*/ 116 h 176"/>
              <a:gd name="T44" fmla="*/ 120 w 176"/>
              <a:gd name="T45" fmla="*/ 156 h 176"/>
              <a:gd name="T46" fmla="*/ 140 w 176"/>
              <a:gd name="T47" fmla="*/ 176 h 176"/>
              <a:gd name="T48" fmla="*/ 160 w 176"/>
              <a:gd name="T49" fmla="*/ 160 h 176"/>
              <a:gd name="T50" fmla="*/ 160 w 176"/>
              <a:gd name="T51" fmla="*/ 160 h 176"/>
              <a:gd name="T52" fmla="*/ 176 w 176"/>
              <a:gd name="T53" fmla="*/ 144 h 176"/>
              <a:gd name="T54" fmla="*/ 176 w 176"/>
              <a:gd name="T55" fmla="*/ 128 h 176"/>
              <a:gd name="T56" fmla="*/ 160 w 176"/>
              <a:gd name="T57" fmla="*/ 112 h 176"/>
              <a:gd name="T58" fmla="*/ 16 w 176"/>
              <a:gd name="T59" fmla="*/ 152 h 176"/>
              <a:gd name="T60" fmla="*/ 8 w 176"/>
              <a:gd name="T61" fmla="*/ 144 h 176"/>
              <a:gd name="T62" fmla="*/ 8 w 176"/>
              <a:gd name="T63" fmla="*/ 128 h 176"/>
              <a:gd name="T64" fmla="*/ 16 w 176"/>
              <a:gd name="T65" fmla="*/ 120 h 176"/>
              <a:gd name="T66" fmla="*/ 16 w 176"/>
              <a:gd name="T67" fmla="*/ 152 h 176"/>
              <a:gd name="T68" fmla="*/ 36 w 176"/>
              <a:gd name="T69" fmla="*/ 104 h 176"/>
              <a:gd name="T70" fmla="*/ 48 w 176"/>
              <a:gd name="T71" fmla="*/ 116 h 176"/>
              <a:gd name="T72" fmla="*/ 48 w 176"/>
              <a:gd name="T73" fmla="*/ 156 h 176"/>
              <a:gd name="T74" fmla="*/ 36 w 176"/>
              <a:gd name="T75" fmla="*/ 168 h 176"/>
              <a:gd name="T76" fmla="*/ 24 w 176"/>
              <a:gd name="T77" fmla="*/ 156 h 176"/>
              <a:gd name="T78" fmla="*/ 24 w 176"/>
              <a:gd name="T79" fmla="*/ 116 h 176"/>
              <a:gd name="T80" fmla="*/ 36 w 176"/>
              <a:gd name="T81" fmla="*/ 104 h 176"/>
              <a:gd name="T82" fmla="*/ 152 w 176"/>
              <a:gd name="T83" fmla="*/ 156 h 176"/>
              <a:gd name="T84" fmla="*/ 140 w 176"/>
              <a:gd name="T85" fmla="*/ 168 h 176"/>
              <a:gd name="T86" fmla="*/ 128 w 176"/>
              <a:gd name="T87" fmla="*/ 156 h 176"/>
              <a:gd name="T88" fmla="*/ 128 w 176"/>
              <a:gd name="T89" fmla="*/ 116 h 176"/>
              <a:gd name="T90" fmla="*/ 140 w 176"/>
              <a:gd name="T91" fmla="*/ 104 h 176"/>
              <a:gd name="T92" fmla="*/ 152 w 176"/>
              <a:gd name="T93" fmla="*/ 116 h 176"/>
              <a:gd name="T94" fmla="*/ 152 w 176"/>
              <a:gd name="T95" fmla="*/ 156 h 176"/>
              <a:gd name="T96" fmla="*/ 168 w 176"/>
              <a:gd name="T97" fmla="*/ 144 h 176"/>
              <a:gd name="T98" fmla="*/ 160 w 176"/>
              <a:gd name="T99" fmla="*/ 152 h 176"/>
              <a:gd name="T100" fmla="*/ 160 w 176"/>
              <a:gd name="T101" fmla="*/ 120 h 176"/>
              <a:gd name="T102" fmla="*/ 168 w 176"/>
              <a:gd name="T103" fmla="*/ 128 h 176"/>
              <a:gd name="T104" fmla="*/ 168 w 176"/>
              <a:gd name="T105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160" y="112"/>
                </a:moveTo>
                <a:cubicBezTo>
                  <a:pt x="160" y="48"/>
                  <a:pt x="160" y="48"/>
                  <a:pt x="160" y="48"/>
                </a:cubicBezTo>
                <a:cubicBezTo>
                  <a:pt x="160" y="21"/>
                  <a:pt x="139" y="0"/>
                  <a:pt x="112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37" y="0"/>
                  <a:pt x="16" y="21"/>
                  <a:pt x="16" y="48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7" y="112"/>
                  <a:pt x="0" y="119"/>
                  <a:pt x="0" y="128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18" y="169"/>
                  <a:pt x="26" y="176"/>
                  <a:pt x="36" y="176"/>
                </a:cubicBezTo>
                <a:cubicBezTo>
                  <a:pt x="47" y="176"/>
                  <a:pt x="56" y="167"/>
                  <a:pt x="56" y="156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05"/>
                  <a:pt x="47" y="96"/>
                  <a:pt x="36" y="96"/>
                </a:cubicBezTo>
                <a:cubicBezTo>
                  <a:pt x="31" y="96"/>
                  <a:pt x="27" y="98"/>
                  <a:pt x="24" y="100"/>
                </a:cubicBezTo>
                <a:cubicBezTo>
                  <a:pt x="24" y="48"/>
                  <a:pt x="24" y="48"/>
                  <a:pt x="24" y="48"/>
                </a:cubicBezTo>
                <a:cubicBezTo>
                  <a:pt x="24" y="26"/>
                  <a:pt x="42" y="8"/>
                  <a:pt x="64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34" y="8"/>
                  <a:pt x="152" y="26"/>
                  <a:pt x="152" y="48"/>
                </a:cubicBezTo>
                <a:cubicBezTo>
                  <a:pt x="152" y="100"/>
                  <a:pt x="152" y="100"/>
                  <a:pt x="152" y="100"/>
                </a:cubicBezTo>
                <a:cubicBezTo>
                  <a:pt x="149" y="98"/>
                  <a:pt x="145" y="96"/>
                  <a:pt x="140" y="96"/>
                </a:cubicBezTo>
                <a:cubicBezTo>
                  <a:pt x="129" y="96"/>
                  <a:pt x="120" y="105"/>
                  <a:pt x="120" y="116"/>
                </a:cubicBezTo>
                <a:cubicBezTo>
                  <a:pt x="120" y="156"/>
                  <a:pt x="120" y="156"/>
                  <a:pt x="120" y="156"/>
                </a:cubicBezTo>
                <a:cubicBezTo>
                  <a:pt x="120" y="167"/>
                  <a:pt x="129" y="176"/>
                  <a:pt x="140" y="176"/>
                </a:cubicBezTo>
                <a:cubicBezTo>
                  <a:pt x="150" y="176"/>
                  <a:pt x="158" y="169"/>
                  <a:pt x="160" y="160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169" y="160"/>
                  <a:pt x="176" y="153"/>
                  <a:pt x="176" y="144"/>
                </a:cubicBezTo>
                <a:cubicBezTo>
                  <a:pt x="176" y="128"/>
                  <a:pt x="176" y="128"/>
                  <a:pt x="176" y="128"/>
                </a:cubicBezTo>
                <a:cubicBezTo>
                  <a:pt x="176" y="119"/>
                  <a:pt x="169" y="112"/>
                  <a:pt x="160" y="112"/>
                </a:cubicBezTo>
                <a:moveTo>
                  <a:pt x="16" y="152"/>
                </a:moveTo>
                <a:cubicBezTo>
                  <a:pt x="12" y="152"/>
                  <a:pt x="8" y="148"/>
                  <a:pt x="8" y="144"/>
                </a:cubicBezTo>
                <a:cubicBezTo>
                  <a:pt x="8" y="128"/>
                  <a:pt x="8" y="128"/>
                  <a:pt x="8" y="128"/>
                </a:cubicBezTo>
                <a:cubicBezTo>
                  <a:pt x="8" y="124"/>
                  <a:pt x="12" y="120"/>
                  <a:pt x="16" y="120"/>
                </a:cubicBezTo>
                <a:lnTo>
                  <a:pt x="16" y="152"/>
                </a:lnTo>
                <a:close/>
                <a:moveTo>
                  <a:pt x="36" y="104"/>
                </a:moveTo>
                <a:cubicBezTo>
                  <a:pt x="43" y="104"/>
                  <a:pt x="48" y="109"/>
                  <a:pt x="48" y="116"/>
                </a:cubicBezTo>
                <a:cubicBezTo>
                  <a:pt x="48" y="156"/>
                  <a:pt x="48" y="156"/>
                  <a:pt x="48" y="156"/>
                </a:cubicBezTo>
                <a:cubicBezTo>
                  <a:pt x="48" y="163"/>
                  <a:pt x="43" y="168"/>
                  <a:pt x="36" y="168"/>
                </a:cubicBezTo>
                <a:cubicBezTo>
                  <a:pt x="29" y="168"/>
                  <a:pt x="24" y="163"/>
                  <a:pt x="24" y="156"/>
                </a:cubicBezTo>
                <a:cubicBezTo>
                  <a:pt x="24" y="116"/>
                  <a:pt x="24" y="116"/>
                  <a:pt x="24" y="116"/>
                </a:cubicBezTo>
                <a:cubicBezTo>
                  <a:pt x="24" y="109"/>
                  <a:pt x="29" y="104"/>
                  <a:pt x="36" y="104"/>
                </a:cubicBezTo>
                <a:moveTo>
                  <a:pt x="152" y="156"/>
                </a:moveTo>
                <a:cubicBezTo>
                  <a:pt x="152" y="163"/>
                  <a:pt x="147" y="168"/>
                  <a:pt x="140" y="168"/>
                </a:cubicBezTo>
                <a:cubicBezTo>
                  <a:pt x="133" y="168"/>
                  <a:pt x="128" y="163"/>
                  <a:pt x="128" y="156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8" y="109"/>
                  <a:pt x="133" y="104"/>
                  <a:pt x="140" y="104"/>
                </a:cubicBezTo>
                <a:cubicBezTo>
                  <a:pt x="147" y="104"/>
                  <a:pt x="152" y="109"/>
                  <a:pt x="152" y="116"/>
                </a:cubicBezTo>
                <a:lnTo>
                  <a:pt x="152" y="156"/>
                </a:lnTo>
                <a:close/>
                <a:moveTo>
                  <a:pt x="168" y="144"/>
                </a:moveTo>
                <a:cubicBezTo>
                  <a:pt x="168" y="148"/>
                  <a:pt x="164" y="152"/>
                  <a:pt x="160" y="152"/>
                </a:cubicBezTo>
                <a:cubicBezTo>
                  <a:pt x="160" y="120"/>
                  <a:pt x="160" y="120"/>
                  <a:pt x="160" y="120"/>
                </a:cubicBezTo>
                <a:cubicBezTo>
                  <a:pt x="164" y="120"/>
                  <a:pt x="168" y="124"/>
                  <a:pt x="168" y="128"/>
                </a:cubicBezTo>
                <a:lnTo>
                  <a:pt x="168" y="1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82" name="Freeform 166">
            <a:extLst>
              <a:ext uri="{FF2B5EF4-FFF2-40B4-BE49-F238E27FC236}">
                <a16:creationId xmlns:a16="http://schemas.microsoft.com/office/drawing/2014/main" id="{ACC3D9FF-76A2-4459-93B0-2401BB2CCE88}"/>
              </a:ext>
            </a:extLst>
          </p:cNvPr>
          <p:cNvSpPr>
            <a:spLocks noEditPoints="1"/>
          </p:cNvSpPr>
          <p:nvPr/>
        </p:nvSpPr>
        <p:spPr bwMode="auto">
          <a:xfrm>
            <a:off x="493658" y="10479093"/>
            <a:ext cx="600075" cy="600075"/>
          </a:xfrm>
          <a:custGeom>
            <a:avLst/>
            <a:gdLst>
              <a:gd name="T0" fmla="*/ 160 w 176"/>
              <a:gd name="T1" fmla="*/ 112 h 176"/>
              <a:gd name="T2" fmla="*/ 160 w 176"/>
              <a:gd name="T3" fmla="*/ 72 h 176"/>
              <a:gd name="T4" fmla="*/ 88 w 176"/>
              <a:gd name="T5" fmla="*/ 0 h 176"/>
              <a:gd name="T6" fmla="*/ 16 w 176"/>
              <a:gd name="T7" fmla="*/ 72 h 176"/>
              <a:gd name="T8" fmla="*/ 16 w 176"/>
              <a:gd name="T9" fmla="*/ 112 h 176"/>
              <a:gd name="T10" fmla="*/ 0 w 176"/>
              <a:gd name="T11" fmla="*/ 128 h 176"/>
              <a:gd name="T12" fmla="*/ 0 w 176"/>
              <a:gd name="T13" fmla="*/ 144 h 176"/>
              <a:gd name="T14" fmla="*/ 16 w 176"/>
              <a:gd name="T15" fmla="*/ 160 h 176"/>
              <a:gd name="T16" fmla="*/ 16 w 176"/>
              <a:gd name="T17" fmla="*/ 160 h 176"/>
              <a:gd name="T18" fmla="*/ 36 w 176"/>
              <a:gd name="T19" fmla="*/ 176 h 176"/>
              <a:gd name="T20" fmla="*/ 56 w 176"/>
              <a:gd name="T21" fmla="*/ 156 h 176"/>
              <a:gd name="T22" fmla="*/ 56 w 176"/>
              <a:gd name="T23" fmla="*/ 116 h 176"/>
              <a:gd name="T24" fmla="*/ 36 w 176"/>
              <a:gd name="T25" fmla="*/ 96 h 176"/>
              <a:gd name="T26" fmla="*/ 24 w 176"/>
              <a:gd name="T27" fmla="*/ 100 h 176"/>
              <a:gd name="T28" fmla="*/ 24 w 176"/>
              <a:gd name="T29" fmla="*/ 72 h 176"/>
              <a:gd name="T30" fmla="*/ 88 w 176"/>
              <a:gd name="T31" fmla="*/ 8 h 176"/>
              <a:gd name="T32" fmla="*/ 152 w 176"/>
              <a:gd name="T33" fmla="*/ 72 h 176"/>
              <a:gd name="T34" fmla="*/ 152 w 176"/>
              <a:gd name="T35" fmla="*/ 100 h 176"/>
              <a:gd name="T36" fmla="*/ 140 w 176"/>
              <a:gd name="T37" fmla="*/ 96 h 176"/>
              <a:gd name="T38" fmla="*/ 120 w 176"/>
              <a:gd name="T39" fmla="*/ 116 h 176"/>
              <a:gd name="T40" fmla="*/ 120 w 176"/>
              <a:gd name="T41" fmla="*/ 156 h 176"/>
              <a:gd name="T42" fmla="*/ 140 w 176"/>
              <a:gd name="T43" fmla="*/ 176 h 176"/>
              <a:gd name="T44" fmla="*/ 160 w 176"/>
              <a:gd name="T45" fmla="*/ 160 h 176"/>
              <a:gd name="T46" fmla="*/ 160 w 176"/>
              <a:gd name="T47" fmla="*/ 160 h 176"/>
              <a:gd name="T48" fmla="*/ 176 w 176"/>
              <a:gd name="T49" fmla="*/ 144 h 176"/>
              <a:gd name="T50" fmla="*/ 176 w 176"/>
              <a:gd name="T51" fmla="*/ 128 h 176"/>
              <a:gd name="T52" fmla="*/ 160 w 176"/>
              <a:gd name="T53" fmla="*/ 112 h 176"/>
              <a:gd name="T54" fmla="*/ 36 w 176"/>
              <a:gd name="T55" fmla="*/ 168 h 176"/>
              <a:gd name="T56" fmla="*/ 25 w 176"/>
              <a:gd name="T57" fmla="*/ 160 h 176"/>
              <a:gd name="T58" fmla="*/ 47 w 176"/>
              <a:gd name="T59" fmla="*/ 160 h 176"/>
              <a:gd name="T60" fmla="*/ 36 w 176"/>
              <a:gd name="T61" fmla="*/ 168 h 176"/>
              <a:gd name="T62" fmla="*/ 48 w 176"/>
              <a:gd name="T63" fmla="*/ 152 h 176"/>
              <a:gd name="T64" fmla="*/ 24 w 176"/>
              <a:gd name="T65" fmla="*/ 152 h 176"/>
              <a:gd name="T66" fmla="*/ 24 w 176"/>
              <a:gd name="T67" fmla="*/ 140 h 176"/>
              <a:gd name="T68" fmla="*/ 48 w 176"/>
              <a:gd name="T69" fmla="*/ 140 h 176"/>
              <a:gd name="T70" fmla="*/ 48 w 176"/>
              <a:gd name="T71" fmla="*/ 152 h 176"/>
              <a:gd name="T72" fmla="*/ 36 w 176"/>
              <a:gd name="T73" fmla="*/ 104 h 176"/>
              <a:gd name="T74" fmla="*/ 47 w 176"/>
              <a:gd name="T75" fmla="*/ 112 h 176"/>
              <a:gd name="T76" fmla="*/ 25 w 176"/>
              <a:gd name="T77" fmla="*/ 112 h 176"/>
              <a:gd name="T78" fmla="*/ 36 w 176"/>
              <a:gd name="T79" fmla="*/ 104 h 176"/>
              <a:gd name="T80" fmla="*/ 48 w 176"/>
              <a:gd name="T81" fmla="*/ 132 h 176"/>
              <a:gd name="T82" fmla="*/ 24 w 176"/>
              <a:gd name="T83" fmla="*/ 132 h 176"/>
              <a:gd name="T84" fmla="*/ 24 w 176"/>
              <a:gd name="T85" fmla="*/ 120 h 176"/>
              <a:gd name="T86" fmla="*/ 48 w 176"/>
              <a:gd name="T87" fmla="*/ 120 h 176"/>
              <a:gd name="T88" fmla="*/ 48 w 176"/>
              <a:gd name="T89" fmla="*/ 132 h 176"/>
              <a:gd name="T90" fmla="*/ 140 w 176"/>
              <a:gd name="T91" fmla="*/ 104 h 176"/>
              <a:gd name="T92" fmla="*/ 151 w 176"/>
              <a:gd name="T93" fmla="*/ 112 h 176"/>
              <a:gd name="T94" fmla="*/ 129 w 176"/>
              <a:gd name="T95" fmla="*/ 112 h 176"/>
              <a:gd name="T96" fmla="*/ 140 w 176"/>
              <a:gd name="T97" fmla="*/ 104 h 176"/>
              <a:gd name="T98" fmla="*/ 140 w 176"/>
              <a:gd name="T99" fmla="*/ 168 h 176"/>
              <a:gd name="T100" fmla="*/ 129 w 176"/>
              <a:gd name="T101" fmla="*/ 160 h 176"/>
              <a:gd name="T102" fmla="*/ 151 w 176"/>
              <a:gd name="T103" fmla="*/ 160 h 176"/>
              <a:gd name="T104" fmla="*/ 140 w 176"/>
              <a:gd name="T105" fmla="*/ 168 h 176"/>
              <a:gd name="T106" fmla="*/ 152 w 176"/>
              <a:gd name="T107" fmla="*/ 152 h 176"/>
              <a:gd name="T108" fmla="*/ 128 w 176"/>
              <a:gd name="T109" fmla="*/ 152 h 176"/>
              <a:gd name="T110" fmla="*/ 128 w 176"/>
              <a:gd name="T111" fmla="*/ 140 h 176"/>
              <a:gd name="T112" fmla="*/ 152 w 176"/>
              <a:gd name="T113" fmla="*/ 140 h 176"/>
              <a:gd name="T114" fmla="*/ 152 w 176"/>
              <a:gd name="T115" fmla="*/ 152 h 176"/>
              <a:gd name="T116" fmla="*/ 152 w 176"/>
              <a:gd name="T117" fmla="*/ 132 h 176"/>
              <a:gd name="T118" fmla="*/ 128 w 176"/>
              <a:gd name="T119" fmla="*/ 132 h 176"/>
              <a:gd name="T120" fmla="*/ 128 w 176"/>
              <a:gd name="T121" fmla="*/ 120 h 176"/>
              <a:gd name="T122" fmla="*/ 152 w 176"/>
              <a:gd name="T123" fmla="*/ 120 h 176"/>
              <a:gd name="T124" fmla="*/ 152 w 176"/>
              <a:gd name="T125" fmla="*/ 13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6" h="176">
                <a:moveTo>
                  <a:pt x="160" y="112"/>
                </a:moveTo>
                <a:cubicBezTo>
                  <a:pt x="160" y="72"/>
                  <a:pt x="160" y="72"/>
                  <a:pt x="160" y="72"/>
                </a:cubicBezTo>
                <a:cubicBezTo>
                  <a:pt x="160" y="32"/>
                  <a:pt x="128" y="0"/>
                  <a:pt x="88" y="0"/>
                </a:cubicBezTo>
                <a:cubicBezTo>
                  <a:pt x="48" y="0"/>
                  <a:pt x="16" y="32"/>
                  <a:pt x="16" y="7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7" y="112"/>
                  <a:pt x="0" y="119"/>
                  <a:pt x="0" y="128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18" y="169"/>
                  <a:pt x="26" y="176"/>
                  <a:pt x="36" y="176"/>
                </a:cubicBezTo>
                <a:cubicBezTo>
                  <a:pt x="47" y="176"/>
                  <a:pt x="56" y="167"/>
                  <a:pt x="56" y="156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05"/>
                  <a:pt x="47" y="96"/>
                  <a:pt x="36" y="96"/>
                </a:cubicBezTo>
                <a:cubicBezTo>
                  <a:pt x="31" y="96"/>
                  <a:pt x="27" y="98"/>
                  <a:pt x="24" y="100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37"/>
                  <a:pt x="53" y="8"/>
                  <a:pt x="88" y="8"/>
                </a:cubicBezTo>
                <a:cubicBezTo>
                  <a:pt x="123" y="8"/>
                  <a:pt x="152" y="37"/>
                  <a:pt x="152" y="72"/>
                </a:cubicBezTo>
                <a:cubicBezTo>
                  <a:pt x="152" y="100"/>
                  <a:pt x="152" y="100"/>
                  <a:pt x="152" y="100"/>
                </a:cubicBezTo>
                <a:cubicBezTo>
                  <a:pt x="149" y="98"/>
                  <a:pt x="145" y="96"/>
                  <a:pt x="140" y="96"/>
                </a:cubicBezTo>
                <a:cubicBezTo>
                  <a:pt x="129" y="96"/>
                  <a:pt x="120" y="105"/>
                  <a:pt x="120" y="116"/>
                </a:cubicBezTo>
                <a:cubicBezTo>
                  <a:pt x="120" y="156"/>
                  <a:pt x="120" y="156"/>
                  <a:pt x="120" y="156"/>
                </a:cubicBezTo>
                <a:cubicBezTo>
                  <a:pt x="120" y="167"/>
                  <a:pt x="129" y="176"/>
                  <a:pt x="140" y="176"/>
                </a:cubicBezTo>
                <a:cubicBezTo>
                  <a:pt x="150" y="176"/>
                  <a:pt x="158" y="169"/>
                  <a:pt x="160" y="160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169" y="160"/>
                  <a:pt x="176" y="153"/>
                  <a:pt x="176" y="144"/>
                </a:cubicBezTo>
                <a:cubicBezTo>
                  <a:pt x="176" y="128"/>
                  <a:pt x="176" y="128"/>
                  <a:pt x="176" y="128"/>
                </a:cubicBezTo>
                <a:cubicBezTo>
                  <a:pt x="176" y="119"/>
                  <a:pt x="169" y="112"/>
                  <a:pt x="160" y="112"/>
                </a:cubicBezTo>
                <a:moveTo>
                  <a:pt x="36" y="168"/>
                </a:moveTo>
                <a:cubicBezTo>
                  <a:pt x="31" y="168"/>
                  <a:pt x="26" y="165"/>
                  <a:pt x="25" y="160"/>
                </a:cubicBezTo>
                <a:cubicBezTo>
                  <a:pt x="47" y="160"/>
                  <a:pt x="47" y="160"/>
                  <a:pt x="47" y="160"/>
                </a:cubicBezTo>
                <a:cubicBezTo>
                  <a:pt x="46" y="165"/>
                  <a:pt x="41" y="168"/>
                  <a:pt x="36" y="168"/>
                </a:cubicBezTo>
                <a:moveTo>
                  <a:pt x="48" y="152"/>
                </a:moveTo>
                <a:cubicBezTo>
                  <a:pt x="24" y="152"/>
                  <a:pt x="24" y="152"/>
                  <a:pt x="24" y="152"/>
                </a:cubicBezTo>
                <a:cubicBezTo>
                  <a:pt x="24" y="140"/>
                  <a:pt x="24" y="140"/>
                  <a:pt x="24" y="140"/>
                </a:cubicBezTo>
                <a:cubicBezTo>
                  <a:pt x="48" y="140"/>
                  <a:pt x="48" y="140"/>
                  <a:pt x="48" y="140"/>
                </a:cubicBezTo>
                <a:lnTo>
                  <a:pt x="48" y="152"/>
                </a:lnTo>
                <a:close/>
                <a:moveTo>
                  <a:pt x="36" y="104"/>
                </a:moveTo>
                <a:cubicBezTo>
                  <a:pt x="41" y="104"/>
                  <a:pt x="46" y="107"/>
                  <a:pt x="47" y="112"/>
                </a:cubicBezTo>
                <a:cubicBezTo>
                  <a:pt x="25" y="112"/>
                  <a:pt x="25" y="112"/>
                  <a:pt x="25" y="112"/>
                </a:cubicBezTo>
                <a:cubicBezTo>
                  <a:pt x="26" y="107"/>
                  <a:pt x="31" y="104"/>
                  <a:pt x="36" y="104"/>
                </a:cubicBezTo>
                <a:moveTo>
                  <a:pt x="48" y="132"/>
                </a:moveTo>
                <a:cubicBezTo>
                  <a:pt x="24" y="132"/>
                  <a:pt x="24" y="132"/>
                  <a:pt x="24" y="132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48" y="120"/>
                  <a:pt x="48" y="120"/>
                  <a:pt x="48" y="120"/>
                </a:cubicBezTo>
                <a:lnTo>
                  <a:pt x="48" y="132"/>
                </a:lnTo>
                <a:close/>
                <a:moveTo>
                  <a:pt x="140" y="104"/>
                </a:moveTo>
                <a:cubicBezTo>
                  <a:pt x="145" y="104"/>
                  <a:pt x="150" y="107"/>
                  <a:pt x="151" y="112"/>
                </a:cubicBezTo>
                <a:cubicBezTo>
                  <a:pt x="129" y="112"/>
                  <a:pt x="129" y="112"/>
                  <a:pt x="129" y="112"/>
                </a:cubicBezTo>
                <a:cubicBezTo>
                  <a:pt x="130" y="107"/>
                  <a:pt x="135" y="104"/>
                  <a:pt x="140" y="104"/>
                </a:cubicBezTo>
                <a:moveTo>
                  <a:pt x="140" y="168"/>
                </a:moveTo>
                <a:cubicBezTo>
                  <a:pt x="135" y="168"/>
                  <a:pt x="130" y="165"/>
                  <a:pt x="129" y="160"/>
                </a:cubicBezTo>
                <a:cubicBezTo>
                  <a:pt x="151" y="160"/>
                  <a:pt x="151" y="160"/>
                  <a:pt x="151" y="160"/>
                </a:cubicBezTo>
                <a:cubicBezTo>
                  <a:pt x="150" y="165"/>
                  <a:pt x="145" y="168"/>
                  <a:pt x="140" y="168"/>
                </a:cubicBezTo>
                <a:moveTo>
                  <a:pt x="152" y="152"/>
                </a:moveTo>
                <a:cubicBezTo>
                  <a:pt x="128" y="152"/>
                  <a:pt x="128" y="152"/>
                  <a:pt x="128" y="152"/>
                </a:cubicBezTo>
                <a:cubicBezTo>
                  <a:pt x="128" y="140"/>
                  <a:pt x="128" y="140"/>
                  <a:pt x="128" y="140"/>
                </a:cubicBezTo>
                <a:cubicBezTo>
                  <a:pt x="152" y="140"/>
                  <a:pt x="152" y="140"/>
                  <a:pt x="152" y="140"/>
                </a:cubicBezTo>
                <a:lnTo>
                  <a:pt x="152" y="152"/>
                </a:lnTo>
                <a:close/>
                <a:moveTo>
                  <a:pt x="152" y="132"/>
                </a:moveTo>
                <a:cubicBezTo>
                  <a:pt x="128" y="132"/>
                  <a:pt x="128" y="132"/>
                  <a:pt x="128" y="132"/>
                </a:cubicBezTo>
                <a:cubicBezTo>
                  <a:pt x="128" y="120"/>
                  <a:pt x="128" y="120"/>
                  <a:pt x="128" y="120"/>
                </a:cubicBezTo>
                <a:cubicBezTo>
                  <a:pt x="152" y="120"/>
                  <a:pt x="152" y="120"/>
                  <a:pt x="152" y="120"/>
                </a:cubicBezTo>
                <a:lnTo>
                  <a:pt x="152" y="13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83" name="Freeform 167">
            <a:extLst>
              <a:ext uri="{FF2B5EF4-FFF2-40B4-BE49-F238E27FC236}">
                <a16:creationId xmlns:a16="http://schemas.microsoft.com/office/drawing/2014/main" id="{95AD6075-1DF2-4C2C-8AAF-9F2C8762EA46}"/>
              </a:ext>
            </a:extLst>
          </p:cNvPr>
          <p:cNvSpPr>
            <a:spLocks noEditPoints="1"/>
          </p:cNvSpPr>
          <p:nvPr/>
        </p:nvSpPr>
        <p:spPr bwMode="auto">
          <a:xfrm>
            <a:off x="1639833" y="10479093"/>
            <a:ext cx="600075" cy="600075"/>
          </a:xfrm>
          <a:custGeom>
            <a:avLst/>
            <a:gdLst>
              <a:gd name="T0" fmla="*/ 160 w 176"/>
              <a:gd name="T1" fmla="*/ 52 h 176"/>
              <a:gd name="T2" fmla="*/ 160 w 176"/>
              <a:gd name="T3" fmla="*/ 12 h 176"/>
              <a:gd name="T4" fmla="*/ 148 w 176"/>
              <a:gd name="T5" fmla="*/ 0 h 176"/>
              <a:gd name="T6" fmla="*/ 136 w 176"/>
              <a:gd name="T7" fmla="*/ 12 h 176"/>
              <a:gd name="T8" fmla="*/ 136 w 176"/>
              <a:gd name="T9" fmla="*/ 15 h 176"/>
              <a:gd name="T10" fmla="*/ 20 w 176"/>
              <a:gd name="T11" fmla="*/ 49 h 176"/>
              <a:gd name="T12" fmla="*/ 16 w 176"/>
              <a:gd name="T13" fmla="*/ 48 h 176"/>
              <a:gd name="T14" fmla="*/ 8 w 176"/>
              <a:gd name="T15" fmla="*/ 48 h 176"/>
              <a:gd name="T16" fmla="*/ 0 w 176"/>
              <a:gd name="T17" fmla="*/ 56 h 176"/>
              <a:gd name="T18" fmla="*/ 0 w 176"/>
              <a:gd name="T19" fmla="*/ 96 h 176"/>
              <a:gd name="T20" fmla="*/ 8 w 176"/>
              <a:gd name="T21" fmla="*/ 104 h 176"/>
              <a:gd name="T22" fmla="*/ 16 w 176"/>
              <a:gd name="T23" fmla="*/ 104 h 176"/>
              <a:gd name="T24" fmla="*/ 20 w 176"/>
              <a:gd name="T25" fmla="*/ 103 h 176"/>
              <a:gd name="T26" fmla="*/ 25 w 176"/>
              <a:gd name="T27" fmla="*/ 104 h 176"/>
              <a:gd name="T28" fmla="*/ 40 w 176"/>
              <a:gd name="T29" fmla="*/ 173 h 176"/>
              <a:gd name="T30" fmla="*/ 40 w 176"/>
              <a:gd name="T31" fmla="*/ 173 h 176"/>
              <a:gd name="T32" fmla="*/ 44 w 176"/>
              <a:gd name="T33" fmla="*/ 176 h 176"/>
              <a:gd name="T34" fmla="*/ 76 w 176"/>
              <a:gd name="T35" fmla="*/ 176 h 176"/>
              <a:gd name="T36" fmla="*/ 80 w 176"/>
              <a:gd name="T37" fmla="*/ 172 h 176"/>
              <a:gd name="T38" fmla="*/ 80 w 176"/>
              <a:gd name="T39" fmla="*/ 171 h 176"/>
              <a:gd name="T40" fmla="*/ 80 w 176"/>
              <a:gd name="T41" fmla="*/ 171 h 176"/>
              <a:gd name="T42" fmla="*/ 67 w 176"/>
              <a:gd name="T43" fmla="*/ 117 h 176"/>
              <a:gd name="T44" fmla="*/ 136 w 176"/>
              <a:gd name="T45" fmla="*/ 137 h 176"/>
              <a:gd name="T46" fmla="*/ 136 w 176"/>
              <a:gd name="T47" fmla="*/ 140 h 176"/>
              <a:gd name="T48" fmla="*/ 148 w 176"/>
              <a:gd name="T49" fmla="*/ 152 h 176"/>
              <a:gd name="T50" fmla="*/ 160 w 176"/>
              <a:gd name="T51" fmla="*/ 140 h 176"/>
              <a:gd name="T52" fmla="*/ 160 w 176"/>
              <a:gd name="T53" fmla="*/ 100 h 176"/>
              <a:gd name="T54" fmla="*/ 176 w 176"/>
              <a:gd name="T55" fmla="*/ 84 h 176"/>
              <a:gd name="T56" fmla="*/ 176 w 176"/>
              <a:gd name="T57" fmla="*/ 68 h 176"/>
              <a:gd name="T58" fmla="*/ 160 w 176"/>
              <a:gd name="T59" fmla="*/ 52 h 176"/>
              <a:gd name="T60" fmla="*/ 16 w 176"/>
              <a:gd name="T61" fmla="*/ 96 h 176"/>
              <a:gd name="T62" fmla="*/ 8 w 176"/>
              <a:gd name="T63" fmla="*/ 96 h 176"/>
              <a:gd name="T64" fmla="*/ 8 w 176"/>
              <a:gd name="T65" fmla="*/ 56 h 176"/>
              <a:gd name="T66" fmla="*/ 16 w 176"/>
              <a:gd name="T67" fmla="*/ 56 h 176"/>
              <a:gd name="T68" fmla="*/ 16 w 176"/>
              <a:gd name="T69" fmla="*/ 96 h 176"/>
              <a:gd name="T70" fmla="*/ 71 w 176"/>
              <a:gd name="T71" fmla="*/ 168 h 176"/>
              <a:gd name="T72" fmla="*/ 47 w 176"/>
              <a:gd name="T73" fmla="*/ 168 h 176"/>
              <a:gd name="T74" fmla="*/ 45 w 176"/>
              <a:gd name="T75" fmla="*/ 160 h 176"/>
              <a:gd name="T76" fmla="*/ 69 w 176"/>
              <a:gd name="T77" fmla="*/ 160 h 176"/>
              <a:gd name="T78" fmla="*/ 71 w 176"/>
              <a:gd name="T79" fmla="*/ 168 h 176"/>
              <a:gd name="T80" fmla="*/ 67 w 176"/>
              <a:gd name="T81" fmla="*/ 152 h 176"/>
              <a:gd name="T82" fmla="*/ 44 w 176"/>
              <a:gd name="T83" fmla="*/ 152 h 176"/>
              <a:gd name="T84" fmla="*/ 34 w 176"/>
              <a:gd name="T85" fmla="*/ 107 h 176"/>
              <a:gd name="T86" fmla="*/ 58 w 176"/>
              <a:gd name="T87" fmla="*/ 114 h 176"/>
              <a:gd name="T88" fmla="*/ 67 w 176"/>
              <a:gd name="T89" fmla="*/ 152 h 176"/>
              <a:gd name="T90" fmla="*/ 136 w 176"/>
              <a:gd name="T91" fmla="*/ 129 h 176"/>
              <a:gd name="T92" fmla="*/ 24 w 176"/>
              <a:gd name="T93" fmla="*/ 96 h 176"/>
              <a:gd name="T94" fmla="*/ 24 w 176"/>
              <a:gd name="T95" fmla="*/ 56 h 176"/>
              <a:gd name="T96" fmla="*/ 136 w 176"/>
              <a:gd name="T97" fmla="*/ 23 h 176"/>
              <a:gd name="T98" fmla="*/ 136 w 176"/>
              <a:gd name="T99" fmla="*/ 129 h 176"/>
              <a:gd name="T100" fmla="*/ 152 w 176"/>
              <a:gd name="T101" fmla="*/ 140 h 176"/>
              <a:gd name="T102" fmla="*/ 148 w 176"/>
              <a:gd name="T103" fmla="*/ 144 h 176"/>
              <a:gd name="T104" fmla="*/ 144 w 176"/>
              <a:gd name="T105" fmla="*/ 140 h 176"/>
              <a:gd name="T106" fmla="*/ 144 w 176"/>
              <a:gd name="T107" fmla="*/ 12 h 176"/>
              <a:gd name="T108" fmla="*/ 148 w 176"/>
              <a:gd name="T109" fmla="*/ 8 h 176"/>
              <a:gd name="T110" fmla="*/ 152 w 176"/>
              <a:gd name="T111" fmla="*/ 12 h 176"/>
              <a:gd name="T112" fmla="*/ 152 w 176"/>
              <a:gd name="T113" fmla="*/ 140 h 176"/>
              <a:gd name="T114" fmla="*/ 168 w 176"/>
              <a:gd name="T115" fmla="*/ 84 h 176"/>
              <a:gd name="T116" fmla="*/ 160 w 176"/>
              <a:gd name="T117" fmla="*/ 92 h 176"/>
              <a:gd name="T118" fmla="*/ 160 w 176"/>
              <a:gd name="T119" fmla="*/ 60 h 176"/>
              <a:gd name="T120" fmla="*/ 168 w 176"/>
              <a:gd name="T121" fmla="*/ 68 h 176"/>
              <a:gd name="T122" fmla="*/ 168 w 176"/>
              <a:gd name="T123" fmla="*/ 8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6" h="176">
                <a:moveTo>
                  <a:pt x="160" y="52"/>
                </a:moveTo>
                <a:cubicBezTo>
                  <a:pt x="160" y="12"/>
                  <a:pt x="160" y="12"/>
                  <a:pt x="160" y="12"/>
                </a:cubicBezTo>
                <a:cubicBezTo>
                  <a:pt x="160" y="5"/>
                  <a:pt x="155" y="0"/>
                  <a:pt x="148" y="0"/>
                </a:cubicBezTo>
                <a:cubicBezTo>
                  <a:pt x="141" y="0"/>
                  <a:pt x="136" y="5"/>
                  <a:pt x="136" y="12"/>
                </a:cubicBezTo>
                <a:cubicBezTo>
                  <a:pt x="136" y="15"/>
                  <a:pt x="136" y="15"/>
                  <a:pt x="136" y="15"/>
                </a:cubicBezTo>
                <a:cubicBezTo>
                  <a:pt x="20" y="49"/>
                  <a:pt x="20" y="49"/>
                  <a:pt x="20" y="49"/>
                </a:cubicBezTo>
                <a:cubicBezTo>
                  <a:pt x="19" y="48"/>
                  <a:pt x="17" y="48"/>
                  <a:pt x="16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4" y="48"/>
                  <a:pt x="0" y="52"/>
                  <a:pt x="0" y="5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0"/>
                  <a:pt x="4" y="104"/>
                  <a:pt x="8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7" y="104"/>
                  <a:pt x="19" y="104"/>
                  <a:pt x="20" y="103"/>
                </a:cubicBezTo>
                <a:cubicBezTo>
                  <a:pt x="25" y="104"/>
                  <a:pt x="25" y="104"/>
                  <a:pt x="25" y="104"/>
                </a:cubicBezTo>
                <a:cubicBezTo>
                  <a:pt x="40" y="173"/>
                  <a:pt x="40" y="173"/>
                  <a:pt x="40" y="173"/>
                </a:cubicBezTo>
                <a:cubicBezTo>
                  <a:pt x="40" y="173"/>
                  <a:pt x="40" y="173"/>
                  <a:pt x="40" y="173"/>
                </a:cubicBezTo>
                <a:cubicBezTo>
                  <a:pt x="41" y="175"/>
                  <a:pt x="42" y="176"/>
                  <a:pt x="44" y="176"/>
                </a:cubicBezTo>
                <a:cubicBezTo>
                  <a:pt x="76" y="176"/>
                  <a:pt x="76" y="176"/>
                  <a:pt x="76" y="176"/>
                </a:cubicBezTo>
                <a:cubicBezTo>
                  <a:pt x="78" y="176"/>
                  <a:pt x="80" y="174"/>
                  <a:pt x="80" y="172"/>
                </a:cubicBezTo>
                <a:cubicBezTo>
                  <a:pt x="80" y="172"/>
                  <a:pt x="80" y="171"/>
                  <a:pt x="80" y="171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67" y="117"/>
                  <a:pt x="67" y="117"/>
                  <a:pt x="67" y="117"/>
                </a:cubicBezTo>
                <a:cubicBezTo>
                  <a:pt x="136" y="137"/>
                  <a:pt x="136" y="137"/>
                  <a:pt x="136" y="137"/>
                </a:cubicBezTo>
                <a:cubicBezTo>
                  <a:pt x="136" y="140"/>
                  <a:pt x="136" y="140"/>
                  <a:pt x="136" y="140"/>
                </a:cubicBezTo>
                <a:cubicBezTo>
                  <a:pt x="136" y="147"/>
                  <a:pt x="141" y="152"/>
                  <a:pt x="148" y="152"/>
                </a:cubicBezTo>
                <a:cubicBezTo>
                  <a:pt x="155" y="152"/>
                  <a:pt x="160" y="147"/>
                  <a:pt x="160" y="140"/>
                </a:cubicBezTo>
                <a:cubicBezTo>
                  <a:pt x="160" y="100"/>
                  <a:pt x="160" y="100"/>
                  <a:pt x="160" y="100"/>
                </a:cubicBezTo>
                <a:cubicBezTo>
                  <a:pt x="169" y="100"/>
                  <a:pt x="176" y="93"/>
                  <a:pt x="176" y="84"/>
                </a:cubicBezTo>
                <a:cubicBezTo>
                  <a:pt x="176" y="68"/>
                  <a:pt x="176" y="68"/>
                  <a:pt x="176" y="68"/>
                </a:cubicBezTo>
                <a:cubicBezTo>
                  <a:pt x="176" y="59"/>
                  <a:pt x="169" y="52"/>
                  <a:pt x="160" y="52"/>
                </a:cubicBezTo>
                <a:moveTo>
                  <a:pt x="16" y="96"/>
                </a:moveTo>
                <a:cubicBezTo>
                  <a:pt x="8" y="96"/>
                  <a:pt x="8" y="96"/>
                  <a:pt x="8" y="96"/>
                </a:cubicBezTo>
                <a:cubicBezTo>
                  <a:pt x="8" y="56"/>
                  <a:pt x="8" y="56"/>
                  <a:pt x="8" y="56"/>
                </a:cubicBezTo>
                <a:cubicBezTo>
                  <a:pt x="16" y="56"/>
                  <a:pt x="16" y="56"/>
                  <a:pt x="16" y="56"/>
                </a:cubicBezTo>
                <a:lnTo>
                  <a:pt x="16" y="96"/>
                </a:lnTo>
                <a:close/>
                <a:moveTo>
                  <a:pt x="71" y="168"/>
                </a:moveTo>
                <a:cubicBezTo>
                  <a:pt x="47" y="168"/>
                  <a:pt x="47" y="168"/>
                  <a:pt x="47" y="168"/>
                </a:cubicBezTo>
                <a:cubicBezTo>
                  <a:pt x="45" y="160"/>
                  <a:pt x="45" y="160"/>
                  <a:pt x="45" y="160"/>
                </a:cubicBezTo>
                <a:cubicBezTo>
                  <a:pt x="69" y="160"/>
                  <a:pt x="69" y="160"/>
                  <a:pt x="69" y="160"/>
                </a:cubicBezTo>
                <a:lnTo>
                  <a:pt x="71" y="168"/>
                </a:lnTo>
                <a:close/>
                <a:moveTo>
                  <a:pt x="67" y="152"/>
                </a:moveTo>
                <a:cubicBezTo>
                  <a:pt x="44" y="152"/>
                  <a:pt x="44" y="152"/>
                  <a:pt x="44" y="152"/>
                </a:cubicBezTo>
                <a:cubicBezTo>
                  <a:pt x="34" y="107"/>
                  <a:pt x="34" y="107"/>
                  <a:pt x="34" y="107"/>
                </a:cubicBezTo>
                <a:cubicBezTo>
                  <a:pt x="58" y="114"/>
                  <a:pt x="58" y="114"/>
                  <a:pt x="58" y="114"/>
                </a:cubicBezTo>
                <a:lnTo>
                  <a:pt x="67" y="152"/>
                </a:lnTo>
                <a:close/>
                <a:moveTo>
                  <a:pt x="136" y="129"/>
                </a:moveTo>
                <a:cubicBezTo>
                  <a:pt x="24" y="96"/>
                  <a:pt x="24" y="96"/>
                  <a:pt x="24" y="96"/>
                </a:cubicBezTo>
                <a:cubicBezTo>
                  <a:pt x="24" y="56"/>
                  <a:pt x="24" y="56"/>
                  <a:pt x="24" y="56"/>
                </a:cubicBezTo>
                <a:cubicBezTo>
                  <a:pt x="136" y="23"/>
                  <a:pt x="136" y="23"/>
                  <a:pt x="136" y="23"/>
                </a:cubicBezTo>
                <a:lnTo>
                  <a:pt x="136" y="129"/>
                </a:lnTo>
                <a:close/>
                <a:moveTo>
                  <a:pt x="152" y="140"/>
                </a:moveTo>
                <a:cubicBezTo>
                  <a:pt x="152" y="142"/>
                  <a:pt x="150" y="144"/>
                  <a:pt x="148" y="144"/>
                </a:cubicBezTo>
                <a:cubicBezTo>
                  <a:pt x="146" y="144"/>
                  <a:pt x="144" y="142"/>
                  <a:pt x="144" y="140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10"/>
                  <a:pt x="146" y="8"/>
                  <a:pt x="148" y="8"/>
                </a:cubicBezTo>
                <a:cubicBezTo>
                  <a:pt x="150" y="8"/>
                  <a:pt x="152" y="10"/>
                  <a:pt x="152" y="12"/>
                </a:cubicBezTo>
                <a:lnTo>
                  <a:pt x="152" y="140"/>
                </a:lnTo>
                <a:close/>
                <a:moveTo>
                  <a:pt x="168" y="84"/>
                </a:moveTo>
                <a:cubicBezTo>
                  <a:pt x="168" y="88"/>
                  <a:pt x="164" y="92"/>
                  <a:pt x="160" y="92"/>
                </a:cubicBezTo>
                <a:cubicBezTo>
                  <a:pt x="160" y="60"/>
                  <a:pt x="160" y="60"/>
                  <a:pt x="160" y="60"/>
                </a:cubicBezTo>
                <a:cubicBezTo>
                  <a:pt x="164" y="60"/>
                  <a:pt x="168" y="64"/>
                  <a:pt x="168" y="68"/>
                </a:cubicBezTo>
                <a:lnTo>
                  <a:pt x="168" y="8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84" name="Freeform 168">
            <a:extLst>
              <a:ext uri="{FF2B5EF4-FFF2-40B4-BE49-F238E27FC236}">
                <a16:creationId xmlns:a16="http://schemas.microsoft.com/office/drawing/2014/main" id="{1F4C8B99-35A4-40C9-83D7-4C83DC76DD22}"/>
              </a:ext>
            </a:extLst>
          </p:cNvPr>
          <p:cNvSpPr>
            <a:spLocks noEditPoints="1"/>
          </p:cNvSpPr>
          <p:nvPr/>
        </p:nvSpPr>
        <p:spPr bwMode="auto">
          <a:xfrm>
            <a:off x="2784420" y="10479093"/>
            <a:ext cx="600075" cy="600075"/>
          </a:xfrm>
          <a:custGeom>
            <a:avLst/>
            <a:gdLst>
              <a:gd name="T0" fmla="*/ 152 w 176"/>
              <a:gd name="T1" fmla="*/ 12 h 176"/>
              <a:gd name="T2" fmla="*/ 128 w 176"/>
              <a:gd name="T3" fmla="*/ 12 h 176"/>
              <a:gd name="T4" fmla="*/ 67 w 176"/>
              <a:gd name="T5" fmla="*/ 33 h 176"/>
              <a:gd name="T6" fmla="*/ 0 w 176"/>
              <a:gd name="T7" fmla="*/ 48 h 176"/>
              <a:gd name="T8" fmla="*/ 8 w 176"/>
              <a:gd name="T9" fmla="*/ 112 h 176"/>
              <a:gd name="T10" fmla="*/ 48 w 176"/>
              <a:gd name="T11" fmla="*/ 173 h 176"/>
              <a:gd name="T12" fmla="*/ 52 w 176"/>
              <a:gd name="T13" fmla="*/ 176 h 176"/>
              <a:gd name="T14" fmla="*/ 88 w 176"/>
              <a:gd name="T15" fmla="*/ 172 h 176"/>
              <a:gd name="T16" fmla="*/ 88 w 176"/>
              <a:gd name="T17" fmla="*/ 171 h 176"/>
              <a:gd name="T18" fmla="*/ 128 w 176"/>
              <a:gd name="T19" fmla="*/ 137 h 176"/>
              <a:gd name="T20" fmla="*/ 140 w 176"/>
              <a:gd name="T21" fmla="*/ 152 h 176"/>
              <a:gd name="T22" fmla="*/ 152 w 176"/>
              <a:gd name="T23" fmla="*/ 100 h 176"/>
              <a:gd name="T24" fmla="*/ 152 w 176"/>
              <a:gd name="T25" fmla="*/ 52 h 176"/>
              <a:gd name="T26" fmla="*/ 8 w 176"/>
              <a:gd name="T27" fmla="*/ 88 h 176"/>
              <a:gd name="T28" fmla="*/ 32 w 176"/>
              <a:gd name="T29" fmla="*/ 84 h 176"/>
              <a:gd name="T30" fmla="*/ 8 w 176"/>
              <a:gd name="T31" fmla="*/ 80 h 176"/>
              <a:gd name="T32" fmla="*/ 20 w 176"/>
              <a:gd name="T33" fmla="*/ 72 h 176"/>
              <a:gd name="T34" fmla="*/ 20 w 176"/>
              <a:gd name="T35" fmla="*/ 64 h 176"/>
              <a:gd name="T36" fmla="*/ 8 w 176"/>
              <a:gd name="T37" fmla="*/ 48 h 176"/>
              <a:gd name="T38" fmla="*/ 64 w 176"/>
              <a:gd name="T39" fmla="*/ 110 h 176"/>
              <a:gd name="T40" fmla="*/ 52 w 176"/>
              <a:gd name="T41" fmla="*/ 152 h 176"/>
              <a:gd name="T42" fmla="*/ 67 w 176"/>
              <a:gd name="T43" fmla="*/ 119 h 176"/>
              <a:gd name="T44" fmla="*/ 75 w 176"/>
              <a:gd name="T45" fmla="*/ 152 h 176"/>
              <a:gd name="T46" fmla="*/ 77 w 176"/>
              <a:gd name="T47" fmla="*/ 160 h 176"/>
              <a:gd name="T48" fmla="*/ 55 w 176"/>
              <a:gd name="T49" fmla="*/ 168 h 176"/>
              <a:gd name="T50" fmla="*/ 77 w 176"/>
              <a:gd name="T51" fmla="*/ 160 h 176"/>
              <a:gd name="T52" fmla="*/ 72 w 176"/>
              <a:gd name="T53" fmla="*/ 112 h 176"/>
              <a:gd name="T54" fmla="*/ 128 w 176"/>
              <a:gd name="T55" fmla="*/ 23 h 176"/>
              <a:gd name="T56" fmla="*/ 144 w 176"/>
              <a:gd name="T57" fmla="*/ 140 h 176"/>
              <a:gd name="T58" fmla="*/ 136 w 176"/>
              <a:gd name="T59" fmla="*/ 140 h 176"/>
              <a:gd name="T60" fmla="*/ 140 w 176"/>
              <a:gd name="T61" fmla="*/ 8 h 176"/>
              <a:gd name="T62" fmla="*/ 144 w 176"/>
              <a:gd name="T63" fmla="*/ 140 h 176"/>
              <a:gd name="T64" fmla="*/ 152 w 176"/>
              <a:gd name="T65" fmla="*/ 60 h 176"/>
              <a:gd name="T66" fmla="*/ 152 w 176"/>
              <a:gd name="T67" fmla="*/ 9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6" h="176">
                <a:moveTo>
                  <a:pt x="152" y="52"/>
                </a:moveTo>
                <a:cubicBezTo>
                  <a:pt x="152" y="12"/>
                  <a:pt x="152" y="12"/>
                  <a:pt x="152" y="12"/>
                </a:cubicBezTo>
                <a:cubicBezTo>
                  <a:pt x="152" y="5"/>
                  <a:pt x="147" y="0"/>
                  <a:pt x="140" y="0"/>
                </a:cubicBezTo>
                <a:cubicBezTo>
                  <a:pt x="133" y="0"/>
                  <a:pt x="128" y="5"/>
                  <a:pt x="128" y="12"/>
                </a:cubicBezTo>
                <a:cubicBezTo>
                  <a:pt x="128" y="15"/>
                  <a:pt x="128" y="15"/>
                  <a:pt x="128" y="15"/>
                </a:cubicBezTo>
                <a:cubicBezTo>
                  <a:pt x="67" y="33"/>
                  <a:pt x="67" y="33"/>
                  <a:pt x="67" y="33"/>
                </a:cubicBez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8"/>
                  <a:pt x="4" y="112"/>
                  <a:pt x="8" y="112"/>
                </a:cubicBezTo>
                <a:cubicBezTo>
                  <a:pt x="35" y="115"/>
                  <a:pt x="35" y="115"/>
                  <a:pt x="35" y="115"/>
                </a:cubicBezTo>
                <a:cubicBezTo>
                  <a:pt x="48" y="173"/>
                  <a:pt x="48" y="173"/>
                  <a:pt x="48" y="173"/>
                </a:cubicBezTo>
                <a:cubicBezTo>
                  <a:pt x="48" y="173"/>
                  <a:pt x="48" y="173"/>
                  <a:pt x="48" y="173"/>
                </a:cubicBezTo>
                <a:cubicBezTo>
                  <a:pt x="49" y="175"/>
                  <a:pt x="50" y="176"/>
                  <a:pt x="52" y="176"/>
                </a:cubicBezTo>
                <a:cubicBezTo>
                  <a:pt x="84" y="176"/>
                  <a:pt x="84" y="176"/>
                  <a:pt x="84" y="176"/>
                </a:cubicBezTo>
                <a:cubicBezTo>
                  <a:pt x="86" y="176"/>
                  <a:pt x="88" y="174"/>
                  <a:pt x="88" y="172"/>
                </a:cubicBezTo>
                <a:cubicBezTo>
                  <a:pt x="88" y="172"/>
                  <a:pt x="88" y="171"/>
                  <a:pt x="88" y="171"/>
                </a:cubicBezTo>
                <a:cubicBezTo>
                  <a:pt x="88" y="171"/>
                  <a:pt x="88" y="171"/>
                  <a:pt x="88" y="171"/>
                </a:cubicBezTo>
                <a:cubicBezTo>
                  <a:pt x="77" y="122"/>
                  <a:pt x="77" y="122"/>
                  <a:pt x="77" y="122"/>
                </a:cubicBezTo>
                <a:cubicBezTo>
                  <a:pt x="128" y="137"/>
                  <a:pt x="128" y="137"/>
                  <a:pt x="128" y="137"/>
                </a:cubicBezTo>
                <a:cubicBezTo>
                  <a:pt x="128" y="140"/>
                  <a:pt x="128" y="140"/>
                  <a:pt x="128" y="140"/>
                </a:cubicBezTo>
                <a:cubicBezTo>
                  <a:pt x="128" y="147"/>
                  <a:pt x="133" y="152"/>
                  <a:pt x="140" y="152"/>
                </a:cubicBezTo>
                <a:cubicBezTo>
                  <a:pt x="147" y="152"/>
                  <a:pt x="152" y="147"/>
                  <a:pt x="152" y="140"/>
                </a:cubicBezTo>
                <a:cubicBezTo>
                  <a:pt x="152" y="100"/>
                  <a:pt x="152" y="100"/>
                  <a:pt x="152" y="100"/>
                </a:cubicBezTo>
                <a:cubicBezTo>
                  <a:pt x="165" y="100"/>
                  <a:pt x="176" y="89"/>
                  <a:pt x="176" y="76"/>
                </a:cubicBezTo>
                <a:cubicBezTo>
                  <a:pt x="176" y="63"/>
                  <a:pt x="165" y="52"/>
                  <a:pt x="152" y="52"/>
                </a:cubicBezTo>
                <a:moveTo>
                  <a:pt x="8" y="104"/>
                </a:moveTo>
                <a:cubicBezTo>
                  <a:pt x="8" y="88"/>
                  <a:pt x="8" y="88"/>
                  <a:pt x="8" y="88"/>
                </a:cubicBezTo>
                <a:cubicBezTo>
                  <a:pt x="28" y="88"/>
                  <a:pt x="28" y="88"/>
                  <a:pt x="28" y="88"/>
                </a:cubicBezTo>
                <a:cubicBezTo>
                  <a:pt x="30" y="88"/>
                  <a:pt x="32" y="86"/>
                  <a:pt x="32" y="84"/>
                </a:cubicBezTo>
                <a:cubicBezTo>
                  <a:pt x="32" y="82"/>
                  <a:pt x="30" y="80"/>
                  <a:pt x="28" y="80"/>
                </a:cubicBezTo>
                <a:cubicBezTo>
                  <a:pt x="8" y="80"/>
                  <a:pt x="8" y="80"/>
                  <a:pt x="8" y="80"/>
                </a:cubicBezTo>
                <a:cubicBezTo>
                  <a:pt x="8" y="72"/>
                  <a:pt x="8" y="72"/>
                  <a:pt x="8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22" y="72"/>
                  <a:pt x="24" y="70"/>
                  <a:pt x="24" y="68"/>
                </a:cubicBezTo>
                <a:cubicBezTo>
                  <a:pt x="24" y="66"/>
                  <a:pt x="22" y="64"/>
                  <a:pt x="20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48"/>
                  <a:pt x="8" y="48"/>
                  <a:pt x="8" y="48"/>
                </a:cubicBezTo>
                <a:cubicBezTo>
                  <a:pt x="64" y="42"/>
                  <a:pt x="64" y="42"/>
                  <a:pt x="64" y="42"/>
                </a:cubicBezTo>
                <a:cubicBezTo>
                  <a:pt x="64" y="110"/>
                  <a:pt x="64" y="110"/>
                  <a:pt x="64" y="110"/>
                </a:cubicBezTo>
                <a:lnTo>
                  <a:pt x="8" y="104"/>
                </a:lnTo>
                <a:close/>
                <a:moveTo>
                  <a:pt x="52" y="152"/>
                </a:moveTo>
                <a:cubicBezTo>
                  <a:pt x="44" y="116"/>
                  <a:pt x="44" y="116"/>
                  <a:pt x="44" y="116"/>
                </a:cubicBezTo>
                <a:cubicBezTo>
                  <a:pt x="67" y="119"/>
                  <a:pt x="67" y="119"/>
                  <a:pt x="67" y="119"/>
                </a:cubicBezTo>
                <a:cubicBezTo>
                  <a:pt x="68" y="119"/>
                  <a:pt x="68" y="119"/>
                  <a:pt x="68" y="119"/>
                </a:cubicBezTo>
                <a:cubicBezTo>
                  <a:pt x="75" y="152"/>
                  <a:pt x="75" y="152"/>
                  <a:pt x="75" y="152"/>
                </a:cubicBezTo>
                <a:lnTo>
                  <a:pt x="52" y="152"/>
                </a:lnTo>
                <a:close/>
                <a:moveTo>
                  <a:pt x="77" y="160"/>
                </a:moveTo>
                <a:cubicBezTo>
                  <a:pt x="79" y="168"/>
                  <a:pt x="79" y="168"/>
                  <a:pt x="79" y="168"/>
                </a:cubicBezTo>
                <a:cubicBezTo>
                  <a:pt x="55" y="168"/>
                  <a:pt x="55" y="168"/>
                  <a:pt x="55" y="168"/>
                </a:cubicBezTo>
                <a:cubicBezTo>
                  <a:pt x="53" y="160"/>
                  <a:pt x="53" y="160"/>
                  <a:pt x="53" y="160"/>
                </a:cubicBezTo>
                <a:lnTo>
                  <a:pt x="77" y="160"/>
                </a:lnTo>
                <a:close/>
                <a:moveTo>
                  <a:pt x="128" y="129"/>
                </a:moveTo>
                <a:cubicBezTo>
                  <a:pt x="72" y="112"/>
                  <a:pt x="72" y="112"/>
                  <a:pt x="72" y="112"/>
                </a:cubicBezTo>
                <a:cubicBezTo>
                  <a:pt x="72" y="40"/>
                  <a:pt x="72" y="40"/>
                  <a:pt x="72" y="40"/>
                </a:cubicBezTo>
                <a:cubicBezTo>
                  <a:pt x="128" y="23"/>
                  <a:pt x="128" y="23"/>
                  <a:pt x="128" y="23"/>
                </a:cubicBezTo>
                <a:lnTo>
                  <a:pt x="128" y="129"/>
                </a:lnTo>
                <a:close/>
                <a:moveTo>
                  <a:pt x="144" y="140"/>
                </a:moveTo>
                <a:cubicBezTo>
                  <a:pt x="144" y="142"/>
                  <a:pt x="142" y="144"/>
                  <a:pt x="140" y="144"/>
                </a:cubicBezTo>
                <a:cubicBezTo>
                  <a:pt x="138" y="144"/>
                  <a:pt x="136" y="142"/>
                  <a:pt x="136" y="140"/>
                </a:cubicBezTo>
                <a:cubicBezTo>
                  <a:pt x="136" y="12"/>
                  <a:pt x="136" y="12"/>
                  <a:pt x="136" y="12"/>
                </a:cubicBezTo>
                <a:cubicBezTo>
                  <a:pt x="136" y="10"/>
                  <a:pt x="138" y="8"/>
                  <a:pt x="140" y="8"/>
                </a:cubicBezTo>
                <a:cubicBezTo>
                  <a:pt x="142" y="8"/>
                  <a:pt x="144" y="10"/>
                  <a:pt x="144" y="12"/>
                </a:cubicBezTo>
                <a:lnTo>
                  <a:pt x="144" y="140"/>
                </a:lnTo>
                <a:close/>
                <a:moveTo>
                  <a:pt x="152" y="92"/>
                </a:moveTo>
                <a:cubicBezTo>
                  <a:pt x="152" y="60"/>
                  <a:pt x="152" y="60"/>
                  <a:pt x="152" y="60"/>
                </a:cubicBezTo>
                <a:cubicBezTo>
                  <a:pt x="161" y="60"/>
                  <a:pt x="168" y="67"/>
                  <a:pt x="168" y="76"/>
                </a:cubicBezTo>
                <a:cubicBezTo>
                  <a:pt x="168" y="85"/>
                  <a:pt x="161" y="92"/>
                  <a:pt x="152" y="9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85" name="Freeform 169">
            <a:extLst>
              <a:ext uri="{FF2B5EF4-FFF2-40B4-BE49-F238E27FC236}">
                <a16:creationId xmlns:a16="http://schemas.microsoft.com/office/drawing/2014/main" id="{5B39FD73-AD53-46D7-BC3B-E803FBB4DE40}"/>
              </a:ext>
            </a:extLst>
          </p:cNvPr>
          <p:cNvSpPr>
            <a:spLocks noEditPoints="1"/>
          </p:cNvSpPr>
          <p:nvPr/>
        </p:nvSpPr>
        <p:spPr bwMode="auto">
          <a:xfrm>
            <a:off x="3930595" y="10506080"/>
            <a:ext cx="600075" cy="546100"/>
          </a:xfrm>
          <a:custGeom>
            <a:avLst/>
            <a:gdLst>
              <a:gd name="T0" fmla="*/ 160 w 176"/>
              <a:gd name="T1" fmla="*/ 56 h 160"/>
              <a:gd name="T2" fmla="*/ 160 w 176"/>
              <a:gd name="T3" fmla="*/ 12 h 160"/>
              <a:gd name="T4" fmla="*/ 148 w 176"/>
              <a:gd name="T5" fmla="*/ 0 h 160"/>
              <a:gd name="T6" fmla="*/ 136 w 176"/>
              <a:gd name="T7" fmla="*/ 12 h 160"/>
              <a:gd name="T8" fmla="*/ 136 w 176"/>
              <a:gd name="T9" fmla="*/ 15 h 160"/>
              <a:gd name="T10" fmla="*/ 20 w 176"/>
              <a:gd name="T11" fmla="*/ 53 h 160"/>
              <a:gd name="T12" fmla="*/ 16 w 176"/>
              <a:gd name="T13" fmla="*/ 52 h 160"/>
              <a:gd name="T14" fmla="*/ 8 w 176"/>
              <a:gd name="T15" fmla="*/ 52 h 160"/>
              <a:gd name="T16" fmla="*/ 0 w 176"/>
              <a:gd name="T17" fmla="*/ 60 h 160"/>
              <a:gd name="T18" fmla="*/ 0 w 176"/>
              <a:gd name="T19" fmla="*/ 100 h 160"/>
              <a:gd name="T20" fmla="*/ 8 w 176"/>
              <a:gd name="T21" fmla="*/ 108 h 160"/>
              <a:gd name="T22" fmla="*/ 16 w 176"/>
              <a:gd name="T23" fmla="*/ 108 h 160"/>
              <a:gd name="T24" fmla="*/ 20 w 176"/>
              <a:gd name="T25" fmla="*/ 107 h 160"/>
              <a:gd name="T26" fmla="*/ 38 w 176"/>
              <a:gd name="T27" fmla="*/ 113 h 160"/>
              <a:gd name="T28" fmla="*/ 37 w 176"/>
              <a:gd name="T29" fmla="*/ 118 h 160"/>
              <a:gd name="T30" fmla="*/ 47 w 176"/>
              <a:gd name="T31" fmla="*/ 138 h 160"/>
              <a:gd name="T32" fmla="*/ 89 w 176"/>
              <a:gd name="T33" fmla="*/ 152 h 160"/>
              <a:gd name="T34" fmla="*/ 109 w 176"/>
              <a:gd name="T35" fmla="*/ 141 h 160"/>
              <a:gd name="T36" fmla="*/ 111 w 176"/>
              <a:gd name="T37" fmla="*/ 137 h 160"/>
              <a:gd name="T38" fmla="*/ 136 w 176"/>
              <a:gd name="T39" fmla="*/ 145 h 160"/>
              <a:gd name="T40" fmla="*/ 136 w 176"/>
              <a:gd name="T41" fmla="*/ 148 h 160"/>
              <a:gd name="T42" fmla="*/ 148 w 176"/>
              <a:gd name="T43" fmla="*/ 160 h 160"/>
              <a:gd name="T44" fmla="*/ 160 w 176"/>
              <a:gd name="T45" fmla="*/ 148 h 160"/>
              <a:gd name="T46" fmla="*/ 160 w 176"/>
              <a:gd name="T47" fmla="*/ 104 h 160"/>
              <a:gd name="T48" fmla="*/ 176 w 176"/>
              <a:gd name="T49" fmla="*/ 88 h 160"/>
              <a:gd name="T50" fmla="*/ 176 w 176"/>
              <a:gd name="T51" fmla="*/ 72 h 160"/>
              <a:gd name="T52" fmla="*/ 160 w 176"/>
              <a:gd name="T53" fmla="*/ 56 h 160"/>
              <a:gd name="T54" fmla="*/ 16 w 176"/>
              <a:gd name="T55" fmla="*/ 100 h 160"/>
              <a:gd name="T56" fmla="*/ 8 w 176"/>
              <a:gd name="T57" fmla="*/ 100 h 160"/>
              <a:gd name="T58" fmla="*/ 8 w 176"/>
              <a:gd name="T59" fmla="*/ 60 h 160"/>
              <a:gd name="T60" fmla="*/ 16 w 176"/>
              <a:gd name="T61" fmla="*/ 60 h 160"/>
              <a:gd name="T62" fmla="*/ 16 w 176"/>
              <a:gd name="T63" fmla="*/ 100 h 160"/>
              <a:gd name="T64" fmla="*/ 102 w 176"/>
              <a:gd name="T65" fmla="*/ 139 h 160"/>
              <a:gd name="T66" fmla="*/ 92 w 176"/>
              <a:gd name="T67" fmla="*/ 144 h 160"/>
              <a:gd name="T68" fmla="*/ 50 w 176"/>
              <a:gd name="T69" fmla="*/ 131 h 160"/>
              <a:gd name="T70" fmla="*/ 45 w 176"/>
              <a:gd name="T71" fmla="*/ 121 h 160"/>
              <a:gd name="T72" fmla="*/ 46 w 176"/>
              <a:gd name="T73" fmla="*/ 116 h 160"/>
              <a:gd name="T74" fmla="*/ 103 w 176"/>
              <a:gd name="T75" fmla="*/ 134 h 160"/>
              <a:gd name="T76" fmla="*/ 102 w 176"/>
              <a:gd name="T77" fmla="*/ 139 h 160"/>
              <a:gd name="T78" fmla="*/ 136 w 176"/>
              <a:gd name="T79" fmla="*/ 136 h 160"/>
              <a:gd name="T80" fmla="*/ 24 w 176"/>
              <a:gd name="T81" fmla="*/ 100 h 160"/>
              <a:gd name="T82" fmla="*/ 24 w 176"/>
              <a:gd name="T83" fmla="*/ 100 h 160"/>
              <a:gd name="T84" fmla="*/ 24 w 176"/>
              <a:gd name="T85" fmla="*/ 60 h 160"/>
              <a:gd name="T86" fmla="*/ 24 w 176"/>
              <a:gd name="T87" fmla="*/ 60 h 160"/>
              <a:gd name="T88" fmla="*/ 136 w 176"/>
              <a:gd name="T89" fmla="*/ 24 h 160"/>
              <a:gd name="T90" fmla="*/ 136 w 176"/>
              <a:gd name="T91" fmla="*/ 136 h 160"/>
              <a:gd name="T92" fmla="*/ 152 w 176"/>
              <a:gd name="T93" fmla="*/ 148 h 160"/>
              <a:gd name="T94" fmla="*/ 148 w 176"/>
              <a:gd name="T95" fmla="*/ 152 h 160"/>
              <a:gd name="T96" fmla="*/ 144 w 176"/>
              <a:gd name="T97" fmla="*/ 148 h 160"/>
              <a:gd name="T98" fmla="*/ 144 w 176"/>
              <a:gd name="T99" fmla="*/ 12 h 160"/>
              <a:gd name="T100" fmla="*/ 148 w 176"/>
              <a:gd name="T101" fmla="*/ 8 h 160"/>
              <a:gd name="T102" fmla="*/ 152 w 176"/>
              <a:gd name="T103" fmla="*/ 12 h 160"/>
              <a:gd name="T104" fmla="*/ 152 w 176"/>
              <a:gd name="T105" fmla="*/ 148 h 160"/>
              <a:gd name="T106" fmla="*/ 168 w 176"/>
              <a:gd name="T107" fmla="*/ 88 h 160"/>
              <a:gd name="T108" fmla="*/ 160 w 176"/>
              <a:gd name="T109" fmla="*/ 96 h 160"/>
              <a:gd name="T110" fmla="*/ 160 w 176"/>
              <a:gd name="T111" fmla="*/ 64 h 160"/>
              <a:gd name="T112" fmla="*/ 168 w 176"/>
              <a:gd name="T113" fmla="*/ 72 h 160"/>
              <a:gd name="T114" fmla="*/ 168 w 176"/>
              <a:gd name="T115" fmla="*/ 8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6" h="160">
                <a:moveTo>
                  <a:pt x="160" y="56"/>
                </a:moveTo>
                <a:cubicBezTo>
                  <a:pt x="160" y="12"/>
                  <a:pt x="160" y="12"/>
                  <a:pt x="160" y="12"/>
                </a:cubicBezTo>
                <a:cubicBezTo>
                  <a:pt x="160" y="5"/>
                  <a:pt x="155" y="0"/>
                  <a:pt x="148" y="0"/>
                </a:cubicBezTo>
                <a:cubicBezTo>
                  <a:pt x="141" y="0"/>
                  <a:pt x="136" y="5"/>
                  <a:pt x="136" y="12"/>
                </a:cubicBezTo>
                <a:cubicBezTo>
                  <a:pt x="136" y="15"/>
                  <a:pt x="136" y="15"/>
                  <a:pt x="136" y="15"/>
                </a:cubicBezTo>
                <a:cubicBezTo>
                  <a:pt x="20" y="53"/>
                  <a:pt x="20" y="53"/>
                  <a:pt x="20" y="53"/>
                </a:cubicBezTo>
                <a:cubicBezTo>
                  <a:pt x="19" y="52"/>
                  <a:pt x="17" y="52"/>
                  <a:pt x="16" y="52"/>
                </a:cubicBezTo>
                <a:cubicBezTo>
                  <a:pt x="8" y="52"/>
                  <a:pt x="8" y="52"/>
                  <a:pt x="8" y="52"/>
                </a:cubicBezTo>
                <a:cubicBezTo>
                  <a:pt x="4" y="52"/>
                  <a:pt x="0" y="56"/>
                  <a:pt x="0" y="60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4"/>
                  <a:pt x="4" y="108"/>
                  <a:pt x="8" y="108"/>
                </a:cubicBezTo>
                <a:cubicBezTo>
                  <a:pt x="16" y="108"/>
                  <a:pt x="16" y="108"/>
                  <a:pt x="16" y="108"/>
                </a:cubicBezTo>
                <a:cubicBezTo>
                  <a:pt x="17" y="108"/>
                  <a:pt x="19" y="108"/>
                  <a:pt x="20" y="107"/>
                </a:cubicBezTo>
                <a:cubicBezTo>
                  <a:pt x="38" y="113"/>
                  <a:pt x="38" y="113"/>
                  <a:pt x="38" y="113"/>
                </a:cubicBezTo>
                <a:cubicBezTo>
                  <a:pt x="37" y="118"/>
                  <a:pt x="37" y="118"/>
                  <a:pt x="37" y="118"/>
                </a:cubicBezTo>
                <a:cubicBezTo>
                  <a:pt x="34" y="126"/>
                  <a:pt x="39" y="135"/>
                  <a:pt x="47" y="138"/>
                </a:cubicBezTo>
                <a:cubicBezTo>
                  <a:pt x="89" y="152"/>
                  <a:pt x="89" y="152"/>
                  <a:pt x="89" y="152"/>
                </a:cubicBezTo>
                <a:cubicBezTo>
                  <a:pt x="98" y="154"/>
                  <a:pt x="107" y="150"/>
                  <a:pt x="109" y="141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36" y="145"/>
                  <a:pt x="136" y="145"/>
                  <a:pt x="136" y="145"/>
                </a:cubicBezTo>
                <a:cubicBezTo>
                  <a:pt x="136" y="148"/>
                  <a:pt x="136" y="148"/>
                  <a:pt x="136" y="148"/>
                </a:cubicBezTo>
                <a:cubicBezTo>
                  <a:pt x="136" y="155"/>
                  <a:pt x="141" y="160"/>
                  <a:pt x="148" y="160"/>
                </a:cubicBezTo>
                <a:cubicBezTo>
                  <a:pt x="155" y="160"/>
                  <a:pt x="160" y="155"/>
                  <a:pt x="160" y="148"/>
                </a:cubicBezTo>
                <a:cubicBezTo>
                  <a:pt x="160" y="104"/>
                  <a:pt x="160" y="104"/>
                  <a:pt x="160" y="104"/>
                </a:cubicBezTo>
                <a:cubicBezTo>
                  <a:pt x="169" y="104"/>
                  <a:pt x="176" y="97"/>
                  <a:pt x="176" y="88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3"/>
                  <a:pt x="169" y="56"/>
                  <a:pt x="160" y="56"/>
                </a:cubicBezTo>
                <a:moveTo>
                  <a:pt x="16" y="100"/>
                </a:moveTo>
                <a:cubicBezTo>
                  <a:pt x="8" y="100"/>
                  <a:pt x="8" y="100"/>
                  <a:pt x="8" y="100"/>
                </a:cubicBezTo>
                <a:cubicBezTo>
                  <a:pt x="8" y="60"/>
                  <a:pt x="8" y="60"/>
                  <a:pt x="8" y="60"/>
                </a:cubicBezTo>
                <a:cubicBezTo>
                  <a:pt x="16" y="60"/>
                  <a:pt x="16" y="60"/>
                  <a:pt x="16" y="60"/>
                </a:cubicBezTo>
                <a:lnTo>
                  <a:pt x="16" y="100"/>
                </a:lnTo>
                <a:close/>
                <a:moveTo>
                  <a:pt x="102" y="139"/>
                </a:moveTo>
                <a:cubicBezTo>
                  <a:pt x="100" y="143"/>
                  <a:pt x="96" y="145"/>
                  <a:pt x="92" y="144"/>
                </a:cubicBezTo>
                <a:cubicBezTo>
                  <a:pt x="50" y="131"/>
                  <a:pt x="50" y="131"/>
                  <a:pt x="50" y="131"/>
                </a:cubicBezTo>
                <a:cubicBezTo>
                  <a:pt x="46" y="129"/>
                  <a:pt x="43" y="125"/>
                  <a:pt x="45" y="121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103" y="134"/>
                  <a:pt x="103" y="134"/>
                  <a:pt x="103" y="134"/>
                </a:cubicBezTo>
                <a:lnTo>
                  <a:pt x="102" y="139"/>
                </a:lnTo>
                <a:close/>
                <a:moveTo>
                  <a:pt x="136" y="136"/>
                </a:moveTo>
                <a:cubicBezTo>
                  <a:pt x="24" y="100"/>
                  <a:pt x="24" y="100"/>
                  <a:pt x="24" y="100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60"/>
                  <a:pt x="24" y="60"/>
                  <a:pt x="24" y="60"/>
                </a:cubicBezTo>
                <a:cubicBezTo>
                  <a:pt x="136" y="24"/>
                  <a:pt x="136" y="24"/>
                  <a:pt x="136" y="24"/>
                </a:cubicBezTo>
                <a:lnTo>
                  <a:pt x="136" y="136"/>
                </a:lnTo>
                <a:close/>
                <a:moveTo>
                  <a:pt x="152" y="148"/>
                </a:moveTo>
                <a:cubicBezTo>
                  <a:pt x="152" y="150"/>
                  <a:pt x="150" y="152"/>
                  <a:pt x="148" y="152"/>
                </a:cubicBezTo>
                <a:cubicBezTo>
                  <a:pt x="146" y="152"/>
                  <a:pt x="144" y="150"/>
                  <a:pt x="144" y="148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10"/>
                  <a:pt x="146" y="8"/>
                  <a:pt x="148" y="8"/>
                </a:cubicBezTo>
                <a:cubicBezTo>
                  <a:pt x="150" y="8"/>
                  <a:pt x="152" y="10"/>
                  <a:pt x="152" y="12"/>
                </a:cubicBezTo>
                <a:lnTo>
                  <a:pt x="152" y="148"/>
                </a:lnTo>
                <a:close/>
                <a:moveTo>
                  <a:pt x="168" y="88"/>
                </a:moveTo>
                <a:cubicBezTo>
                  <a:pt x="168" y="92"/>
                  <a:pt x="164" y="96"/>
                  <a:pt x="160" y="96"/>
                </a:cubicBezTo>
                <a:cubicBezTo>
                  <a:pt x="160" y="64"/>
                  <a:pt x="160" y="64"/>
                  <a:pt x="160" y="64"/>
                </a:cubicBezTo>
                <a:cubicBezTo>
                  <a:pt x="164" y="64"/>
                  <a:pt x="168" y="68"/>
                  <a:pt x="168" y="72"/>
                </a:cubicBezTo>
                <a:lnTo>
                  <a:pt x="168" y="8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86" name="Freeform 170">
            <a:extLst>
              <a:ext uri="{FF2B5EF4-FFF2-40B4-BE49-F238E27FC236}">
                <a16:creationId xmlns:a16="http://schemas.microsoft.com/office/drawing/2014/main" id="{754B50FD-46B6-452C-A51C-639213BF7E20}"/>
              </a:ext>
            </a:extLst>
          </p:cNvPr>
          <p:cNvSpPr>
            <a:spLocks noEditPoints="1"/>
          </p:cNvSpPr>
          <p:nvPr/>
        </p:nvSpPr>
        <p:spPr bwMode="auto">
          <a:xfrm>
            <a:off x="5211708" y="10479093"/>
            <a:ext cx="327025" cy="600075"/>
          </a:xfrm>
          <a:custGeom>
            <a:avLst/>
            <a:gdLst>
              <a:gd name="T0" fmla="*/ 95 w 96"/>
              <a:gd name="T1" fmla="*/ 129 h 176"/>
              <a:gd name="T2" fmla="*/ 95 w 96"/>
              <a:gd name="T3" fmla="*/ 129 h 176"/>
              <a:gd name="T4" fmla="*/ 95 w 96"/>
              <a:gd name="T5" fmla="*/ 129 h 176"/>
              <a:gd name="T6" fmla="*/ 56 w 96"/>
              <a:gd name="T7" fmla="*/ 90 h 176"/>
              <a:gd name="T8" fmla="*/ 56 w 96"/>
              <a:gd name="T9" fmla="*/ 86 h 176"/>
              <a:gd name="T10" fmla="*/ 95 w 96"/>
              <a:gd name="T11" fmla="*/ 47 h 176"/>
              <a:gd name="T12" fmla="*/ 95 w 96"/>
              <a:gd name="T13" fmla="*/ 47 h 176"/>
              <a:gd name="T14" fmla="*/ 95 w 96"/>
              <a:gd name="T15" fmla="*/ 47 h 176"/>
              <a:gd name="T16" fmla="*/ 95 w 96"/>
              <a:gd name="T17" fmla="*/ 47 h 176"/>
              <a:gd name="T18" fmla="*/ 96 w 96"/>
              <a:gd name="T19" fmla="*/ 44 h 176"/>
              <a:gd name="T20" fmla="*/ 95 w 96"/>
              <a:gd name="T21" fmla="*/ 41 h 176"/>
              <a:gd name="T22" fmla="*/ 55 w 96"/>
              <a:gd name="T23" fmla="*/ 1 h 176"/>
              <a:gd name="T24" fmla="*/ 52 w 96"/>
              <a:gd name="T25" fmla="*/ 0 h 176"/>
              <a:gd name="T26" fmla="*/ 48 w 96"/>
              <a:gd name="T27" fmla="*/ 4 h 176"/>
              <a:gd name="T28" fmla="*/ 48 w 96"/>
              <a:gd name="T29" fmla="*/ 82 h 176"/>
              <a:gd name="T30" fmla="*/ 7 w 96"/>
              <a:gd name="T31" fmla="*/ 41 h 176"/>
              <a:gd name="T32" fmla="*/ 7 w 96"/>
              <a:gd name="T33" fmla="*/ 41 h 176"/>
              <a:gd name="T34" fmla="*/ 4 w 96"/>
              <a:gd name="T35" fmla="*/ 40 h 176"/>
              <a:gd name="T36" fmla="*/ 0 w 96"/>
              <a:gd name="T37" fmla="*/ 44 h 176"/>
              <a:gd name="T38" fmla="*/ 1 w 96"/>
              <a:gd name="T39" fmla="*/ 47 h 176"/>
              <a:gd name="T40" fmla="*/ 1 w 96"/>
              <a:gd name="T41" fmla="*/ 47 h 176"/>
              <a:gd name="T42" fmla="*/ 1 w 96"/>
              <a:gd name="T43" fmla="*/ 47 h 176"/>
              <a:gd name="T44" fmla="*/ 1 w 96"/>
              <a:gd name="T45" fmla="*/ 47 h 176"/>
              <a:gd name="T46" fmla="*/ 42 w 96"/>
              <a:gd name="T47" fmla="*/ 88 h 176"/>
              <a:gd name="T48" fmla="*/ 1 w 96"/>
              <a:gd name="T49" fmla="*/ 129 h 176"/>
              <a:gd name="T50" fmla="*/ 1 w 96"/>
              <a:gd name="T51" fmla="*/ 129 h 176"/>
              <a:gd name="T52" fmla="*/ 1 w 96"/>
              <a:gd name="T53" fmla="*/ 129 h 176"/>
              <a:gd name="T54" fmla="*/ 1 w 96"/>
              <a:gd name="T55" fmla="*/ 129 h 176"/>
              <a:gd name="T56" fmla="*/ 0 w 96"/>
              <a:gd name="T57" fmla="*/ 132 h 176"/>
              <a:gd name="T58" fmla="*/ 4 w 96"/>
              <a:gd name="T59" fmla="*/ 136 h 176"/>
              <a:gd name="T60" fmla="*/ 7 w 96"/>
              <a:gd name="T61" fmla="*/ 135 h 176"/>
              <a:gd name="T62" fmla="*/ 7 w 96"/>
              <a:gd name="T63" fmla="*/ 135 h 176"/>
              <a:gd name="T64" fmla="*/ 48 w 96"/>
              <a:gd name="T65" fmla="*/ 94 h 176"/>
              <a:gd name="T66" fmla="*/ 48 w 96"/>
              <a:gd name="T67" fmla="*/ 172 h 176"/>
              <a:gd name="T68" fmla="*/ 52 w 96"/>
              <a:gd name="T69" fmla="*/ 176 h 176"/>
              <a:gd name="T70" fmla="*/ 55 w 96"/>
              <a:gd name="T71" fmla="*/ 175 h 176"/>
              <a:gd name="T72" fmla="*/ 95 w 96"/>
              <a:gd name="T73" fmla="*/ 135 h 176"/>
              <a:gd name="T74" fmla="*/ 96 w 96"/>
              <a:gd name="T75" fmla="*/ 132 h 176"/>
              <a:gd name="T76" fmla="*/ 95 w 96"/>
              <a:gd name="T77" fmla="*/ 129 h 176"/>
              <a:gd name="T78" fmla="*/ 56 w 96"/>
              <a:gd name="T79" fmla="*/ 14 h 176"/>
              <a:gd name="T80" fmla="*/ 86 w 96"/>
              <a:gd name="T81" fmla="*/ 44 h 176"/>
              <a:gd name="T82" fmla="*/ 56 w 96"/>
              <a:gd name="T83" fmla="*/ 74 h 176"/>
              <a:gd name="T84" fmla="*/ 56 w 96"/>
              <a:gd name="T85" fmla="*/ 14 h 176"/>
              <a:gd name="T86" fmla="*/ 56 w 96"/>
              <a:gd name="T87" fmla="*/ 162 h 176"/>
              <a:gd name="T88" fmla="*/ 56 w 96"/>
              <a:gd name="T89" fmla="*/ 102 h 176"/>
              <a:gd name="T90" fmla="*/ 86 w 96"/>
              <a:gd name="T91" fmla="*/ 132 h 176"/>
              <a:gd name="T92" fmla="*/ 56 w 96"/>
              <a:gd name="T93" fmla="*/ 16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6" h="176">
                <a:moveTo>
                  <a:pt x="95" y="129"/>
                </a:moveTo>
                <a:cubicBezTo>
                  <a:pt x="95" y="129"/>
                  <a:pt x="95" y="129"/>
                  <a:pt x="95" y="129"/>
                </a:cubicBezTo>
                <a:cubicBezTo>
                  <a:pt x="95" y="129"/>
                  <a:pt x="95" y="129"/>
                  <a:pt x="95" y="129"/>
                </a:cubicBezTo>
                <a:cubicBezTo>
                  <a:pt x="56" y="90"/>
                  <a:pt x="56" y="90"/>
                  <a:pt x="56" y="90"/>
                </a:cubicBezTo>
                <a:cubicBezTo>
                  <a:pt x="56" y="86"/>
                  <a:pt x="56" y="86"/>
                  <a:pt x="56" y="86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6" y="46"/>
                  <a:pt x="96" y="45"/>
                  <a:pt x="96" y="44"/>
                </a:cubicBezTo>
                <a:cubicBezTo>
                  <a:pt x="96" y="43"/>
                  <a:pt x="96" y="42"/>
                  <a:pt x="95" y="41"/>
                </a:cubicBezTo>
                <a:cubicBezTo>
                  <a:pt x="55" y="1"/>
                  <a:pt x="55" y="1"/>
                  <a:pt x="55" y="1"/>
                </a:cubicBezTo>
                <a:cubicBezTo>
                  <a:pt x="54" y="0"/>
                  <a:pt x="53" y="0"/>
                  <a:pt x="52" y="0"/>
                </a:cubicBezTo>
                <a:cubicBezTo>
                  <a:pt x="50" y="0"/>
                  <a:pt x="48" y="2"/>
                  <a:pt x="48" y="4"/>
                </a:cubicBezTo>
                <a:cubicBezTo>
                  <a:pt x="48" y="82"/>
                  <a:pt x="48" y="82"/>
                  <a:pt x="48" y="82"/>
                </a:cubicBezTo>
                <a:cubicBezTo>
                  <a:pt x="7" y="41"/>
                  <a:pt x="7" y="41"/>
                  <a:pt x="7" y="41"/>
                </a:cubicBezTo>
                <a:cubicBezTo>
                  <a:pt x="7" y="41"/>
                  <a:pt x="7" y="41"/>
                  <a:pt x="7" y="41"/>
                </a:cubicBezTo>
                <a:cubicBezTo>
                  <a:pt x="6" y="40"/>
                  <a:pt x="5" y="40"/>
                  <a:pt x="4" y="40"/>
                </a:cubicBezTo>
                <a:cubicBezTo>
                  <a:pt x="2" y="40"/>
                  <a:pt x="0" y="42"/>
                  <a:pt x="0" y="44"/>
                </a:cubicBezTo>
                <a:cubicBezTo>
                  <a:pt x="0" y="45"/>
                  <a:pt x="0" y="46"/>
                  <a:pt x="1" y="47"/>
                </a:cubicBezTo>
                <a:cubicBezTo>
                  <a:pt x="1" y="47"/>
                  <a:pt x="1" y="47"/>
                  <a:pt x="1" y="47"/>
                </a:cubicBezTo>
                <a:cubicBezTo>
                  <a:pt x="1" y="47"/>
                  <a:pt x="1" y="47"/>
                  <a:pt x="1" y="47"/>
                </a:cubicBezTo>
                <a:cubicBezTo>
                  <a:pt x="1" y="47"/>
                  <a:pt x="1" y="47"/>
                  <a:pt x="1" y="47"/>
                </a:cubicBezTo>
                <a:cubicBezTo>
                  <a:pt x="42" y="88"/>
                  <a:pt x="42" y="88"/>
                  <a:pt x="42" y="88"/>
                </a:cubicBezTo>
                <a:cubicBezTo>
                  <a:pt x="1" y="129"/>
                  <a:pt x="1" y="129"/>
                  <a:pt x="1" y="129"/>
                </a:cubicBezTo>
                <a:cubicBezTo>
                  <a:pt x="1" y="129"/>
                  <a:pt x="1" y="129"/>
                  <a:pt x="1" y="129"/>
                </a:cubicBezTo>
                <a:cubicBezTo>
                  <a:pt x="1" y="129"/>
                  <a:pt x="1" y="129"/>
                  <a:pt x="1" y="129"/>
                </a:cubicBezTo>
                <a:cubicBezTo>
                  <a:pt x="1" y="129"/>
                  <a:pt x="1" y="129"/>
                  <a:pt x="1" y="129"/>
                </a:cubicBezTo>
                <a:cubicBezTo>
                  <a:pt x="0" y="130"/>
                  <a:pt x="0" y="131"/>
                  <a:pt x="0" y="132"/>
                </a:cubicBezTo>
                <a:cubicBezTo>
                  <a:pt x="0" y="134"/>
                  <a:pt x="2" y="136"/>
                  <a:pt x="4" y="136"/>
                </a:cubicBezTo>
                <a:cubicBezTo>
                  <a:pt x="5" y="136"/>
                  <a:pt x="6" y="136"/>
                  <a:pt x="7" y="135"/>
                </a:cubicBezTo>
                <a:cubicBezTo>
                  <a:pt x="7" y="135"/>
                  <a:pt x="7" y="135"/>
                  <a:pt x="7" y="135"/>
                </a:cubicBezTo>
                <a:cubicBezTo>
                  <a:pt x="48" y="94"/>
                  <a:pt x="48" y="94"/>
                  <a:pt x="48" y="94"/>
                </a:cubicBezTo>
                <a:cubicBezTo>
                  <a:pt x="48" y="172"/>
                  <a:pt x="48" y="172"/>
                  <a:pt x="48" y="172"/>
                </a:cubicBezTo>
                <a:cubicBezTo>
                  <a:pt x="48" y="174"/>
                  <a:pt x="50" y="176"/>
                  <a:pt x="52" y="176"/>
                </a:cubicBezTo>
                <a:cubicBezTo>
                  <a:pt x="53" y="176"/>
                  <a:pt x="54" y="176"/>
                  <a:pt x="55" y="175"/>
                </a:cubicBezTo>
                <a:cubicBezTo>
                  <a:pt x="95" y="135"/>
                  <a:pt x="95" y="135"/>
                  <a:pt x="95" y="135"/>
                </a:cubicBezTo>
                <a:cubicBezTo>
                  <a:pt x="96" y="134"/>
                  <a:pt x="96" y="133"/>
                  <a:pt x="96" y="132"/>
                </a:cubicBezTo>
                <a:cubicBezTo>
                  <a:pt x="96" y="131"/>
                  <a:pt x="96" y="130"/>
                  <a:pt x="95" y="129"/>
                </a:cubicBezTo>
                <a:close/>
                <a:moveTo>
                  <a:pt x="56" y="14"/>
                </a:moveTo>
                <a:cubicBezTo>
                  <a:pt x="86" y="44"/>
                  <a:pt x="86" y="44"/>
                  <a:pt x="86" y="44"/>
                </a:cubicBezTo>
                <a:cubicBezTo>
                  <a:pt x="56" y="74"/>
                  <a:pt x="56" y="74"/>
                  <a:pt x="56" y="74"/>
                </a:cubicBezTo>
                <a:lnTo>
                  <a:pt x="56" y="14"/>
                </a:lnTo>
                <a:close/>
                <a:moveTo>
                  <a:pt x="56" y="162"/>
                </a:moveTo>
                <a:cubicBezTo>
                  <a:pt x="56" y="102"/>
                  <a:pt x="56" y="102"/>
                  <a:pt x="56" y="102"/>
                </a:cubicBezTo>
                <a:cubicBezTo>
                  <a:pt x="86" y="132"/>
                  <a:pt x="86" y="132"/>
                  <a:pt x="86" y="132"/>
                </a:cubicBezTo>
                <a:lnTo>
                  <a:pt x="56" y="16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87" name="Freeform 171">
            <a:extLst>
              <a:ext uri="{FF2B5EF4-FFF2-40B4-BE49-F238E27FC236}">
                <a16:creationId xmlns:a16="http://schemas.microsoft.com/office/drawing/2014/main" id="{46116CA0-D131-4B8B-A7AF-E1E92BC058FB}"/>
              </a:ext>
            </a:extLst>
          </p:cNvPr>
          <p:cNvSpPr>
            <a:spLocks noEditPoints="1"/>
          </p:cNvSpPr>
          <p:nvPr/>
        </p:nvSpPr>
        <p:spPr bwMode="auto">
          <a:xfrm>
            <a:off x="6275333" y="10479093"/>
            <a:ext cx="492125" cy="600075"/>
          </a:xfrm>
          <a:custGeom>
            <a:avLst/>
            <a:gdLst>
              <a:gd name="T0" fmla="*/ 56 w 144"/>
              <a:gd name="T1" fmla="*/ 112 h 176"/>
              <a:gd name="T2" fmla="*/ 40 w 144"/>
              <a:gd name="T3" fmla="*/ 96 h 176"/>
              <a:gd name="T4" fmla="*/ 40 w 144"/>
              <a:gd name="T5" fmla="*/ 136 h 176"/>
              <a:gd name="T6" fmla="*/ 56 w 144"/>
              <a:gd name="T7" fmla="*/ 120 h 176"/>
              <a:gd name="T8" fmla="*/ 40 w 144"/>
              <a:gd name="T9" fmla="*/ 136 h 176"/>
              <a:gd name="T10" fmla="*/ 80 w 144"/>
              <a:gd name="T11" fmla="*/ 160 h 176"/>
              <a:gd name="T12" fmla="*/ 64 w 144"/>
              <a:gd name="T13" fmla="*/ 144 h 176"/>
              <a:gd name="T14" fmla="*/ 40 w 144"/>
              <a:gd name="T15" fmla="*/ 88 h 176"/>
              <a:gd name="T16" fmla="*/ 56 w 144"/>
              <a:gd name="T17" fmla="*/ 72 h 176"/>
              <a:gd name="T18" fmla="*/ 40 w 144"/>
              <a:gd name="T19" fmla="*/ 88 h 176"/>
              <a:gd name="T20" fmla="*/ 32 w 144"/>
              <a:gd name="T21" fmla="*/ 136 h 176"/>
              <a:gd name="T22" fmla="*/ 16 w 144"/>
              <a:gd name="T23" fmla="*/ 120 h 176"/>
              <a:gd name="T24" fmla="*/ 40 w 144"/>
              <a:gd name="T25" fmla="*/ 160 h 176"/>
              <a:gd name="T26" fmla="*/ 56 w 144"/>
              <a:gd name="T27" fmla="*/ 144 h 176"/>
              <a:gd name="T28" fmla="*/ 40 w 144"/>
              <a:gd name="T29" fmla="*/ 160 h 176"/>
              <a:gd name="T30" fmla="*/ 80 w 144"/>
              <a:gd name="T31" fmla="*/ 136 h 176"/>
              <a:gd name="T32" fmla="*/ 64 w 144"/>
              <a:gd name="T33" fmla="*/ 120 h 176"/>
              <a:gd name="T34" fmla="*/ 16 w 144"/>
              <a:gd name="T35" fmla="*/ 160 h 176"/>
              <a:gd name="T36" fmla="*/ 32 w 144"/>
              <a:gd name="T37" fmla="*/ 144 h 176"/>
              <a:gd name="T38" fmla="*/ 16 w 144"/>
              <a:gd name="T39" fmla="*/ 160 h 176"/>
              <a:gd name="T40" fmla="*/ 32 w 144"/>
              <a:gd name="T41" fmla="*/ 112 h 176"/>
              <a:gd name="T42" fmla="*/ 16 w 144"/>
              <a:gd name="T43" fmla="*/ 96 h 176"/>
              <a:gd name="T44" fmla="*/ 16 w 144"/>
              <a:gd name="T45" fmla="*/ 88 h 176"/>
              <a:gd name="T46" fmla="*/ 32 w 144"/>
              <a:gd name="T47" fmla="*/ 72 h 176"/>
              <a:gd name="T48" fmla="*/ 16 w 144"/>
              <a:gd name="T49" fmla="*/ 88 h 176"/>
              <a:gd name="T50" fmla="*/ 128 w 144"/>
              <a:gd name="T51" fmla="*/ 160 h 176"/>
              <a:gd name="T52" fmla="*/ 112 w 144"/>
              <a:gd name="T53" fmla="*/ 96 h 176"/>
              <a:gd name="T54" fmla="*/ 112 w 144"/>
              <a:gd name="T55" fmla="*/ 88 h 176"/>
              <a:gd name="T56" fmla="*/ 128 w 144"/>
              <a:gd name="T57" fmla="*/ 72 h 176"/>
              <a:gd name="T58" fmla="*/ 112 w 144"/>
              <a:gd name="T59" fmla="*/ 88 h 176"/>
              <a:gd name="T60" fmla="*/ 16 w 144"/>
              <a:gd name="T61" fmla="*/ 0 h 176"/>
              <a:gd name="T62" fmla="*/ 0 w 144"/>
              <a:gd name="T63" fmla="*/ 160 h 176"/>
              <a:gd name="T64" fmla="*/ 128 w 144"/>
              <a:gd name="T65" fmla="*/ 176 h 176"/>
              <a:gd name="T66" fmla="*/ 144 w 144"/>
              <a:gd name="T67" fmla="*/ 16 h 176"/>
              <a:gd name="T68" fmla="*/ 136 w 144"/>
              <a:gd name="T69" fmla="*/ 160 h 176"/>
              <a:gd name="T70" fmla="*/ 16 w 144"/>
              <a:gd name="T71" fmla="*/ 168 h 176"/>
              <a:gd name="T72" fmla="*/ 8 w 144"/>
              <a:gd name="T73" fmla="*/ 16 h 176"/>
              <a:gd name="T74" fmla="*/ 128 w 144"/>
              <a:gd name="T75" fmla="*/ 8 h 176"/>
              <a:gd name="T76" fmla="*/ 136 w 144"/>
              <a:gd name="T77" fmla="*/ 160 h 176"/>
              <a:gd name="T78" fmla="*/ 80 w 144"/>
              <a:gd name="T79" fmla="*/ 112 h 176"/>
              <a:gd name="T80" fmla="*/ 64 w 144"/>
              <a:gd name="T81" fmla="*/ 96 h 176"/>
              <a:gd name="T82" fmla="*/ 16 w 144"/>
              <a:gd name="T83" fmla="*/ 64 h 176"/>
              <a:gd name="T84" fmla="*/ 128 w 144"/>
              <a:gd name="T85" fmla="*/ 16 h 176"/>
              <a:gd name="T86" fmla="*/ 16 w 144"/>
              <a:gd name="T87" fmla="*/ 64 h 176"/>
              <a:gd name="T88" fmla="*/ 120 w 144"/>
              <a:gd name="T89" fmla="*/ 24 h 176"/>
              <a:gd name="T90" fmla="*/ 24 w 144"/>
              <a:gd name="T91" fmla="*/ 56 h 176"/>
              <a:gd name="T92" fmla="*/ 88 w 144"/>
              <a:gd name="T93" fmla="*/ 88 h 176"/>
              <a:gd name="T94" fmla="*/ 104 w 144"/>
              <a:gd name="T95" fmla="*/ 72 h 176"/>
              <a:gd name="T96" fmla="*/ 88 w 144"/>
              <a:gd name="T97" fmla="*/ 88 h 176"/>
              <a:gd name="T98" fmla="*/ 104 w 144"/>
              <a:gd name="T99" fmla="*/ 160 h 176"/>
              <a:gd name="T100" fmla="*/ 88 w 144"/>
              <a:gd name="T101" fmla="*/ 144 h 176"/>
              <a:gd name="T102" fmla="*/ 64 w 144"/>
              <a:gd name="T103" fmla="*/ 88 h 176"/>
              <a:gd name="T104" fmla="*/ 80 w 144"/>
              <a:gd name="T105" fmla="*/ 72 h 176"/>
              <a:gd name="T106" fmla="*/ 64 w 144"/>
              <a:gd name="T107" fmla="*/ 88 h 176"/>
              <a:gd name="T108" fmla="*/ 104 w 144"/>
              <a:gd name="T109" fmla="*/ 112 h 176"/>
              <a:gd name="T110" fmla="*/ 88 w 144"/>
              <a:gd name="T111" fmla="*/ 96 h 176"/>
              <a:gd name="T112" fmla="*/ 88 w 144"/>
              <a:gd name="T113" fmla="*/ 136 h 176"/>
              <a:gd name="T114" fmla="*/ 104 w 144"/>
              <a:gd name="T115" fmla="*/ 120 h 176"/>
              <a:gd name="T116" fmla="*/ 88 w 144"/>
              <a:gd name="T117" fmla="*/ 13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4" h="176">
                <a:moveTo>
                  <a:pt x="40" y="112"/>
                </a:moveTo>
                <a:cubicBezTo>
                  <a:pt x="56" y="112"/>
                  <a:pt x="56" y="112"/>
                  <a:pt x="56" y="112"/>
                </a:cubicBezTo>
                <a:cubicBezTo>
                  <a:pt x="56" y="96"/>
                  <a:pt x="56" y="96"/>
                  <a:pt x="56" y="96"/>
                </a:cubicBezTo>
                <a:cubicBezTo>
                  <a:pt x="40" y="96"/>
                  <a:pt x="40" y="96"/>
                  <a:pt x="40" y="96"/>
                </a:cubicBezTo>
                <a:lnTo>
                  <a:pt x="40" y="112"/>
                </a:lnTo>
                <a:close/>
                <a:moveTo>
                  <a:pt x="40" y="136"/>
                </a:moveTo>
                <a:cubicBezTo>
                  <a:pt x="56" y="136"/>
                  <a:pt x="56" y="136"/>
                  <a:pt x="56" y="136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40" y="120"/>
                  <a:pt x="40" y="120"/>
                  <a:pt x="40" y="120"/>
                </a:cubicBezTo>
                <a:lnTo>
                  <a:pt x="40" y="136"/>
                </a:lnTo>
                <a:close/>
                <a:moveTo>
                  <a:pt x="64" y="160"/>
                </a:moveTo>
                <a:cubicBezTo>
                  <a:pt x="80" y="160"/>
                  <a:pt x="80" y="160"/>
                  <a:pt x="80" y="160"/>
                </a:cubicBezTo>
                <a:cubicBezTo>
                  <a:pt x="80" y="144"/>
                  <a:pt x="80" y="144"/>
                  <a:pt x="80" y="144"/>
                </a:cubicBezTo>
                <a:cubicBezTo>
                  <a:pt x="64" y="144"/>
                  <a:pt x="64" y="144"/>
                  <a:pt x="64" y="144"/>
                </a:cubicBezTo>
                <a:lnTo>
                  <a:pt x="64" y="160"/>
                </a:lnTo>
                <a:close/>
                <a:moveTo>
                  <a:pt x="40" y="88"/>
                </a:moveTo>
                <a:cubicBezTo>
                  <a:pt x="56" y="88"/>
                  <a:pt x="56" y="88"/>
                  <a:pt x="56" y="88"/>
                </a:cubicBezTo>
                <a:cubicBezTo>
                  <a:pt x="56" y="72"/>
                  <a:pt x="56" y="72"/>
                  <a:pt x="56" y="72"/>
                </a:cubicBezTo>
                <a:cubicBezTo>
                  <a:pt x="40" y="72"/>
                  <a:pt x="40" y="72"/>
                  <a:pt x="40" y="72"/>
                </a:cubicBezTo>
                <a:lnTo>
                  <a:pt x="40" y="88"/>
                </a:lnTo>
                <a:close/>
                <a:moveTo>
                  <a:pt x="16" y="136"/>
                </a:moveTo>
                <a:cubicBezTo>
                  <a:pt x="32" y="136"/>
                  <a:pt x="32" y="136"/>
                  <a:pt x="32" y="136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16" y="120"/>
                  <a:pt x="16" y="120"/>
                  <a:pt x="16" y="120"/>
                </a:cubicBezTo>
                <a:lnTo>
                  <a:pt x="16" y="136"/>
                </a:lnTo>
                <a:close/>
                <a:moveTo>
                  <a:pt x="40" y="160"/>
                </a:moveTo>
                <a:cubicBezTo>
                  <a:pt x="56" y="160"/>
                  <a:pt x="56" y="160"/>
                  <a:pt x="56" y="160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40" y="144"/>
                  <a:pt x="40" y="144"/>
                  <a:pt x="40" y="144"/>
                </a:cubicBezTo>
                <a:lnTo>
                  <a:pt x="40" y="160"/>
                </a:lnTo>
                <a:close/>
                <a:moveTo>
                  <a:pt x="64" y="136"/>
                </a:moveTo>
                <a:cubicBezTo>
                  <a:pt x="80" y="136"/>
                  <a:pt x="80" y="136"/>
                  <a:pt x="80" y="136"/>
                </a:cubicBezTo>
                <a:cubicBezTo>
                  <a:pt x="80" y="120"/>
                  <a:pt x="80" y="120"/>
                  <a:pt x="80" y="120"/>
                </a:cubicBezTo>
                <a:cubicBezTo>
                  <a:pt x="64" y="120"/>
                  <a:pt x="64" y="120"/>
                  <a:pt x="64" y="120"/>
                </a:cubicBezTo>
                <a:lnTo>
                  <a:pt x="64" y="136"/>
                </a:lnTo>
                <a:close/>
                <a:moveTo>
                  <a:pt x="16" y="160"/>
                </a:moveTo>
                <a:cubicBezTo>
                  <a:pt x="32" y="160"/>
                  <a:pt x="32" y="160"/>
                  <a:pt x="32" y="160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16" y="144"/>
                  <a:pt x="16" y="144"/>
                  <a:pt x="16" y="144"/>
                </a:cubicBezTo>
                <a:lnTo>
                  <a:pt x="16" y="160"/>
                </a:lnTo>
                <a:close/>
                <a:moveTo>
                  <a:pt x="16" y="112"/>
                </a:moveTo>
                <a:cubicBezTo>
                  <a:pt x="32" y="112"/>
                  <a:pt x="32" y="112"/>
                  <a:pt x="32" y="112"/>
                </a:cubicBezTo>
                <a:cubicBezTo>
                  <a:pt x="32" y="96"/>
                  <a:pt x="32" y="96"/>
                  <a:pt x="32" y="96"/>
                </a:cubicBezTo>
                <a:cubicBezTo>
                  <a:pt x="16" y="96"/>
                  <a:pt x="16" y="96"/>
                  <a:pt x="16" y="96"/>
                </a:cubicBezTo>
                <a:lnTo>
                  <a:pt x="16" y="112"/>
                </a:lnTo>
                <a:close/>
                <a:moveTo>
                  <a:pt x="16" y="88"/>
                </a:moveTo>
                <a:cubicBezTo>
                  <a:pt x="32" y="88"/>
                  <a:pt x="32" y="88"/>
                  <a:pt x="32" y="88"/>
                </a:cubicBezTo>
                <a:cubicBezTo>
                  <a:pt x="32" y="72"/>
                  <a:pt x="32" y="72"/>
                  <a:pt x="32" y="72"/>
                </a:cubicBezTo>
                <a:cubicBezTo>
                  <a:pt x="16" y="72"/>
                  <a:pt x="16" y="72"/>
                  <a:pt x="16" y="72"/>
                </a:cubicBezTo>
                <a:lnTo>
                  <a:pt x="16" y="88"/>
                </a:lnTo>
                <a:close/>
                <a:moveTo>
                  <a:pt x="112" y="160"/>
                </a:moveTo>
                <a:cubicBezTo>
                  <a:pt x="128" y="160"/>
                  <a:pt x="128" y="160"/>
                  <a:pt x="128" y="160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12" y="96"/>
                  <a:pt x="112" y="96"/>
                  <a:pt x="112" y="96"/>
                </a:cubicBezTo>
                <a:lnTo>
                  <a:pt x="112" y="160"/>
                </a:lnTo>
                <a:close/>
                <a:moveTo>
                  <a:pt x="112" y="88"/>
                </a:moveTo>
                <a:cubicBezTo>
                  <a:pt x="128" y="88"/>
                  <a:pt x="128" y="88"/>
                  <a:pt x="128" y="88"/>
                </a:cubicBezTo>
                <a:cubicBezTo>
                  <a:pt x="128" y="72"/>
                  <a:pt x="128" y="72"/>
                  <a:pt x="128" y="72"/>
                </a:cubicBezTo>
                <a:cubicBezTo>
                  <a:pt x="112" y="72"/>
                  <a:pt x="112" y="72"/>
                  <a:pt x="112" y="72"/>
                </a:cubicBezTo>
                <a:lnTo>
                  <a:pt x="112" y="88"/>
                </a:lnTo>
                <a:close/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37" y="176"/>
                  <a:pt x="144" y="169"/>
                  <a:pt x="144" y="160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moveTo>
                  <a:pt x="136" y="160"/>
                </a:moveTo>
                <a:cubicBezTo>
                  <a:pt x="136" y="164"/>
                  <a:pt x="132" y="168"/>
                  <a:pt x="12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28" y="8"/>
                  <a:pt x="128" y="8"/>
                  <a:pt x="128" y="8"/>
                </a:cubicBezTo>
                <a:cubicBezTo>
                  <a:pt x="132" y="8"/>
                  <a:pt x="136" y="12"/>
                  <a:pt x="136" y="16"/>
                </a:cubicBezTo>
                <a:lnTo>
                  <a:pt x="136" y="160"/>
                </a:lnTo>
                <a:close/>
                <a:moveTo>
                  <a:pt x="64" y="112"/>
                </a:moveTo>
                <a:cubicBezTo>
                  <a:pt x="80" y="112"/>
                  <a:pt x="80" y="112"/>
                  <a:pt x="80" y="112"/>
                </a:cubicBezTo>
                <a:cubicBezTo>
                  <a:pt x="80" y="96"/>
                  <a:pt x="80" y="96"/>
                  <a:pt x="80" y="96"/>
                </a:cubicBezTo>
                <a:cubicBezTo>
                  <a:pt x="64" y="96"/>
                  <a:pt x="64" y="96"/>
                  <a:pt x="64" y="96"/>
                </a:cubicBezTo>
                <a:lnTo>
                  <a:pt x="64" y="112"/>
                </a:lnTo>
                <a:close/>
                <a:moveTo>
                  <a:pt x="16" y="64"/>
                </a:moveTo>
                <a:cubicBezTo>
                  <a:pt x="128" y="64"/>
                  <a:pt x="128" y="64"/>
                  <a:pt x="128" y="64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6" y="16"/>
                  <a:pt x="16" y="16"/>
                  <a:pt x="16" y="16"/>
                </a:cubicBezTo>
                <a:lnTo>
                  <a:pt x="16" y="64"/>
                </a:lnTo>
                <a:close/>
                <a:moveTo>
                  <a:pt x="24" y="24"/>
                </a:moveTo>
                <a:cubicBezTo>
                  <a:pt x="120" y="24"/>
                  <a:pt x="120" y="24"/>
                  <a:pt x="120" y="24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24" y="56"/>
                  <a:pt x="24" y="56"/>
                  <a:pt x="24" y="56"/>
                </a:cubicBezTo>
                <a:lnTo>
                  <a:pt x="24" y="24"/>
                </a:lnTo>
                <a:close/>
                <a:moveTo>
                  <a:pt x="88" y="88"/>
                </a:moveTo>
                <a:cubicBezTo>
                  <a:pt x="104" y="88"/>
                  <a:pt x="104" y="88"/>
                  <a:pt x="104" y="88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88" y="72"/>
                  <a:pt x="88" y="72"/>
                  <a:pt x="88" y="72"/>
                </a:cubicBezTo>
                <a:lnTo>
                  <a:pt x="88" y="88"/>
                </a:lnTo>
                <a:close/>
                <a:moveTo>
                  <a:pt x="88" y="160"/>
                </a:moveTo>
                <a:cubicBezTo>
                  <a:pt x="104" y="160"/>
                  <a:pt x="104" y="160"/>
                  <a:pt x="104" y="160"/>
                </a:cubicBezTo>
                <a:cubicBezTo>
                  <a:pt x="104" y="144"/>
                  <a:pt x="104" y="144"/>
                  <a:pt x="104" y="144"/>
                </a:cubicBezTo>
                <a:cubicBezTo>
                  <a:pt x="88" y="144"/>
                  <a:pt x="88" y="144"/>
                  <a:pt x="88" y="144"/>
                </a:cubicBezTo>
                <a:lnTo>
                  <a:pt x="88" y="160"/>
                </a:lnTo>
                <a:close/>
                <a:moveTo>
                  <a:pt x="64" y="88"/>
                </a:moveTo>
                <a:cubicBezTo>
                  <a:pt x="80" y="88"/>
                  <a:pt x="80" y="88"/>
                  <a:pt x="80" y="88"/>
                </a:cubicBezTo>
                <a:cubicBezTo>
                  <a:pt x="80" y="72"/>
                  <a:pt x="80" y="72"/>
                  <a:pt x="80" y="72"/>
                </a:cubicBezTo>
                <a:cubicBezTo>
                  <a:pt x="64" y="72"/>
                  <a:pt x="64" y="72"/>
                  <a:pt x="64" y="72"/>
                </a:cubicBezTo>
                <a:lnTo>
                  <a:pt x="64" y="88"/>
                </a:lnTo>
                <a:close/>
                <a:moveTo>
                  <a:pt x="88" y="112"/>
                </a:moveTo>
                <a:cubicBezTo>
                  <a:pt x="104" y="112"/>
                  <a:pt x="104" y="112"/>
                  <a:pt x="104" y="112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88" y="96"/>
                  <a:pt x="88" y="96"/>
                  <a:pt x="88" y="96"/>
                </a:cubicBezTo>
                <a:lnTo>
                  <a:pt x="88" y="112"/>
                </a:lnTo>
                <a:close/>
                <a:moveTo>
                  <a:pt x="88" y="136"/>
                </a:moveTo>
                <a:cubicBezTo>
                  <a:pt x="104" y="136"/>
                  <a:pt x="104" y="136"/>
                  <a:pt x="104" y="136"/>
                </a:cubicBezTo>
                <a:cubicBezTo>
                  <a:pt x="104" y="120"/>
                  <a:pt x="104" y="120"/>
                  <a:pt x="104" y="120"/>
                </a:cubicBezTo>
                <a:cubicBezTo>
                  <a:pt x="88" y="120"/>
                  <a:pt x="88" y="120"/>
                  <a:pt x="88" y="120"/>
                </a:cubicBezTo>
                <a:lnTo>
                  <a:pt x="88" y="1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88" name="Freeform 172">
            <a:extLst>
              <a:ext uri="{FF2B5EF4-FFF2-40B4-BE49-F238E27FC236}">
                <a16:creationId xmlns:a16="http://schemas.microsoft.com/office/drawing/2014/main" id="{048E5AF1-35CD-480D-9715-E96582AD3328}"/>
              </a:ext>
            </a:extLst>
          </p:cNvPr>
          <p:cNvSpPr>
            <a:spLocks noEditPoints="1"/>
          </p:cNvSpPr>
          <p:nvPr/>
        </p:nvSpPr>
        <p:spPr bwMode="auto">
          <a:xfrm>
            <a:off x="7365945" y="10479093"/>
            <a:ext cx="600075" cy="600075"/>
          </a:xfrm>
          <a:custGeom>
            <a:avLst/>
            <a:gdLst>
              <a:gd name="T0" fmla="*/ 72 w 176"/>
              <a:gd name="T1" fmla="*/ 72 h 176"/>
              <a:gd name="T2" fmla="*/ 72 w 176"/>
              <a:gd name="T3" fmla="*/ 80 h 176"/>
              <a:gd name="T4" fmla="*/ 88 w 176"/>
              <a:gd name="T5" fmla="*/ 80 h 176"/>
              <a:gd name="T6" fmla="*/ 88 w 176"/>
              <a:gd name="T7" fmla="*/ 72 h 176"/>
              <a:gd name="T8" fmla="*/ 88 w 176"/>
              <a:gd name="T9" fmla="*/ 80 h 176"/>
              <a:gd name="T10" fmla="*/ 80 w 176"/>
              <a:gd name="T11" fmla="*/ 144 h 176"/>
              <a:gd name="T12" fmla="*/ 64 w 176"/>
              <a:gd name="T13" fmla="*/ 136 h 176"/>
              <a:gd name="T14" fmla="*/ 160 w 176"/>
              <a:gd name="T15" fmla="*/ 48 h 176"/>
              <a:gd name="T16" fmla="*/ 168 w 176"/>
              <a:gd name="T17" fmla="*/ 12 h 176"/>
              <a:gd name="T18" fmla="*/ 144 w 176"/>
              <a:gd name="T19" fmla="*/ 12 h 176"/>
              <a:gd name="T20" fmla="*/ 152 w 176"/>
              <a:gd name="T21" fmla="*/ 48 h 176"/>
              <a:gd name="T22" fmla="*/ 136 w 176"/>
              <a:gd name="T23" fmla="*/ 40 h 176"/>
              <a:gd name="T24" fmla="*/ 48 w 176"/>
              <a:gd name="T25" fmla="*/ 32 h 176"/>
              <a:gd name="T26" fmla="*/ 40 w 176"/>
              <a:gd name="T27" fmla="*/ 48 h 176"/>
              <a:gd name="T28" fmla="*/ 0 w 176"/>
              <a:gd name="T29" fmla="*/ 64 h 176"/>
              <a:gd name="T30" fmla="*/ 16 w 176"/>
              <a:gd name="T31" fmla="*/ 176 h 176"/>
              <a:gd name="T32" fmla="*/ 176 w 176"/>
              <a:gd name="T33" fmla="*/ 160 h 176"/>
              <a:gd name="T34" fmla="*/ 160 w 176"/>
              <a:gd name="T35" fmla="*/ 48 h 176"/>
              <a:gd name="T36" fmla="*/ 128 w 176"/>
              <a:gd name="T37" fmla="*/ 40 h 176"/>
              <a:gd name="T38" fmla="*/ 48 w 176"/>
              <a:gd name="T39" fmla="*/ 48 h 176"/>
              <a:gd name="T40" fmla="*/ 160 w 176"/>
              <a:gd name="T41" fmla="*/ 168 h 176"/>
              <a:gd name="T42" fmla="*/ 8 w 176"/>
              <a:gd name="T43" fmla="*/ 160 h 176"/>
              <a:gd name="T44" fmla="*/ 160 w 176"/>
              <a:gd name="T45" fmla="*/ 168 h 176"/>
              <a:gd name="T46" fmla="*/ 156 w 176"/>
              <a:gd name="T47" fmla="*/ 72 h 176"/>
              <a:gd name="T48" fmla="*/ 156 w 176"/>
              <a:gd name="T49" fmla="*/ 80 h 176"/>
              <a:gd name="T50" fmla="*/ 168 w 176"/>
              <a:gd name="T51" fmla="*/ 100 h 176"/>
              <a:gd name="T52" fmla="*/ 128 w 176"/>
              <a:gd name="T53" fmla="*/ 80 h 176"/>
              <a:gd name="T54" fmla="*/ 128 w 176"/>
              <a:gd name="T55" fmla="*/ 128 h 176"/>
              <a:gd name="T56" fmla="*/ 168 w 176"/>
              <a:gd name="T57" fmla="*/ 108 h 176"/>
              <a:gd name="T58" fmla="*/ 8 w 176"/>
              <a:gd name="T59" fmla="*/ 152 h 176"/>
              <a:gd name="T60" fmla="*/ 24 w 176"/>
              <a:gd name="T61" fmla="*/ 108 h 176"/>
              <a:gd name="T62" fmla="*/ 72 w 176"/>
              <a:gd name="T63" fmla="*/ 104 h 176"/>
              <a:gd name="T64" fmla="*/ 24 w 176"/>
              <a:gd name="T65" fmla="*/ 100 h 176"/>
              <a:gd name="T66" fmla="*/ 8 w 176"/>
              <a:gd name="T67" fmla="*/ 80 h 176"/>
              <a:gd name="T68" fmla="*/ 24 w 176"/>
              <a:gd name="T69" fmla="*/ 76 h 176"/>
              <a:gd name="T70" fmla="*/ 8 w 176"/>
              <a:gd name="T71" fmla="*/ 72 h 176"/>
              <a:gd name="T72" fmla="*/ 16 w 176"/>
              <a:gd name="T73" fmla="*/ 56 h 176"/>
              <a:gd name="T74" fmla="*/ 128 w 176"/>
              <a:gd name="T75" fmla="*/ 56 h 176"/>
              <a:gd name="T76" fmla="*/ 168 w 176"/>
              <a:gd name="T77" fmla="*/ 64 h 176"/>
              <a:gd name="T78" fmla="*/ 144 w 176"/>
              <a:gd name="T79" fmla="*/ 104 h 176"/>
              <a:gd name="T80" fmla="*/ 112 w 176"/>
              <a:gd name="T81" fmla="*/ 104 h 176"/>
              <a:gd name="T82" fmla="*/ 144 w 176"/>
              <a:gd name="T83" fmla="*/ 104 h 176"/>
              <a:gd name="T84" fmla="*/ 48 w 176"/>
              <a:gd name="T85" fmla="*/ 88 h 176"/>
              <a:gd name="T86" fmla="*/ 48 w 176"/>
              <a:gd name="T87" fmla="*/ 120 h 176"/>
              <a:gd name="T88" fmla="*/ 104 w 176"/>
              <a:gd name="T89" fmla="*/ 72 h 176"/>
              <a:gd name="T90" fmla="*/ 104 w 176"/>
              <a:gd name="T91" fmla="*/ 80 h 176"/>
              <a:gd name="T92" fmla="*/ 104 w 176"/>
              <a:gd name="T93" fmla="*/ 72 h 176"/>
              <a:gd name="T94" fmla="*/ 112 w 176"/>
              <a:gd name="T95" fmla="*/ 144 h 176"/>
              <a:gd name="T96" fmla="*/ 96 w 176"/>
              <a:gd name="T97" fmla="*/ 136 h 176"/>
              <a:gd name="T98" fmla="*/ 96 w 176"/>
              <a:gd name="T99" fmla="*/ 96 h 176"/>
              <a:gd name="T100" fmla="*/ 80 w 176"/>
              <a:gd name="T101" fmla="*/ 112 h 176"/>
              <a:gd name="T102" fmla="*/ 96 w 176"/>
              <a:gd name="T103" fmla="*/ 9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76" h="176">
                <a:moveTo>
                  <a:pt x="76" y="76"/>
                </a:moveTo>
                <a:cubicBezTo>
                  <a:pt x="76" y="74"/>
                  <a:pt x="74" y="72"/>
                  <a:pt x="72" y="72"/>
                </a:cubicBezTo>
                <a:cubicBezTo>
                  <a:pt x="70" y="72"/>
                  <a:pt x="68" y="74"/>
                  <a:pt x="68" y="76"/>
                </a:cubicBezTo>
                <a:cubicBezTo>
                  <a:pt x="68" y="78"/>
                  <a:pt x="70" y="80"/>
                  <a:pt x="72" y="80"/>
                </a:cubicBezTo>
                <a:cubicBezTo>
                  <a:pt x="74" y="80"/>
                  <a:pt x="76" y="78"/>
                  <a:pt x="76" y="76"/>
                </a:cubicBezTo>
                <a:moveTo>
                  <a:pt x="88" y="80"/>
                </a:moveTo>
                <a:cubicBezTo>
                  <a:pt x="90" y="80"/>
                  <a:pt x="92" y="78"/>
                  <a:pt x="92" y="76"/>
                </a:cubicBezTo>
                <a:cubicBezTo>
                  <a:pt x="92" y="74"/>
                  <a:pt x="90" y="72"/>
                  <a:pt x="88" y="72"/>
                </a:cubicBezTo>
                <a:cubicBezTo>
                  <a:pt x="86" y="72"/>
                  <a:pt x="84" y="74"/>
                  <a:pt x="84" y="76"/>
                </a:cubicBezTo>
                <a:cubicBezTo>
                  <a:pt x="84" y="78"/>
                  <a:pt x="86" y="80"/>
                  <a:pt x="88" y="80"/>
                </a:cubicBezTo>
                <a:moveTo>
                  <a:pt x="64" y="144"/>
                </a:moveTo>
                <a:cubicBezTo>
                  <a:pt x="80" y="144"/>
                  <a:pt x="80" y="144"/>
                  <a:pt x="80" y="144"/>
                </a:cubicBezTo>
                <a:cubicBezTo>
                  <a:pt x="80" y="136"/>
                  <a:pt x="80" y="136"/>
                  <a:pt x="80" y="136"/>
                </a:cubicBezTo>
                <a:cubicBezTo>
                  <a:pt x="64" y="136"/>
                  <a:pt x="64" y="136"/>
                  <a:pt x="64" y="136"/>
                </a:cubicBezTo>
                <a:lnTo>
                  <a:pt x="64" y="144"/>
                </a:lnTo>
                <a:close/>
                <a:moveTo>
                  <a:pt x="160" y="48"/>
                </a:moveTo>
                <a:cubicBezTo>
                  <a:pt x="160" y="23"/>
                  <a:pt x="160" y="23"/>
                  <a:pt x="160" y="23"/>
                </a:cubicBezTo>
                <a:cubicBezTo>
                  <a:pt x="165" y="22"/>
                  <a:pt x="168" y="17"/>
                  <a:pt x="168" y="12"/>
                </a:cubicBezTo>
                <a:cubicBezTo>
                  <a:pt x="168" y="5"/>
                  <a:pt x="163" y="0"/>
                  <a:pt x="156" y="0"/>
                </a:cubicBezTo>
                <a:cubicBezTo>
                  <a:pt x="149" y="0"/>
                  <a:pt x="144" y="5"/>
                  <a:pt x="144" y="12"/>
                </a:cubicBezTo>
                <a:cubicBezTo>
                  <a:pt x="144" y="17"/>
                  <a:pt x="147" y="22"/>
                  <a:pt x="152" y="23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36" y="48"/>
                  <a:pt x="136" y="48"/>
                  <a:pt x="136" y="48"/>
                </a:cubicBezTo>
                <a:cubicBezTo>
                  <a:pt x="136" y="40"/>
                  <a:pt x="136" y="40"/>
                  <a:pt x="136" y="40"/>
                </a:cubicBezTo>
                <a:cubicBezTo>
                  <a:pt x="136" y="36"/>
                  <a:pt x="132" y="32"/>
                  <a:pt x="12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4" y="32"/>
                  <a:pt x="40" y="36"/>
                  <a:pt x="40" y="40"/>
                </a:cubicBezTo>
                <a:cubicBezTo>
                  <a:pt x="40" y="48"/>
                  <a:pt x="40" y="48"/>
                  <a:pt x="40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7" y="48"/>
                  <a:pt x="0" y="55"/>
                  <a:pt x="0" y="64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64"/>
                  <a:pt x="176" y="64"/>
                  <a:pt x="176" y="64"/>
                </a:cubicBezTo>
                <a:cubicBezTo>
                  <a:pt x="176" y="55"/>
                  <a:pt x="169" y="48"/>
                  <a:pt x="160" y="48"/>
                </a:cubicBezTo>
                <a:moveTo>
                  <a:pt x="48" y="40"/>
                </a:moveTo>
                <a:cubicBezTo>
                  <a:pt x="128" y="40"/>
                  <a:pt x="128" y="40"/>
                  <a:pt x="128" y="40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48" y="48"/>
                  <a:pt x="48" y="48"/>
                  <a:pt x="48" y="48"/>
                </a:cubicBezTo>
                <a:lnTo>
                  <a:pt x="48" y="40"/>
                </a:lnTo>
                <a:close/>
                <a:moveTo>
                  <a:pt x="160" y="168"/>
                </a:move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168" y="160"/>
                  <a:pt x="168" y="160"/>
                  <a:pt x="168" y="160"/>
                </a:cubicBezTo>
                <a:cubicBezTo>
                  <a:pt x="168" y="164"/>
                  <a:pt x="164" y="168"/>
                  <a:pt x="160" y="168"/>
                </a:cubicBezTo>
                <a:moveTo>
                  <a:pt x="168" y="72"/>
                </a:moveTo>
                <a:cubicBezTo>
                  <a:pt x="156" y="72"/>
                  <a:pt x="156" y="72"/>
                  <a:pt x="156" y="72"/>
                </a:cubicBezTo>
                <a:cubicBezTo>
                  <a:pt x="154" y="72"/>
                  <a:pt x="152" y="74"/>
                  <a:pt x="152" y="76"/>
                </a:cubicBezTo>
                <a:cubicBezTo>
                  <a:pt x="152" y="78"/>
                  <a:pt x="154" y="80"/>
                  <a:pt x="156" y="80"/>
                </a:cubicBezTo>
                <a:cubicBezTo>
                  <a:pt x="168" y="80"/>
                  <a:pt x="168" y="80"/>
                  <a:pt x="168" y="80"/>
                </a:cubicBezTo>
                <a:cubicBezTo>
                  <a:pt x="168" y="100"/>
                  <a:pt x="168" y="100"/>
                  <a:pt x="168" y="100"/>
                </a:cubicBezTo>
                <a:cubicBezTo>
                  <a:pt x="152" y="100"/>
                  <a:pt x="152" y="100"/>
                  <a:pt x="152" y="100"/>
                </a:cubicBezTo>
                <a:cubicBezTo>
                  <a:pt x="150" y="89"/>
                  <a:pt x="140" y="80"/>
                  <a:pt x="128" y="80"/>
                </a:cubicBezTo>
                <a:cubicBezTo>
                  <a:pt x="115" y="80"/>
                  <a:pt x="104" y="91"/>
                  <a:pt x="104" y="104"/>
                </a:cubicBezTo>
                <a:cubicBezTo>
                  <a:pt x="104" y="117"/>
                  <a:pt x="115" y="128"/>
                  <a:pt x="128" y="128"/>
                </a:cubicBezTo>
                <a:cubicBezTo>
                  <a:pt x="140" y="128"/>
                  <a:pt x="150" y="119"/>
                  <a:pt x="152" y="108"/>
                </a:cubicBezTo>
                <a:cubicBezTo>
                  <a:pt x="168" y="108"/>
                  <a:pt x="168" y="108"/>
                  <a:pt x="168" y="108"/>
                </a:cubicBezTo>
                <a:cubicBezTo>
                  <a:pt x="168" y="152"/>
                  <a:pt x="168" y="152"/>
                  <a:pt x="168" y="152"/>
                </a:cubicBezTo>
                <a:cubicBezTo>
                  <a:pt x="8" y="152"/>
                  <a:pt x="8" y="152"/>
                  <a:pt x="8" y="152"/>
                </a:cubicBezTo>
                <a:cubicBezTo>
                  <a:pt x="8" y="108"/>
                  <a:pt x="8" y="108"/>
                  <a:pt x="8" y="108"/>
                </a:cubicBezTo>
                <a:cubicBezTo>
                  <a:pt x="24" y="108"/>
                  <a:pt x="24" y="108"/>
                  <a:pt x="24" y="108"/>
                </a:cubicBezTo>
                <a:cubicBezTo>
                  <a:pt x="26" y="119"/>
                  <a:pt x="36" y="128"/>
                  <a:pt x="48" y="128"/>
                </a:cubicBezTo>
                <a:cubicBezTo>
                  <a:pt x="61" y="128"/>
                  <a:pt x="72" y="117"/>
                  <a:pt x="72" y="104"/>
                </a:cubicBezTo>
                <a:cubicBezTo>
                  <a:pt x="72" y="91"/>
                  <a:pt x="61" y="80"/>
                  <a:pt x="48" y="80"/>
                </a:cubicBezTo>
                <a:cubicBezTo>
                  <a:pt x="36" y="80"/>
                  <a:pt x="26" y="89"/>
                  <a:pt x="24" y="100"/>
                </a:cubicBezTo>
                <a:cubicBezTo>
                  <a:pt x="8" y="100"/>
                  <a:pt x="8" y="100"/>
                  <a:pt x="8" y="100"/>
                </a:cubicBezTo>
                <a:cubicBezTo>
                  <a:pt x="8" y="80"/>
                  <a:pt x="8" y="80"/>
                  <a:pt x="8" y="80"/>
                </a:cubicBezTo>
                <a:cubicBezTo>
                  <a:pt x="20" y="80"/>
                  <a:pt x="20" y="80"/>
                  <a:pt x="20" y="80"/>
                </a:cubicBezTo>
                <a:cubicBezTo>
                  <a:pt x="22" y="80"/>
                  <a:pt x="24" y="78"/>
                  <a:pt x="24" y="76"/>
                </a:cubicBezTo>
                <a:cubicBezTo>
                  <a:pt x="24" y="74"/>
                  <a:pt x="22" y="72"/>
                  <a:pt x="20" y="72"/>
                </a:cubicBezTo>
                <a:cubicBezTo>
                  <a:pt x="8" y="72"/>
                  <a:pt x="8" y="72"/>
                  <a:pt x="8" y="72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60"/>
                  <a:pt x="12" y="56"/>
                  <a:pt x="16" y="56"/>
                </a:cubicBezTo>
                <a:cubicBezTo>
                  <a:pt x="48" y="56"/>
                  <a:pt x="48" y="56"/>
                  <a:pt x="48" y="56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60" y="56"/>
                  <a:pt x="160" y="56"/>
                  <a:pt x="160" y="56"/>
                </a:cubicBezTo>
                <a:cubicBezTo>
                  <a:pt x="164" y="56"/>
                  <a:pt x="168" y="60"/>
                  <a:pt x="168" y="64"/>
                </a:cubicBezTo>
                <a:lnTo>
                  <a:pt x="168" y="72"/>
                </a:lnTo>
                <a:close/>
                <a:moveTo>
                  <a:pt x="144" y="104"/>
                </a:moveTo>
                <a:cubicBezTo>
                  <a:pt x="144" y="113"/>
                  <a:pt x="137" y="120"/>
                  <a:pt x="128" y="120"/>
                </a:cubicBezTo>
                <a:cubicBezTo>
                  <a:pt x="119" y="120"/>
                  <a:pt x="112" y="113"/>
                  <a:pt x="112" y="104"/>
                </a:cubicBezTo>
                <a:cubicBezTo>
                  <a:pt x="112" y="95"/>
                  <a:pt x="119" y="88"/>
                  <a:pt x="128" y="88"/>
                </a:cubicBezTo>
                <a:cubicBezTo>
                  <a:pt x="137" y="88"/>
                  <a:pt x="144" y="95"/>
                  <a:pt x="144" y="104"/>
                </a:cubicBezTo>
                <a:moveTo>
                  <a:pt x="32" y="104"/>
                </a:moveTo>
                <a:cubicBezTo>
                  <a:pt x="32" y="95"/>
                  <a:pt x="39" y="88"/>
                  <a:pt x="48" y="88"/>
                </a:cubicBezTo>
                <a:cubicBezTo>
                  <a:pt x="57" y="88"/>
                  <a:pt x="64" y="95"/>
                  <a:pt x="64" y="104"/>
                </a:cubicBezTo>
                <a:cubicBezTo>
                  <a:pt x="64" y="113"/>
                  <a:pt x="57" y="120"/>
                  <a:pt x="48" y="120"/>
                </a:cubicBezTo>
                <a:cubicBezTo>
                  <a:pt x="39" y="120"/>
                  <a:pt x="32" y="113"/>
                  <a:pt x="32" y="104"/>
                </a:cubicBezTo>
                <a:moveTo>
                  <a:pt x="104" y="72"/>
                </a:moveTo>
                <a:cubicBezTo>
                  <a:pt x="102" y="72"/>
                  <a:pt x="100" y="74"/>
                  <a:pt x="100" y="76"/>
                </a:cubicBezTo>
                <a:cubicBezTo>
                  <a:pt x="100" y="78"/>
                  <a:pt x="102" y="80"/>
                  <a:pt x="104" y="80"/>
                </a:cubicBezTo>
                <a:cubicBezTo>
                  <a:pt x="106" y="80"/>
                  <a:pt x="108" y="78"/>
                  <a:pt x="108" y="76"/>
                </a:cubicBezTo>
                <a:cubicBezTo>
                  <a:pt x="108" y="74"/>
                  <a:pt x="106" y="72"/>
                  <a:pt x="104" y="72"/>
                </a:cubicBezTo>
                <a:moveTo>
                  <a:pt x="96" y="144"/>
                </a:moveTo>
                <a:cubicBezTo>
                  <a:pt x="112" y="144"/>
                  <a:pt x="112" y="144"/>
                  <a:pt x="112" y="144"/>
                </a:cubicBezTo>
                <a:cubicBezTo>
                  <a:pt x="112" y="136"/>
                  <a:pt x="112" y="136"/>
                  <a:pt x="112" y="136"/>
                </a:cubicBezTo>
                <a:cubicBezTo>
                  <a:pt x="96" y="136"/>
                  <a:pt x="96" y="136"/>
                  <a:pt x="96" y="136"/>
                </a:cubicBezTo>
                <a:lnTo>
                  <a:pt x="96" y="144"/>
                </a:lnTo>
                <a:close/>
                <a:moveTo>
                  <a:pt x="96" y="96"/>
                </a:moveTo>
                <a:cubicBezTo>
                  <a:pt x="80" y="96"/>
                  <a:pt x="80" y="96"/>
                  <a:pt x="80" y="96"/>
                </a:cubicBezTo>
                <a:cubicBezTo>
                  <a:pt x="80" y="112"/>
                  <a:pt x="80" y="112"/>
                  <a:pt x="80" y="112"/>
                </a:cubicBezTo>
                <a:cubicBezTo>
                  <a:pt x="96" y="112"/>
                  <a:pt x="96" y="112"/>
                  <a:pt x="96" y="112"/>
                </a:cubicBezTo>
                <a:lnTo>
                  <a:pt x="96" y="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89" name="Freeform 173">
            <a:extLst>
              <a:ext uri="{FF2B5EF4-FFF2-40B4-BE49-F238E27FC236}">
                <a16:creationId xmlns:a16="http://schemas.microsoft.com/office/drawing/2014/main" id="{1DBFF97B-9238-4190-A422-D42381936577}"/>
              </a:ext>
            </a:extLst>
          </p:cNvPr>
          <p:cNvSpPr>
            <a:spLocks noEditPoints="1"/>
          </p:cNvSpPr>
          <p:nvPr/>
        </p:nvSpPr>
        <p:spPr bwMode="auto">
          <a:xfrm>
            <a:off x="8512120" y="10479093"/>
            <a:ext cx="600075" cy="600075"/>
          </a:xfrm>
          <a:custGeom>
            <a:avLst/>
            <a:gdLst>
              <a:gd name="T0" fmla="*/ 26 w 176"/>
              <a:gd name="T1" fmla="*/ 96 h 176"/>
              <a:gd name="T2" fmla="*/ 112 w 176"/>
              <a:gd name="T3" fmla="*/ 104 h 176"/>
              <a:gd name="T4" fmla="*/ 68 w 176"/>
              <a:gd name="T5" fmla="*/ 64 h 176"/>
              <a:gd name="T6" fmla="*/ 93 w 176"/>
              <a:gd name="T7" fmla="*/ 72 h 176"/>
              <a:gd name="T8" fmla="*/ 34 w 176"/>
              <a:gd name="T9" fmla="*/ 136 h 176"/>
              <a:gd name="T10" fmla="*/ 107 w 176"/>
              <a:gd name="T11" fmla="*/ 128 h 176"/>
              <a:gd name="T12" fmla="*/ 34 w 176"/>
              <a:gd name="T13" fmla="*/ 136 h 176"/>
              <a:gd name="T14" fmla="*/ 93 w 176"/>
              <a:gd name="T15" fmla="*/ 144 h 176"/>
              <a:gd name="T16" fmla="*/ 68 w 176"/>
              <a:gd name="T17" fmla="*/ 152 h 176"/>
              <a:gd name="T18" fmla="*/ 34 w 176"/>
              <a:gd name="T19" fmla="*/ 80 h 176"/>
              <a:gd name="T20" fmla="*/ 107 w 176"/>
              <a:gd name="T21" fmla="*/ 88 h 176"/>
              <a:gd name="T22" fmla="*/ 110 w 176"/>
              <a:gd name="T23" fmla="*/ 120 h 176"/>
              <a:gd name="T24" fmla="*/ 24 w 176"/>
              <a:gd name="T25" fmla="*/ 112 h 176"/>
              <a:gd name="T26" fmla="*/ 110 w 176"/>
              <a:gd name="T27" fmla="*/ 120 h 176"/>
              <a:gd name="T28" fmla="*/ 40 w 176"/>
              <a:gd name="T29" fmla="*/ 40 h 176"/>
              <a:gd name="T30" fmla="*/ 48 w 176"/>
              <a:gd name="T31" fmla="*/ 12 h 176"/>
              <a:gd name="T32" fmla="*/ 24 w 176"/>
              <a:gd name="T33" fmla="*/ 12 h 176"/>
              <a:gd name="T34" fmla="*/ 32 w 176"/>
              <a:gd name="T35" fmla="*/ 40 h 176"/>
              <a:gd name="T36" fmla="*/ 0 w 176"/>
              <a:gd name="T37" fmla="*/ 56 h 176"/>
              <a:gd name="T38" fmla="*/ 16 w 176"/>
              <a:gd name="T39" fmla="*/ 176 h 176"/>
              <a:gd name="T40" fmla="*/ 176 w 176"/>
              <a:gd name="T41" fmla="*/ 160 h 176"/>
              <a:gd name="T42" fmla="*/ 160 w 176"/>
              <a:gd name="T43" fmla="*/ 40 h 176"/>
              <a:gd name="T44" fmla="*/ 16 w 176"/>
              <a:gd name="T45" fmla="*/ 168 h 176"/>
              <a:gd name="T46" fmla="*/ 8 w 176"/>
              <a:gd name="T47" fmla="*/ 56 h 176"/>
              <a:gd name="T48" fmla="*/ 128 w 176"/>
              <a:gd name="T49" fmla="*/ 48 h 176"/>
              <a:gd name="T50" fmla="*/ 168 w 176"/>
              <a:gd name="T51" fmla="*/ 160 h 176"/>
              <a:gd name="T52" fmla="*/ 136 w 176"/>
              <a:gd name="T53" fmla="*/ 168 h 176"/>
              <a:gd name="T54" fmla="*/ 160 w 176"/>
              <a:gd name="T55" fmla="*/ 48 h 176"/>
              <a:gd name="T56" fmla="*/ 168 w 176"/>
              <a:gd name="T57" fmla="*/ 160 h 176"/>
              <a:gd name="T58" fmla="*/ 144 w 176"/>
              <a:gd name="T59" fmla="*/ 80 h 176"/>
              <a:gd name="T60" fmla="*/ 160 w 176"/>
              <a:gd name="T61" fmla="*/ 80 h 176"/>
              <a:gd name="T62" fmla="*/ 152 w 176"/>
              <a:gd name="T63" fmla="*/ 104 h 176"/>
              <a:gd name="T64" fmla="*/ 152 w 176"/>
              <a:gd name="T65" fmla="*/ 112 h 176"/>
              <a:gd name="T66" fmla="*/ 152 w 176"/>
              <a:gd name="T67" fmla="*/ 104 h 176"/>
              <a:gd name="T68" fmla="*/ 148 w 176"/>
              <a:gd name="T69" fmla="*/ 132 h 176"/>
              <a:gd name="T70" fmla="*/ 156 w 176"/>
              <a:gd name="T71" fmla="*/ 13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76">
                <a:moveTo>
                  <a:pt x="110" y="96"/>
                </a:moveTo>
                <a:cubicBezTo>
                  <a:pt x="26" y="96"/>
                  <a:pt x="26" y="96"/>
                  <a:pt x="26" y="96"/>
                </a:cubicBezTo>
                <a:cubicBezTo>
                  <a:pt x="25" y="99"/>
                  <a:pt x="24" y="101"/>
                  <a:pt x="24" y="104"/>
                </a:cubicBezTo>
                <a:cubicBezTo>
                  <a:pt x="112" y="104"/>
                  <a:pt x="112" y="104"/>
                  <a:pt x="112" y="104"/>
                </a:cubicBezTo>
                <a:cubicBezTo>
                  <a:pt x="112" y="101"/>
                  <a:pt x="111" y="99"/>
                  <a:pt x="110" y="96"/>
                </a:cubicBezTo>
                <a:moveTo>
                  <a:pt x="68" y="64"/>
                </a:moveTo>
                <a:cubicBezTo>
                  <a:pt x="59" y="64"/>
                  <a:pt x="50" y="67"/>
                  <a:pt x="43" y="72"/>
                </a:cubicBezTo>
                <a:cubicBezTo>
                  <a:pt x="93" y="72"/>
                  <a:pt x="93" y="72"/>
                  <a:pt x="93" y="72"/>
                </a:cubicBezTo>
                <a:cubicBezTo>
                  <a:pt x="86" y="67"/>
                  <a:pt x="77" y="64"/>
                  <a:pt x="68" y="64"/>
                </a:cubicBezTo>
                <a:moveTo>
                  <a:pt x="34" y="136"/>
                </a:moveTo>
                <a:cubicBezTo>
                  <a:pt x="102" y="136"/>
                  <a:pt x="102" y="136"/>
                  <a:pt x="102" y="136"/>
                </a:cubicBezTo>
                <a:cubicBezTo>
                  <a:pt x="104" y="134"/>
                  <a:pt x="106" y="131"/>
                  <a:pt x="107" y="128"/>
                </a:cubicBezTo>
                <a:cubicBezTo>
                  <a:pt x="29" y="128"/>
                  <a:pt x="29" y="128"/>
                  <a:pt x="29" y="128"/>
                </a:cubicBezTo>
                <a:cubicBezTo>
                  <a:pt x="30" y="131"/>
                  <a:pt x="32" y="134"/>
                  <a:pt x="34" y="136"/>
                </a:cubicBezTo>
                <a:moveTo>
                  <a:pt x="68" y="152"/>
                </a:moveTo>
                <a:cubicBezTo>
                  <a:pt x="77" y="152"/>
                  <a:pt x="86" y="149"/>
                  <a:pt x="93" y="144"/>
                </a:cubicBezTo>
                <a:cubicBezTo>
                  <a:pt x="43" y="144"/>
                  <a:pt x="43" y="144"/>
                  <a:pt x="43" y="144"/>
                </a:cubicBezTo>
                <a:cubicBezTo>
                  <a:pt x="50" y="149"/>
                  <a:pt x="59" y="152"/>
                  <a:pt x="68" y="152"/>
                </a:cubicBezTo>
                <a:moveTo>
                  <a:pt x="102" y="80"/>
                </a:moveTo>
                <a:cubicBezTo>
                  <a:pt x="34" y="80"/>
                  <a:pt x="34" y="80"/>
                  <a:pt x="34" y="80"/>
                </a:cubicBezTo>
                <a:cubicBezTo>
                  <a:pt x="32" y="82"/>
                  <a:pt x="30" y="85"/>
                  <a:pt x="29" y="88"/>
                </a:cubicBezTo>
                <a:cubicBezTo>
                  <a:pt x="107" y="88"/>
                  <a:pt x="107" y="88"/>
                  <a:pt x="107" y="88"/>
                </a:cubicBezTo>
                <a:cubicBezTo>
                  <a:pt x="106" y="85"/>
                  <a:pt x="104" y="82"/>
                  <a:pt x="102" y="80"/>
                </a:cubicBezTo>
                <a:moveTo>
                  <a:pt x="110" y="120"/>
                </a:moveTo>
                <a:cubicBezTo>
                  <a:pt x="111" y="117"/>
                  <a:pt x="112" y="115"/>
                  <a:pt x="112" y="112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24" y="115"/>
                  <a:pt x="25" y="117"/>
                  <a:pt x="26" y="120"/>
                </a:cubicBezTo>
                <a:lnTo>
                  <a:pt x="110" y="120"/>
                </a:lnTo>
                <a:close/>
                <a:moveTo>
                  <a:pt x="160" y="40"/>
                </a:moveTo>
                <a:cubicBezTo>
                  <a:pt x="40" y="40"/>
                  <a:pt x="40" y="40"/>
                  <a:pt x="40" y="40"/>
                </a:cubicBezTo>
                <a:cubicBezTo>
                  <a:pt x="40" y="23"/>
                  <a:pt x="40" y="23"/>
                  <a:pt x="40" y="23"/>
                </a:cubicBezTo>
                <a:cubicBezTo>
                  <a:pt x="45" y="22"/>
                  <a:pt x="48" y="17"/>
                  <a:pt x="48" y="12"/>
                </a:cubicBezTo>
                <a:cubicBezTo>
                  <a:pt x="48" y="5"/>
                  <a:pt x="43" y="0"/>
                  <a:pt x="36" y="0"/>
                </a:cubicBezTo>
                <a:cubicBezTo>
                  <a:pt x="29" y="0"/>
                  <a:pt x="24" y="5"/>
                  <a:pt x="24" y="12"/>
                </a:cubicBezTo>
                <a:cubicBezTo>
                  <a:pt x="24" y="17"/>
                  <a:pt x="27" y="22"/>
                  <a:pt x="32" y="23"/>
                </a:cubicBezTo>
                <a:cubicBezTo>
                  <a:pt x="32" y="40"/>
                  <a:pt x="32" y="40"/>
                  <a:pt x="32" y="40"/>
                </a:cubicBezTo>
                <a:cubicBezTo>
                  <a:pt x="16" y="40"/>
                  <a:pt x="16" y="40"/>
                  <a:pt x="16" y="40"/>
                </a:cubicBezTo>
                <a:cubicBezTo>
                  <a:pt x="7" y="40"/>
                  <a:pt x="0" y="47"/>
                  <a:pt x="0" y="5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56"/>
                  <a:pt x="176" y="56"/>
                  <a:pt x="176" y="56"/>
                </a:cubicBezTo>
                <a:cubicBezTo>
                  <a:pt x="176" y="47"/>
                  <a:pt x="169" y="40"/>
                  <a:pt x="160" y="40"/>
                </a:cubicBezTo>
                <a:moveTo>
                  <a:pt x="128" y="168"/>
                </a:move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56"/>
                  <a:pt x="8" y="56"/>
                  <a:pt x="8" y="56"/>
                </a:cubicBezTo>
                <a:cubicBezTo>
                  <a:pt x="8" y="52"/>
                  <a:pt x="12" y="48"/>
                  <a:pt x="16" y="48"/>
                </a:cubicBezTo>
                <a:cubicBezTo>
                  <a:pt x="128" y="48"/>
                  <a:pt x="128" y="48"/>
                  <a:pt x="128" y="48"/>
                </a:cubicBezTo>
                <a:lnTo>
                  <a:pt x="128" y="168"/>
                </a:lnTo>
                <a:close/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36" y="168"/>
                  <a:pt x="136" y="168"/>
                  <a:pt x="136" y="168"/>
                </a:cubicBezTo>
                <a:cubicBezTo>
                  <a:pt x="136" y="48"/>
                  <a:pt x="136" y="48"/>
                  <a:pt x="136" y="48"/>
                </a:cubicBezTo>
                <a:cubicBezTo>
                  <a:pt x="160" y="48"/>
                  <a:pt x="160" y="48"/>
                  <a:pt x="160" y="48"/>
                </a:cubicBezTo>
                <a:cubicBezTo>
                  <a:pt x="164" y="48"/>
                  <a:pt x="168" y="52"/>
                  <a:pt x="168" y="56"/>
                </a:cubicBezTo>
                <a:lnTo>
                  <a:pt x="168" y="160"/>
                </a:lnTo>
                <a:close/>
                <a:moveTo>
                  <a:pt x="152" y="72"/>
                </a:moveTo>
                <a:cubicBezTo>
                  <a:pt x="148" y="72"/>
                  <a:pt x="144" y="76"/>
                  <a:pt x="144" y="80"/>
                </a:cubicBezTo>
                <a:cubicBezTo>
                  <a:pt x="144" y="84"/>
                  <a:pt x="148" y="88"/>
                  <a:pt x="152" y="88"/>
                </a:cubicBezTo>
                <a:cubicBezTo>
                  <a:pt x="156" y="88"/>
                  <a:pt x="160" y="84"/>
                  <a:pt x="160" y="80"/>
                </a:cubicBezTo>
                <a:cubicBezTo>
                  <a:pt x="160" y="76"/>
                  <a:pt x="156" y="72"/>
                  <a:pt x="152" y="72"/>
                </a:cubicBezTo>
                <a:moveTo>
                  <a:pt x="152" y="104"/>
                </a:moveTo>
                <a:cubicBezTo>
                  <a:pt x="150" y="104"/>
                  <a:pt x="148" y="106"/>
                  <a:pt x="148" y="108"/>
                </a:cubicBezTo>
                <a:cubicBezTo>
                  <a:pt x="148" y="110"/>
                  <a:pt x="150" y="112"/>
                  <a:pt x="152" y="112"/>
                </a:cubicBezTo>
                <a:cubicBezTo>
                  <a:pt x="154" y="112"/>
                  <a:pt x="156" y="110"/>
                  <a:pt x="156" y="108"/>
                </a:cubicBezTo>
                <a:cubicBezTo>
                  <a:pt x="156" y="106"/>
                  <a:pt x="154" y="104"/>
                  <a:pt x="152" y="104"/>
                </a:cubicBezTo>
                <a:moveTo>
                  <a:pt x="152" y="128"/>
                </a:moveTo>
                <a:cubicBezTo>
                  <a:pt x="150" y="128"/>
                  <a:pt x="148" y="130"/>
                  <a:pt x="148" y="132"/>
                </a:cubicBezTo>
                <a:cubicBezTo>
                  <a:pt x="148" y="134"/>
                  <a:pt x="150" y="136"/>
                  <a:pt x="152" y="136"/>
                </a:cubicBezTo>
                <a:cubicBezTo>
                  <a:pt x="154" y="136"/>
                  <a:pt x="156" y="134"/>
                  <a:pt x="156" y="132"/>
                </a:cubicBezTo>
                <a:cubicBezTo>
                  <a:pt x="156" y="130"/>
                  <a:pt x="154" y="128"/>
                  <a:pt x="152" y="12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90" name="Freeform 174">
            <a:extLst>
              <a:ext uri="{FF2B5EF4-FFF2-40B4-BE49-F238E27FC236}">
                <a16:creationId xmlns:a16="http://schemas.microsoft.com/office/drawing/2014/main" id="{69F21B8F-F34C-4AAE-8F93-25996B157990}"/>
              </a:ext>
            </a:extLst>
          </p:cNvPr>
          <p:cNvSpPr>
            <a:spLocks noEditPoints="1"/>
          </p:cNvSpPr>
          <p:nvPr/>
        </p:nvSpPr>
        <p:spPr bwMode="auto">
          <a:xfrm>
            <a:off x="9658295" y="10479093"/>
            <a:ext cx="600075" cy="600075"/>
          </a:xfrm>
          <a:custGeom>
            <a:avLst/>
            <a:gdLst>
              <a:gd name="T0" fmla="*/ 16 w 176"/>
              <a:gd name="T1" fmla="*/ 0 h 176"/>
              <a:gd name="T2" fmla="*/ 0 w 176"/>
              <a:gd name="T3" fmla="*/ 160 h 176"/>
              <a:gd name="T4" fmla="*/ 160 w 176"/>
              <a:gd name="T5" fmla="*/ 176 h 176"/>
              <a:gd name="T6" fmla="*/ 176 w 176"/>
              <a:gd name="T7" fmla="*/ 16 h 176"/>
              <a:gd name="T8" fmla="*/ 168 w 176"/>
              <a:gd name="T9" fmla="*/ 160 h 176"/>
              <a:gd name="T10" fmla="*/ 16 w 176"/>
              <a:gd name="T11" fmla="*/ 168 h 176"/>
              <a:gd name="T12" fmla="*/ 8 w 176"/>
              <a:gd name="T13" fmla="*/ 112 h 176"/>
              <a:gd name="T14" fmla="*/ 72 w 176"/>
              <a:gd name="T15" fmla="*/ 152 h 176"/>
              <a:gd name="T16" fmla="*/ 144 w 176"/>
              <a:gd name="T17" fmla="*/ 144 h 176"/>
              <a:gd name="T18" fmla="*/ 168 w 176"/>
              <a:gd name="T19" fmla="*/ 112 h 176"/>
              <a:gd name="T20" fmla="*/ 120 w 176"/>
              <a:gd name="T21" fmla="*/ 48 h 176"/>
              <a:gd name="T22" fmla="*/ 113 w 176"/>
              <a:gd name="T23" fmla="*/ 60 h 176"/>
              <a:gd name="T24" fmla="*/ 72 w 176"/>
              <a:gd name="T25" fmla="*/ 56 h 176"/>
              <a:gd name="T26" fmla="*/ 40 w 176"/>
              <a:gd name="T27" fmla="*/ 40 h 176"/>
              <a:gd name="T28" fmla="*/ 136 w 176"/>
              <a:gd name="T29" fmla="*/ 136 h 176"/>
              <a:gd name="T30" fmla="*/ 120 w 176"/>
              <a:gd name="T31" fmla="*/ 104 h 176"/>
              <a:gd name="T32" fmla="*/ 120 w 176"/>
              <a:gd name="T33" fmla="*/ 64 h 176"/>
              <a:gd name="T34" fmla="*/ 120 w 176"/>
              <a:gd name="T35" fmla="*/ 48 h 176"/>
              <a:gd name="T36" fmla="*/ 102 w 176"/>
              <a:gd name="T37" fmla="*/ 77 h 176"/>
              <a:gd name="T38" fmla="*/ 84 w 176"/>
              <a:gd name="T39" fmla="*/ 104 h 176"/>
              <a:gd name="T40" fmla="*/ 60 w 176"/>
              <a:gd name="T41" fmla="*/ 104 h 176"/>
              <a:gd name="T42" fmla="*/ 77 w 176"/>
              <a:gd name="T43" fmla="*/ 115 h 176"/>
              <a:gd name="T44" fmla="*/ 70 w 176"/>
              <a:gd name="T45" fmla="*/ 120 h 176"/>
              <a:gd name="T46" fmla="*/ 69 w 176"/>
              <a:gd name="T47" fmla="*/ 139 h 176"/>
              <a:gd name="T48" fmla="*/ 82 w 176"/>
              <a:gd name="T49" fmla="*/ 138 h 176"/>
              <a:gd name="T50" fmla="*/ 82 w 176"/>
              <a:gd name="T51" fmla="*/ 128 h 176"/>
              <a:gd name="T52" fmla="*/ 79 w 176"/>
              <a:gd name="T53" fmla="*/ 126 h 176"/>
              <a:gd name="T54" fmla="*/ 112 w 176"/>
              <a:gd name="T55" fmla="*/ 104 h 176"/>
              <a:gd name="T56" fmla="*/ 32 w 176"/>
              <a:gd name="T57" fmla="*/ 104 h 176"/>
              <a:gd name="T58" fmla="*/ 76 w 176"/>
              <a:gd name="T59" fmla="*/ 104 h 176"/>
              <a:gd name="T60" fmla="*/ 68 w 176"/>
              <a:gd name="T61" fmla="*/ 104 h 176"/>
              <a:gd name="T62" fmla="*/ 76 w 176"/>
              <a:gd name="T63" fmla="*/ 104 h 176"/>
              <a:gd name="T64" fmla="*/ 144 w 176"/>
              <a:gd name="T65" fmla="*/ 104 h 176"/>
              <a:gd name="T66" fmla="*/ 32 w 176"/>
              <a:gd name="T67" fmla="*/ 32 h 176"/>
              <a:gd name="T68" fmla="*/ 24 w 176"/>
              <a:gd name="T69" fmla="*/ 104 h 176"/>
              <a:gd name="T70" fmla="*/ 8 w 176"/>
              <a:gd name="T71" fmla="*/ 16 h 176"/>
              <a:gd name="T72" fmla="*/ 160 w 176"/>
              <a:gd name="T73" fmla="*/ 8 h 176"/>
              <a:gd name="T74" fmla="*/ 168 w 176"/>
              <a:gd name="T75" fmla="*/ 104 h 176"/>
              <a:gd name="T76" fmla="*/ 124 w 176"/>
              <a:gd name="T77" fmla="*/ 128 h 176"/>
              <a:gd name="T78" fmla="*/ 124 w 176"/>
              <a:gd name="T79" fmla="*/ 1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6" h="176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12"/>
                  <a:pt x="8" y="112"/>
                  <a:pt x="8" y="112"/>
                </a:cubicBezTo>
                <a:cubicBezTo>
                  <a:pt x="25" y="112"/>
                  <a:pt x="25" y="112"/>
                  <a:pt x="25" y="112"/>
                </a:cubicBezTo>
                <a:cubicBezTo>
                  <a:pt x="29" y="135"/>
                  <a:pt x="48" y="152"/>
                  <a:pt x="72" y="152"/>
                </a:cubicBezTo>
                <a:cubicBezTo>
                  <a:pt x="82" y="152"/>
                  <a:pt x="91" y="149"/>
                  <a:pt x="99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44" y="112"/>
                  <a:pt x="144" y="112"/>
                  <a:pt x="144" y="112"/>
                </a:cubicBezTo>
                <a:cubicBezTo>
                  <a:pt x="168" y="112"/>
                  <a:pt x="168" y="112"/>
                  <a:pt x="168" y="112"/>
                </a:cubicBezTo>
                <a:lnTo>
                  <a:pt x="168" y="160"/>
                </a:lnTo>
                <a:close/>
                <a:moveTo>
                  <a:pt x="120" y="48"/>
                </a:moveTo>
                <a:cubicBezTo>
                  <a:pt x="116" y="48"/>
                  <a:pt x="112" y="52"/>
                  <a:pt x="112" y="56"/>
                </a:cubicBezTo>
                <a:cubicBezTo>
                  <a:pt x="112" y="58"/>
                  <a:pt x="112" y="59"/>
                  <a:pt x="113" y="60"/>
                </a:cubicBezTo>
                <a:cubicBezTo>
                  <a:pt x="106" y="71"/>
                  <a:pt x="106" y="71"/>
                  <a:pt x="106" y="71"/>
                </a:cubicBezTo>
                <a:cubicBezTo>
                  <a:pt x="98" y="62"/>
                  <a:pt x="85" y="56"/>
                  <a:pt x="72" y="56"/>
                </a:cubicBezTo>
                <a:cubicBezTo>
                  <a:pt x="60" y="56"/>
                  <a:pt x="48" y="61"/>
                  <a:pt x="40" y="68"/>
                </a:cubicBezTo>
                <a:cubicBezTo>
                  <a:pt x="40" y="40"/>
                  <a:pt x="40" y="40"/>
                  <a:pt x="40" y="40"/>
                </a:cubicBezTo>
                <a:cubicBezTo>
                  <a:pt x="136" y="40"/>
                  <a:pt x="136" y="40"/>
                  <a:pt x="136" y="40"/>
                </a:cubicBezTo>
                <a:cubicBezTo>
                  <a:pt x="136" y="136"/>
                  <a:pt x="136" y="136"/>
                  <a:pt x="136" y="136"/>
                </a:cubicBezTo>
                <a:cubicBezTo>
                  <a:pt x="108" y="136"/>
                  <a:pt x="108" y="136"/>
                  <a:pt x="108" y="136"/>
                </a:cubicBezTo>
                <a:cubicBezTo>
                  <a:pt x="115" y="128"/>
                  <a:pt x="120" y="116"/>
                  <a:pt x="120" y="104"/>
                </a:cubicBezTo>
                <a:cubicBezTo>
                  <a:pt x="120" y="94"/>
                  <a:pt x="117" y="85"/>
                  <a:pt x="112" y="77"/>
                </a:cubicBezTo>
                <a:cubicBezTo>
                  <a:pt x="120" y="64"/>
                  <a:pt x="120" y="64"/>
                  <a:pt x="120" y="64"/>
                </a:cubicBezTo>
                <a:cubicBezTo>
                  <a:pt x="125" y="64"/>
                  <a:pt x="128" y="60"/>
                  <a:pt x="128" y="56"/>
                </a:cubicBezTo>
                <a:cubicBezTo>
                  <a:pt x="128" y="52"/>
                  <a:pt x="124" y="48"/>
                  <a:pt x="120" y="48"/>
                </a:cubicBezTo>
                <a:moveTo>
                  <a:pt x="72" y="64"/>
                </a:moveTo>
                <a:cubicBezTo>
                  <a:pt x="84" y="64"/>
                  <a:pt x="95" y="69"/>
                  <a:pt x="102" y="77"/>
                </a:cubicBezTo>
                <a:cubicBezTo>
                  <a:pt x="84" y="105"/>
                  <a:pt x="84" y="105"/>
                  <a:pt x="84" y="105"/>
                </a:cubicBezTo>
                <a:cubicBezTo>
                  <a:pt x="84" y="104"/>
                  <a:pt x="84" y="104"/>
                  <a:pt x="84" y="104"/>
                </a:cubicBezTo>
                <a:cubicBezTo>
                  <a:pt x="84" y="97"/>
                  <a:pt x="79" y="92"/>
                  <a:pt x="72" y="92"/>
                </a:cubicBezTo>
                <a:cubicBezTo>
                  <a:pt x="65" y="92"/>
                  <a:pt x="60" y="97"/>
                  <a:pt x="60" y="104"/>
                </a:cubicBezTo>
                <a:cubicBezTo>
                  <a:pt x="60" y="111"/>
                  <a:pt x="65" y="116"/>
                  <a:pt x="72" y="116"/>
                </a:cubicBezTo>
                <a:cubicBezTo>
                  <a:pt x="74" y="116"/>
                  <a:pt x="76" y="116"/>
                  <a:pt x="77" y="115"/>
                </a:cubicBezTo>
                <a:cubicBezTo>
                  <a:pt x="73" y="122"/>
                  <a:pt x="73" y="122"/>
                  <a:pt x="73" y="122"/>
                </a:cubicBezTo>
                <a:cubicBezTo>
                  <a:pt x="70" y="120"/>
                  <a:pt x="70" y="120"/>
                  <a:pt x="70" y="120"/>
                </a:cubicBezTo>
                <a:cubicBezTo>
                  <a:pt x="65" y="136"/>
                  <a:pt x="65" y="136"/>
                  <a:pt x="65" y="136"/>
                </a:cubicBezTo>
                <a:cubicBezTo>
                  <a:pt x="69" y="139"/>
                  <a:pt x="69" y="139"/>
                  <a:pt x="69" y="139"/>
                </a:cubicBezTo>
                <a:cubicBezTo>
                  <a:pt x="72" y="136"/>
                  <a:pt x="72" y="136"/>
                  <a:pt x="72" y="136"/>
                </a:cubicBezTo>
                <a:cubicBezTo>
                  <a:pt x="82" y="138"/>
                  <a:pt x="82" y="138"/>
                  <a:pt x="82" y="138"/>
                </a:cubicBezTo>
                <a:cubicBezTo>
                  <a:pt x="78" y="131"/>
                  <a:pt x="78" y="131"/>
                  <a:pt x="78" y="131"/>
                </a:cubicBezTo>
                <a:cubicBezTo>
                  <a:pt x="82" y="128"/>
                  <a:pt x="82" y="128"/>
                  <a:pt x="82" y="128"/>
                </a:cubicBezTo>
                <a:cubicBezTo>
                  <a:pt x="77" y="125"/>
                  <a:pt x="77" y="125"/>
                  <a:pt x="77" y="125"/>
                </a:cubicBezTo>
                <a:cubicBezTo>
                  <a:pt x="79" y="126"/>
                  <a:pt x="79" y="126"/>
                  <a:pt x="79" y="126"/>
                </a:cubicBezTo>
                <a:cubicBezTo>
                  <a:pt x="107" y="84"/>
                  <a:pt x="107" y="84"/>
                  <a:pt x="107" y="84"/>
                </a:cubicBezTo>
                <a:cubicBezTo>
                  <a:pt x="110" y="90"/>
                  <a:pt x="112" y="97"/>
                  <a:pt x="112" y="104"/>
                </a:cubicBezTo>
                <a:cubicBezTo>
                  <a:pt x="112" y="126"/>
                  <a:pt x="94" y="144"/>
                  <a:pt x="72" y="144"/>
                </a:cubicBezTo>
                <a:cubicBezTo>
                  <a:pt x="50" y="144"/>
                  <a:pt x="32" y="126"/>
                  <a:pt x="32" y="104"/>
                </a:cubicBezTo>
                <a:cubicBezTo>
                  <a:pt x="32" y="82"/>
                  <a:pt x="50" y="64"/>
                  <a:pt x="72" y="64"/>
                </a:cubicBezTo>
                <a:moveTo>
                  <a:pt x="76" y="104"/>
                </a:moveTo>
                <a:cubicBezTo>
                  <a:pt x="76" y="106"/>
                  <a:pt x="74" y="108"/>
                  <a:pt x="72" y="108"/>
                </a:cubicBezTo>
                <a:cubicBezTo>
                  <a:pt x="70" y="108"/>
                  <a:pt x="68" y="106"/>
                  <a:pt x="68" y="104"/>
                </a:cubicBezTo>
                <a:cubicBezTo>
                  <a:pt x="68" y="102"/>
                  <a:pt x="70" y="100"/>
                  <a:pt x="72" y="100"/>
                </a:cubicBezTo>
                <a:cubicBezTo>
                  <a:pt x="74" y="100"/>
                  <a:pt x="76" y="102"/>
                  <a:pt x="76" y="104"/>
                </a:cubicBezTo>
                <a:moveTo>
                  <a:pt x="168" y="104"/>
                </a:moveTo>
                <a:cubicBezTo>
                  <a:pt x="144" y="104"/>
                  <a:pt x="144" y="104"/>
                  <a:pt x="144" y="104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32" y="77"/>
                  <a:pt x="32" y="77"/>
                  <a:pt x="32" y="77"/>
                </a:cubicBezTo>
                <a:cubicBezTo>
                  <a:pt x="27" y="85"/>
                  <a:pt x="24" y="94"/>
                  <a:pt x="24" y="104"/>
                </a:cubicBezTo>
                <a:cubicBezTo>
                  <a:pt x="8" y="104"/>
                  <a:pt x="8" y="104"/>
                  <a:pt x="8" y="104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04"/>
                </a:lnTo>
                <a:close/>
                <a:moveTo>
                  <a:pt x="120" y="124"/>
                </a:moveTo>
                <a:cubicBezTo>
                  <a:pt x="120" y="126"/>
                  <a:pt x="122" y="128"/>
                  <a:pt x="124" y="128"/>
                </a:cubicBezTo>
                <a:cubicBezTo>
                  <a:pt x="126" y="128"/>
                  <a:pt x="128" y="126"/>
                  <a:pt x="128" y="124"/>
                </a:cubicBezTo>
                <a:cubicBezTo>
                  <a:pt x="128" y="122"/>
                  <a:pt x="126" y="120"/>
                  <a:pt x="124" y="120"/>
                </a:cubicBezTo>
                <a:cubicBezTo>
                  <a:pt x="122" y="120"/>
                  <a:pt x="120" y="122"/>
                  <a:pt x="120" y="12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91" name="Freeform 175">
            <a:extLst>
              <a:ext uri="{FF2B5EF4-FFF2-40B4-BE49-F238E27FC236}">
                <a16:creationId xmlns:a16="http://schemas.microsoft.com/office/drawing/2014/main" id="{A6E4D4B8-A398-4352-805F-BADF76975A6E}"/>
              </a:ext>
            </a:extLst>
          </p:cNvPr>
          <p:cNvSpPr>
            <a:spLocks noEditPoints="1"/>
          </p:cNvSpPr>
          <p:nvPr/>
        </p:nvSpPr>
        <p:spPr bwMode="auto">
          <a:xfrm>
            <a:off x="10802883" y="10479093"/>
            <a:ext cx="600075" cy="600075"/>
          </a:xfrm>
          <a:custGeom>
            <a:avLst/>
            <a:gdLst>
              <a:gd name="T0" fmla="*/ 96 w 176"/>
              <a:gd name="T1" fmla="*/ 48 h 176"/>
              <a:gd name="T2" fmla="*/ 112 w 176"/>
              <a:gd name="T3" fmla="*/ 16 h 176"/>
              <a:gd name="T4" fmla="*/ 80 w 176"/>
              <a:gd name="T5" fmla="*/ 0 h 176"/>
              <a:gd name="T6" fmla="*/ 64 w 176"/>
              <a:gd name="T7" fmla="*/ 32 h 176"/>
              <a:gd name="T8" fmla="*/ 72 w 176"/>
              <a:gd name="T9" fmla="*/ 16 h 176"/>
              <a:gd name="T10" fmla="*/ 96 w 176"/>
              <a:gd name="T11" fmla="*/ 8 h 176"/>
              <a:gd name="T12" fmla="*/ 104 w 176"/>
              <a:gd name="T13" fmla="*/ 32 h 176"/>
              <a:gd name="T14" fmla="*/ 80 w 176"/>
              <a:gd name="T15" fmla="*/ 40 h 176"/>
              <a:gd name="T16" fmla="*/ 72 w 176"/>
              <a:gd name="T17" fmla="*/ 16 h 176"/>
              <a:gd name="T18" fmla="*/ 28 w 176"/>
              <a:gd name="T19" fmla="*/ 116 h 176"/>
              <a:gd name="T20" fmla="*/ 84 w 176"/>
              <a:gd name="T21" fmla="*/ 88 h 176"/>
              <a:gd name="T22" fmla="*/ 88 w 176"/>
              <a:gd name="T23" fmla="*/ 120 h 176"/>
              <a:gd name="T24" fmla="*/ 92 w 176"/>
              <a:gd name="T25" fmla="*/ 88 h 176"/>
              <a:gd name="T26" fmla="*/ 148 w 176"/>
              <a:gd name="T27" fmla="*/ 116 h 176"/>
              <a:gd name="T28" fmla="*/ 156 w 176"/>
              <a:gd name="T29" fmla="*/ 116 h 176"/>
              <a:gd name="T30" fmla="*/ 152 w 176"/>
              <a:gd name="T31" fmla="*/ 80 h 176"/>
              <a:gd name="T32" fmla="*/ 92 w 176"/>
              <a:gd name="T33" fmla="*/ 60 h 176"/>
              <a:gd name="T34" fmla="*/ 84 w 176"/>
              <a:gd name="T35" fmla="*/ 60 h 176"/>
              <a:gd name="T36" fmla="*/ 24 w 176"/>
              <a:gd name="T37" fmla="*/ 80 h 176"/>
              <a:gd name="T38" fmla="*/ 20 w 176"/>
              <a:gd name="T39" fmla="*/ 116 h 176"/>
              <a:gd name="T40" fmla="*/ 160 w 176"/>
              <a:gd name="T41" fmla="*/ 128 h 176"/>
              <a:gd name="T42" fmla="*/ 128 w 176"/>
              <a:gd name="T43" fmla="*/ 144 h 176"/>
              <a:gd name="T44" fmla="*/ 144 w 176"/>
              <a:gd name="T45" fmla="*/ 176 h 176"/>
              <a:gd name="T46" fmla="*/ 176 w 176"/>
              <a:gd name="T47" fmla="*/ 160 h 176"/>
              <a:gd name="T48" fmla="*/ 160 w 176"/>
              <a:gd name="T49" fmla="*/ 128 h 176"/>
              <a:gd name="T50" fmla="*/ 160 w 176"/>
              <a:gd name="T51" fmla="*/ 168 h 176"/>
              <a:gd name="T52" fmla="*/ 136 w 176"/>
              <a:gd name="T53" fmla="*/ 160 h 176"/>
              <a:gd name="T54" fmla="*/ 144 w 176"/>
              <a:gd name="T55" fmla="*/ 136 h 176"/>
              <a:gd name="T56" fmla="*/ 168 w 176"/>
              <a:gd name="T57" fmla="*/ 144 h 176"/>
              <a:gd name="T58" fmla="*/ 32 w 176"/>
              <a:gd name="T59" fmla="*/ 128 h 176"/>
              <a:gd name="T60" fmla="*/ 0 w 176"/>
              <a:gd name="T61" fmla="*/ 144 h 176"/>
              <a:gd name="T62" fmla="*/ 16 w 176"/>
              <a:gd name="T63" fmla="*/ 176 h 176"/>
              <a:gd name="T64" fmla="*/ 48 w 176"/>
              <a:gd name="T65" fmla="*/ 160 h 176"/>
              <a:gd name="T66" fmla="*/ 32 w 176"/>
              <a:gd name="T67" fmla="*/ 128 h 176"/>
              <a:gd name="T68" fmla="*/ 32 w 176"/>
              <a:gd name="T69" fmla="*/ 168 h 176"/>
              <a:gd name="T70" fmla="*/ 8 w 176"/>
              <a:gd name="T71" fmla="*/ 160 h 176"/>
              <a:gd name="T72" fmla="*/ 16 w 176"/>
              <a:gd name="T73" fmla="*/ 136 h 176"/>
              <a:gd name="T74" fmla="*/ 40 w 176"/>
              <a:gd name="T75" fmla="*/ 144 h 176"/>
              <a:gd name="T76" fmla="*/ 96 w 176"/>
              <a:gd name="T77" fmla="*/ 128 h 176"/>
              <a:gd name="T78" fmla="*/ 64 w 176"/>
              <a:gd name="T79" fmla="*/ 144 h 176"/>
              <a:gd name="T80" fmla="*/ 80 w 176"/>
              <a:gd name="T81" fmla="*/ 176 h 176"/>
              <a:gd name="T82" fmla="*/ 112 w 176"/>
              <a:gd name="T83" fmla="*/ 160 h 176"/>
              <a:gd name="T84" fmla="*/ 96 w 176"/>
              <a:gd name="T85" fmla="*/ 128 h 176"/>
              <a:gd name="T86" fmla="*/ 96 w 176"/>
              <a:gd name="T87" fmla="*/ 168 h 176"/>
              <a:gd name="T88" fmla="*/ 72 w 176"/>
              <a:gd name="T89" fmla="*/ 160 h 176"/>
              <a:gd name="T90" fmla="*/ 80 w 176"/>
              <a:gd name="T91" fmla="*/ 136 h 176"/>
              <a:gd name="T92" fmla="*/ 104 w 176"/>
              <a:gd name="T93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6" h="176">
                <a:moveTo>
                  <a:pt x="80" y="48"/>
                </a:moveTo>
                <a:cubicBezTo>
                  <a:pt x="96" y="48"/>
                  <a:pt x="96" y="48"/>
                  <a:pt x="96" y="48"/>
                </a:cubicBezTo>
                <a:cubicBezTo>
                  <a:pt x="105" y="48"/>
                  <a:pt x="112" y="41"/>
                  <a:pt x="112" y="32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71" y="0"/>
                  <a:pt x="64" y="7"/>
                  <a:pt x="64" y="16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1"/>
                  <a:pt x="71" y="48"/>
                  <a:pt x="80" y="48"/>
                </a:cubicBezTo>
                <a:moveTo>
                  <a:pt x="72" y="16"/>
                </a:moveTo>
                <a:cubicBezTo>
                  <a:pt x="72" y="12"/>
                  <a:pt x="76" y="8"/>
                  <a:pt x="80" y="8"/>
                </a:cubicBezTo>
                <a:cubicBezTo>
                  <a:pt x="96" y="8"/>
                  <a:pt x="96" y="8"/>
                  <a:pt x="96" y="8"/>
                </a:cubicBezTo>
                <a:cubicBezTo>
                  <a:pt x="100" y="8"/>
                  <a:pt x="104" y="12"/>
                  <a:pt x="104" y="16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6"/>
                  <a:pt x="100" y="40"/>
                  <a:pt x="96" y="40"/>
                </a:cubicBezTo>
                <a:cubicBezTo>
                  <a:pt x="80" y="40"/>
                  <a:pt x="80" y="40"/>
                  <a:pt x="80" y="40"/>
                </a:cubicBezTo>
                <a:cubicBezTo>
                  <a:pt x="76" y="40"/>
                  <a:pt x="72" y="36"/>
                  <a:pt x="72" y="32"/>
                </a:cubicBezTo>
                <a:lnTo>
                  <a:pt x="72" y="16"/>
                </a:lnTo>
                <a:close/>
                <a:moveTo>
                  <a:pt x="24" y="120"/>
                </a:moveTo>
                <a:cubicBezTo>
                  <a:pt x="26" y="120"/>
                  <a:pt x="28" y="118"/>
                  <a:pt x="28" y="116"/>
                </a:cubicBezTo>
                <a:cubicBezTo>
                  <a:pt x="28" y="88"/>
                  <a:pt x="28" y="88"/>
                  <a:pt x="28" y="88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116"/>
                  <a:pt x="84" y="116"/>
                  <a:pt x="84" y="116"/>
                </a:cubicBezTo>
                <a:cubicBezTo>
                  <a:pt x="84" y="118"/>
                  <a:pt x="86" y="120"/>
                  <a:pt x="88" y="120"/>
                </a:cubicBezTo>
                <a:cubicBezTo>
                  <a:pt x="90" y="120"/>
                  <a:pt x="92" y="118"/>
                  <a:pt x="92" y="116"/>
                </a:cubicBezTo>
                <a:cubicBezTo>
                  <a:pt x="92" y="88"/>
                  <a:pt x="92" y="88"/>
                  <a:pt x="92" y="88"/>
                </a:cubicBezTo>
                <a:cubicBezTo>
                  <a:pt x="148" y="88"/>
                  <a:pt x="148" y="88"/>
                  <a:pt x="148" y="88"/>
                </a:cubicBezTo>
                <a:cubicBezTo>
                  <a:pt x="148" y="116"/>
                  <a:pt x="148" y="116"/>
                  <a:pt x="148" y="116"/>
                </a:cubicBezTo>
                <a:cubicBezTo>
                  <a:pt x="148" y="118"/>
                  <a:pt x="150" y="120"/>
                  <a:pt x="152" y="120"/>
                </a:cubicBezTo>
                <a:cubicBezTo>
                  <a:pt x="154" y="120"/>
                  <a:pt x="156" y="118"/>
                  <a:pt x="156" y="116"/>
                </a:cubicBezTo>
                <a:cubicBezTo>
                  <a:pt x="156" y="84"/>
                  <a:pt x="156" y="84"/>
                  <a:pt x="156" y="84"/>
                </a:cubicBezTo>
                <a:cubicBezTo>
                  <a:pt x="156" y="82"/>
                  <a:pt x="154" y="80"/>
                  <a:pt x="152" y="80"/>
                </a:cubicBezTo>
                <a:cubicBezTo>
                  <a:pt x="92" y="80"/>
                  <a:pt x="92" y="80"/>
                  <a:pt x="92" y="80"/>
                </a:cubicBezTo>
                <a:cubicBezTo>
                  <a:pt x="92" y="60"/>
                  <a:pt x="92" y="60"/>
                  <a:pt x="92" y="60"/>
                </a:cubicBezTo>
                <a:cubicBezTo>
                  <a:pt x="92" y="58"/>
                  <a:pt x="90" y="56"/>
                  <a:pt x="88" y="56"/>
                </a:cubicBezTo>
                <a:cubicBezTo>
                  <a:pt x="86" y="56"/>
                  <a:pt x="84" y="58"/>
                  <a:pt x="84" y="60"/>
                </a:cubicBezTo>
                <a:cubicBezTo>
                  <a:pt x="84" y="80"/>
                  <a:pt x="84" y="80"/>
                  <a:pt x="84" y="80"/>
                </a:cubicBezTo>
                <a:cubicBezTo>
                  <a:pt x="24" y="80"/>
                  <a:pt x="24" y="80"/>
                  <a:pt x="24" y="80"/>
                </a:cubicBezTo>
                <a:cubicBezTo>
                  <a:pt x="22" y="80"/>
                  <a:pt x="20" y="82"/>
                  <a:pt x="20" y="84"/>
                </a:cubicBezTo>
                <a:cubicBezTo>
                  <a:pt x="20" y="116"/>
                  <a:pt x="20" y="116"/>
                  <a:pt x="20" y="116"/>
                </a:cubicBezTo>
                <a:cubicBezTo>
                  <a:pt x="20" y="118"/>
                  <a:pt x="22" y="120"/>
                  <a:pt x="24" y="120"/>
                </a:cubicBezTo>
                <a:moveTo>
                  <a:pt x="160" y="128"/>
                </a:moveTo>
                <a:cubicBezTo>
                  <a:pt x="144" y="128"/>
                  <a:pt x="144" y="128"/>
                  <a:pt x="144" y="128"/>
                </a:cubicBezTo>
                <a:cubicBezTo>
                  <a:pt x="135" y="128"/>
                  <a:pt x="128" y="135"/>
                  <a:pt x="128" y="144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28" y="169"/>
                  <a:pt x="135" y="176"/>
                  <a:pt x="144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44"/>
                  <a:pt x="176" y="144"/>
                  <a:pt x="176" y="144"/>
                </a:cubicBezTo>
                <a:cubicBezTo>
                  <a:pt x="176" y="135"/>
                  <a:pt x="169" y="128"/>
                  <a:pt x="160" y="128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44" y="168"/>
                  <a:pt x="144" y="168"/>
                  <a:pt x="144" y="168"/>
                </a:cubicBezTo>
                <a:cubicBezTo>
                  <a:pt x="140" y="168"/>
                  <a:pt x="136" y="164"/>
                  <a:pt x="136" y="160"/>
                </a:cubicBezTo>
                <a:cubicBezTo>
                  <a:pt x="136" y="144"/>
                  <a:pt x="136" y="144"/>
                  <a:pt x="136" y="144"/>
                </a:cubicBezTo>
                <a:cubicBezTo>
                  <a:pt x="136" y="140"/>
                  <a:pt x="140" y="136"/>
                  <a:pt x="144" y="136"/>
                </a:cubicBezTo>
                <a:cubicBezTo>
                  <a:pt x="160" y="136"/>
                  <a:pt x="160" y="136"/>
                  <a:pt x="160" y="136"/>
                </a:cubicBezTo>
                <a:cubicBezTo>
                  <a:pt x="164" y="136"/>
                  <a:pt x="168" y="140"/>
                  <a:pt x="168" y="144"/>
                </a:cubicBezTo>
                <a:lnTo>
                  <a:pt x="168" y="160"/>
                </a:lnTo>
                <a:close/>
                <a:moveTo>
                  <a:pt x="32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7" y="128"/>
                  <a:pt x="0" y="135"/>
                  <a:pt x="0" y="144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32" y="176"/>
                  <a:pt x="32" y="176"/>
                  <a:pt x="32" y="176"/>
                </a:cubicBezTo>
                <a:cubicBezTo>
                  <a:pt x="41" y="176"/>
                  <a:pt x="48" y="169"/>
                  <a:pt x="48" y="160"/>
                </a:cubicBezTo>
                <a:cubicBezTo>
                  <a:pt x="48" y="144"/>
                  <a:pt x="48" y="144"/>
                  <a:pt x="48" y="144"/>
                </a:cubicBezTo>
                <a:cubicBezTo>
                  <a:pt x="48" y="135"/>
                  <a:pt x="41" y="128"/>
                  <a:pt x="32" y="128"/>
                </a:cubicBezTo>
                <a:moveTo>
                  <a:pt x="40" y="160"/>
                </a:moveTo>
                <a:cubicBezTo>
                  <a:pt x="40" y="164"/>
                  <a:pt x="36" y="168"/>
                  <a:pt x="32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44"/>
                  <a:pt x="8" y="144"/>
                  <a:pt x="8" y="144"/>
                </a:cubicBezTo>
                <a:cubicBezTo>
                  <a:pt x="8" y="140"/>
                  <a:pt x="12" y="136"/>
                  <a:pt x="16" y="136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6" y="136"/>
                  <a:pt x="40" y="140"/>
                  <a:pt x="40" y="144"/>
                </a:cubicBezTo>
                <a:lnTo>
                  <a:pt x="40" y="160"/>
                </a:lnTo>
                <a:close/>
                <a:moveTo>
                  <a:pt x="96" y="128"/>
                </a:moveTo>
                <a:cubicBezTo>
                  <a:pt x="80" y="128"/>
                  <a:pt x="80" y="128"/>
                  <a:pt x="80" y="128"/>
                </a:cubicBezTo>
                <a:cubicBezTo>
                  <a:pt x="71" y="128"/>
                  <a:pt x="64" y="135"/>
                  <a:pt x="64" y="144"/>
                </a:cubicBezTo>
                <a:cubicBezTo>
                  <a:pt x="64" y="160"/>
                  <a:pt x="64" y="160"/>
                  <a:pt x="64" y="160"/>
                </a:cubicBezTo>
                <a:cubicBezTo>
                  <a:pt x="64" y="169"/>
                  <a:pt x="71" y="176"/>
                  <a:pt x="80" y="176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105" y="176"/>
                  <a:pt x="112" y="169"/>
                  <a:pt x="112" y="160"/>
                </a:cubicBezTo>
                <a:cubicBezTo>
                  <a:pt x="112" y="144"/>
                  <a:pt x="112" y="144"/>
                  <a:pt x="112" y="144"/>
                </a:cubicBezTo>
                <a:cubicBezTo>
                  <a:pt x="112" y="135"/>
                  <a:pt x="105" y="128"/>
                  <a:pt x="96" y="128"/>
                </a:cubicBezTo>
                <a:moveTo>
                  <a:pt x="104" y="160"/>
                </a:moveTo>
                <a:cubicBezTo>
                  <a:pt x="104" y="164"/>
                  <a:pt x="100" y="168"/>
                  <a:pt x="96" y="168"/>
                </a:cubicBezTo>
                <a:cubicBezTo>
                  <a:pt x="80" y="168"/>
                  <a:pt x="80" y="168"/>
                  <a:pt x="80" y="168"/>
                </a:cubicBezTo>
                <a:cubicBezTo>
                  <a:pt x="76" y="168"/>
                  <a:pt x="72" y="164"/>
                  <a:pt x="72" y="160"/>
                </a:cubicBezTo>
                <a:cubicBezTo>
                  <a:pt x="72" y="144"/>
                  <a:pt x="72" y="144"/>
                  <a:pt x="72" y="144"/>
                </a:cubicBezTo>
                <a:cubicBezTo>
                  <a:pt x="72" y="140"/>
                  <a:pt x="76" y="136"/>
                  <a:pt x="80" y="136"/>
                </a:cubicBezTo>
                <a:cubicBezTo>
                  <a:pt x="96" y="136"/>
                  <a:pt x="96" y="136"/>
                  <a:pt x="96" y="136"/>
                </a:cubicBezTo>
                <a:cubicBezTo>
                  <a:pt x="100" y="136"/>
                  <a:pt x="104" y="140"/>
                  <a:pt x="104" y="144"/>
                </a:cubicBezTo>
                <a:lnTo>
                  <a:pt x="104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92" name="Freeform 176">
            <a:extLst>
              <a:ext uri="{FF2B5EF4-FFF2-40B4-BE49-F238E27FC236}">
                <a16:creationId xmlns:a16="http://schemas.microsoft.com/office/drawing/2014/main" id="{F2B12F65-258D-40E9-9986-8CA242C9390D}"/>
              </a:ext>
            </a:extLst>
          </p:cNvPr>
          <p:cNvSpPr>
            <a:spLocks noEditPoints="1"/>
          </p:cNvSpPr>
          <p:nvPr/>
        </p:nvSpPr>
        <p:spPr bwMode="auto">
          <a:xfrm>
            <a:off x="-11426880" y="-5040967"/>
            <a:ext cx="546100" cy="600075"/>
          </a:xfrm>
          <a:custGeom>
            <a:avLst/>
            <a:gdLst>
              <a:gd name="T0" fmla="*/ 100 w 160"/>
              <a:gd name="T1" fmla="*/ 128 h 176"/>
              <a:gd name="T2" fmla="*/ 84 w 160"/>
              <a:gd name="T3" fmla="*/ 112 h 176"/>
              <a:gd name="T4" fmla="*/ 88 w 160"/>
              <a:gd name="T5" fmla="*/ 88 h 176"/>
              <a:gd name="T6" fmla="*/ 72 w 160"/>
              <a:gd name="T7" fmla="*/ 104 h 176"/>
              <a:gd name="T8" fmla="*/ 88 w 160"/>
              <a:gd name="T9" fmla="*/ 88 h 176"/>
              <a:gd name="T10" fmla="*/ 76 w 160"/>
              <a:gd name="T11" fmla="*/ 128 h 176"/>
              <a:gd name="T12" fmla="*/ 60 w 160"/>
              <a:gd name="T13" fmla="*/ 112 h 176"/>
              <a:gd name="T14" fmla="*/ 80 w 160"/>
              <a:gd name="T15" fmla="*/ 0 h 176"/>
              <a:gd name="T16" fmla="*/ 112 w 160"/>
              <a:gd name="T17" fmla="*/ 32 h 176"/>
              <a:gd name="T18" fmla="*/ 112 w 160"/>
              <a:gd name="T19" fmla="*/ 88 h 176"/>
              <a:gd name="T20" fmla="*/ 96 w 160"/>
              <a:gd name="T21" fmla="*/ 104 h 176"/>
              <a:gd name="T22" fmla="*/ 112 w 160"/>
              <a:gd name="T23" fmla="*/ 88 h 176"/>
              <a:gd name="T24" fmla="*/ 48 w 160"/>
              <a:gd name="T25" fmla="*/ 88 h 176"/>
              <a:gd name="T26" fmla="*/ 64 w 160"/>
              <a:gd name="T27" fmla="*/ 104 h 176"/>
              <a:gd name="T28" fmla="*/ 108 w 160"/>
              <a:gd name="T29" fmla="*/ 128 h 176"/>
              <a:gd name="T30" fmla="*/ 124 w 160"/>
              <a:gd name="T31" fmla="*/ 112 h 176"/>
              <a:gd name="T32" fmla="*/ 108 w 160"/>
              <a:gd name="T33" fmla="*/ 128 h 176"/>
              <a:gd name="T34" fmla="*/ 16 w 160"/>
              <a:gd name="T35" fmla="*/ 64 h 176"/>
              <a:gd name="T36" fmla="*/ 0 w 160"/>
              <a:gd name="T37" fmla="*/ 160 h 176"/>
              <a:gd name="T38" fmla="*/ 144 w 160"/>
              <a:gd name="T39" fmla="*/ 176 h 176"/>
              <a:gd name="T40" fmla="*/ 160 w 160"/>
              <a:gd name="T41" fmla="*/ 80 h 176"/>
              <a:gd name="T42" fmla="*/ 152 w 160"/>
              <a:gd name="T43" fmla="*/ 160 h 176"/>
              <a:gd name="T44" fmla="*/ 16 w 160"/>
              <a:gd name="T45" fmla="*/ 168 h 176"/>
              <a:gd name="T46" fmla="*/ 8 w 160"/>
              <a:gd name="T47" fmla="*/ 80 h 176"/>
              <a:gd name="T48" fmla="*/ 144 w 160"/>
              <a:gd name="T49" fmla="*/ 72 h 176"/>
              <a:gd name="T50" fmla="*/ 152 w 160"/>
              <a:gd name="T51" fmla="*/ 160 h 176"/>
              <a:gd name="T52" fmla="*/ 24 w 160"/>
              <a:gd name="T53" fmla="*/ 88 h 176"/>
              <a:gd name="T54" fmla="*/ 40 w 160"/>
              <a:gd name="T55" fmla="*/ 104 h 176"/>
              <a:gd name="T56" fmla="*/ 120 w 160"/>
              <a:gd name="T57" fmla="*/ 104 h 176"/>
              <a:gd name="T58" fmla="*/ 136 w 160"/>
              <a:gd name="T59" fmla="*/ 88 h 176"/>
              <a:gd name="T60" fmla="*/ 120 w 160"/>
              <a:gd name="T61" fmla="*/ 104 h 176"/>
              <a:gd name="T62" fmla="*/ 116 w 160"/>
              <a:gd name="T63" fmla="*/ 152 h 176"/>
              <a:gd name="T64" fmla="*/ 44 w 160"/>
              <a:gd name="T65" fmla="*/ 136 h 176"/>
              <a:gd name="T66" fmla="*/ 52 w 160"/>
              <a:gd name="T67" fmla="*/ 112 h 176"/>
              <a:gd name="T68" fmla="*/ 36 w 160"/>
              <a:gd name="T69" fmla="*/ 128 h 176"/>
              <a:gd name="T70" fmla="*/ 52 w 160"/>
              <a:gd name="T71" fmla="*/ 11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0" h="176">
                <a:moveTo>
                  <a:pt x="84" y="128"/>
                </a:moveTo>
                <a:cubicBezTo>
                  <a:pt x="100" y="128"/>
                  <a:pt x="100" y="128"/>
                  <a:pt x="100" y="128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84" y="112"/>
                  <a:pt x="84" y="112"/>
                  <a:pt x="84" y="112"/>
                </a:cubicBezTo>
                <a:lnTo>
                  <a:pt x="84" y="128"/>
                </a:lnTo>
                <a:close/>
                <a:moveTo>
                  <a:pt x="88" y="88"/>
                </a:moveTo>
                <a:cubicBezTo>
                  <a:pt x="72" y="88"/>
                  <a:pt x="72" y="88"/>
                  <a:pt x="72" y="88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88" y="104"/>
                  <a:pt x="88" y="104"/>
                  <a:pt x="88" y="104"/>
                </a:cubicBezTo>
                <a:lnTo>
                  <a:pt x="88" y="88"/>
                </a:lnTo>
                <a:close/>
                <a:moveTo>
                  <a:pt x="60" y="128"/>
                </a:moveTo>
                <a:cubicBezTo>
                  <a:pt x="76" y="128"/>
                  <a:pt x="76" y="128"/>
                  <a:pt x="76" y="128"/>
                </a:cubicBezTo>
                <a:cubicBezTo>
                  <a:pt x="76" y="112"/>
                  <a:pt x="76" y="112"/>
                  <a:pt x="76" y="112"/>
                </a:cubicBezTo>
                <a:cubicBezTo>
                  <a:pt x="60" y="112"/>
                  <a:pt x="60" y="112"/>
                  <a:pt x="60" y="112"/>
                </a:cubicBezTo>
                <a:lnTo>
                  <a:pt x="60" y="128"/>
                </a:lnTo>
                <a:close/>
                <a:moveTo>
                  <a:pt x="80" y="0"/>
                </a:moveTo>
                <a:cubicBezTo>
                  <a:pt x="48" y="32"/>
                  <a:pt x="48" y="32"/>
                  <a:pt x="48" y="32"/>
                </a:cubicBezTo>
                <a:cubicBezTo>
                  <a:pt x="112" y="32"/>
                  <a:pt x="112" y="32"/>
                  <a:pt x="112" y="32"/>
                </a:cubicBezTo>
                <a:lnTo>
                  <a:pt x="80" y="0"/>
                </a:lnTo>
                <a:close/>
                <a:moveTo>
                  <a:pt x="112" y="88"/>
                </a:moveTo>
                <a:cubicBezTo>
                  <a:pt x="96" y="88"/>
                  <a:pt x="96" y="88"/>
                  <a:pt x="96" y="88"/>
                </a:cubicBezTo>
                <a:cubicBezTo>
                  <a:pt x="96" y="104"/>
                  <a:pt x="96" y="104"/>
                  <a:pt x="96" y="104"/>
                </a:cubicBezTo>
                <a:cubicBezTo>
                  <a:pt x="112" y="104"/>
                  <a:pt x="112" y="104"/>
                  <a:pt x="112" y="104"/>
                </a:cubicBezTo>
                <a:lnTo>
                  <a:pt x="112" y="88"/>
                </a:lnTo>
                <a:close/>
                <a:moveTo>
                  <a:pt x="64" y="88"/>
                </a:moveTo>
                <a:cubicBezTo>
                  <a:pt x="48" y="88"/>
                  <a:pt x="48" y="88"/>
                  <a:pt x="48" y="88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64" y="104"/>
                  <a:pt x="64" y="104"/>
                  <a:pt x="64" y="104"/>
                </a:cubicBezTo>
                <a:lnTo>
                  <a:pt x="64" y="88"/>
                </a:lnTo>
                <a:close/>
                <a:moveTo>
                  <a:pt x="108" y="128"/>
                </a:moveTo>
                <a:cubicBezTo>
                  <a:pt x="124" y="128"/>
                  <a:pt x="124" y="128"/>
                  <a:pt x="124" y="128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8" y="112"/>
                  <a:pt x="108" y="112"/>
                  <a:pt x="108" y="112"/>
                </a:cubicBezTo>
                <a:lnTo>
                  <a:pt x="108" y="128"/>
                </a:lnTo>
                <a:close/>
                <a:moveTo>
                  <a:pt x="144" y="64"/>
                </a:moveTo>
                <a:cubicBezTo>
                  <a:pt x="16" y="64"/>
                  <a:pt x="16" y="64"/>
                  <a:pt x="16" y="64"/>
                </a:cubicBezTo>
                <a:cubicBezTo>
                  <a:pt x="7" y="64"/>
                  <a:pt x="0" y="71"/>
                  <a:pt x="0" y="8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53" y="176"/>
                  <a:pt x="160" y="169"/>
                  <a:pt x="160" y="160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60" y="71"/>
                  <a:pt x="153" y="64"/>
                  <a:pt x="144" y="64"/>
                </a:cubicBezTo>
                <a:moveTo>
                  <a:pt x="152" y="160"/>
                </a:moveTo>
                <a:cubicBezTo>
                  <a:pt x="152" y="164"/>
                  <a:pt x="148" y="168"/>
                  <a:pt x="144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80"/>
                  <a:pt x="8" y="80"/>
                  <a:pt x="8" y="80"/>
                </a:cubicBezTo>
                <a:cubicBezTo>
                  <a:pt x="8" y="76"/>
                  <a:pt x="12" y="72"/>
                  <a:pt x="16" y="72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48" y="72"/>
                  <a:pt x="152" y="76"/>
                  <a:pt x="152" y="80"/>
                </a:cubicBezTo>
                <a:lnTo>
                  <a:pt x="152" y="160"/>
                </a:lnTo>
                <a:close/>
                <a:moveTo>
                  <a:pt x="40" y="88"/>
                </a:moveTo>
                <a:cubicBezTo>
                  <a:pt x="24" y="88"/>
                  <a:pt x="24" y="88"/>
                  <a:pt x="24" y="88"/>
                </a:cubicBezTo>
                <a:cubicBezTo>
                  <a:pt x="24" y="104"/>
                  <a:pt x="24" y="104"/>
                  <a:pt x="24" y="104"/>
                </a:cubicBezTo>
                <a:cubicBezTo>
                  <a:pt x="40" y="104"/>
                  <a:pt x="40" y="104"/>
                  <a:pt x="40" y="104"/>
                </a:cubicBezTo>
                <a:lnTo>
                  <a:pt x="40" y="88"/>
                </a:lnTo>
                <a:close/>
                <a:moveTo>
                  <a:pt x="120" y="104"/>
                </a:moveTo>
                <a:cubicBezTo>
                  <a:pt x="136" y="104"/>
                  <a:pt x="136" y="104"/>
                  <a:pt x="136" y="104"/>
                </a:cubicBezTo>
                <a:cubicBezTo>
                  <a:pt x="136" y="88"/>
                  <a:pt x="136" y="88"/>
                  <a:pt x="136" y="88"/>
                </a:cubicBezTo>
                <a:cubicBezTo>
                  <a:pt x="120" y="88"/>
                  <a:pt x="120" y="88"/>
                  <a:pt x="120" y="88"/>
                </a:cubicBezTo>
                <a:lnTo>
                  <a:pt x="120" y="104"/>
                </a:lnTo>
                <a:close/>
                <a:moveTo>
                  <a:pt x="44" y="152"/>
                </a:moveTo>
                <a:cubicBezTo>
                  <a:pt x="116" y="152"/>
                  <a:pt x="116" y="152"/>
                  <a:pt x="116" y="152"/>
                </a:cubicBezTo>
                <a:cubicBezTo>
                  <a:pt x="116" y="136"/>
                  <a:pt x="116" y="136"/>
                  <a:pt x="116" y="136"/>
                </a:cubicBezTo>
                <a:cubicBezTo>
                  <a:pt x="44" y="136"/>
                  <a:pt x="44" y="136"/>
                  <a:pt x="44" y="136"/>
                </a:cubicBezTo>
                <a:lnTo>
                  <a:pt x="44" y="152"/>
                </a:lnTo>
                <a:close/>
                <a:moveTo>
                  <a:pt x="52" y="112"/>
                </a:moveTo>
                <a:cubicBezTo>
                  <a:pt x="36" y="112"/>
                  <a:pt x="36" y="112"/>
                  <a:pt x="36" y="112"/>
                </a:cubicBezTo>
                <a:cubicBezTo>
                  <a:pt x="36" y="128"/>
                  <a:pt x="36" y="128"/>
                  <a:pt x="36" y="128"/>
                </a:cubicBezTo>
                <a:cubicBezTo>
                  <a:pt x="52" y="128"/>
                  <a:pt x="52" y="128"/>
                  <a:pt x="52" y="128"/>
                </a:cubicBezTo>
                <a:lnTo>
                  <a:pt x="52" y="1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93" name="Freeform 177">
            <a:extLst>
              <a:ext uri="{FF2B5EF4-FFF2-40B4-BE49-F238E27FC236}">
                <a16:creationId xmlns:a16="http://schemas.microsoft.com/office/drawing/2014/main" id="{1B48A385-A4B4-4EB3-8B6F-7618006833AD}"/>
              </a:ext>
            </a:extLst>
          </p:cNvPr>
          <p:cNvSpPr>
            <a:spLocks noEditPoints="1"/>
          </p:cNvSpPr>
          <p:nvPr/>
        </p:nvSpPr>
        <p:spPr bwMode="auto">
          <a:xfrm>
            <a:off x="-10280705" y="-5040967"/>
            <a:ext cx="544513" cy="600075"/>
          </a:xfrm>
          <a:custGeom>
            <a:avLst/>
            <a:gdLst>
              <a:gd name="T0" fmla="*/ 72 w 160"/>
              <a:gd name="T1" fmla="*/ 24 h 176"/>
              <a:gd name="T2" fmla="*/ 88 w 160"/>
              <a:gd name="T3" fmla="*/ 40 h 176"/>
              <a:gd name="T4" fmla="*/ 64 w 160"/>
              <a:gd name="T5" fmla="*/ 24 h 176"/>
              <a:gd name="T6" fmla="*/ 48 w 160"/>
              <a:gd name="T7" fmla="*/ 40 h 176"/>
              <a:gd name="T8" fmla="*/ 64 w 160"/>
              <a:gd name="T9" fmla="*/ 24 h 176"/>
              <a:gd name="T10" fmla="*/ 100 w 160"/>
              <a:gd name="T11" fmla="*/ 64 h 176"/>
              <a:gd name="T12" fmla="*/ 84 w 160"/>
              <a:gd name="T13" fmla="*/ 48 h 176"/>
              <a:gd name="T14" fmla="*/ 60 w 160"/>
              <a:gd name="T15" fmla="*/ 64 h 176"/>
              <a:gd name="T16" fmla="*/ 76 w 160"/>
              <a:gd name="T17" fmla="*/ 48 h 176"/>
              <a:gd name="T18" fmla="*/ 60 w 160"/>
              <a:gd name="T19" fmla="*/ 64 h 176"/>
              <a:gd name="T20" fmla="*/ 112 w 160"/>
              <a:gd name="T21" fmla="*/ 144 h 176"/>
              <a:gd name="T22" fmla="*/ 80 w 160"/>
              <a:gd name="T23" fmla="*/ 176 h 176"/>
              <a:gd name="T24" fmla="*/ 96 w 160"/>
              <a:gd name="T25" fmla="*/ 24 h 176"/>
              <a:gd name="T26" fmla="*/ 112 w 160"/>
              <a:gd name="T27" fmla="*/ 40 h 176"/>
              <a:gd name="T28" fmla="*/ 144 w 160"/>
              <a:gd name="T29" fmla="*/ 0 h 176"/>
              <a:gd name="T30" fmla="*/ 0 w 160"/>
              <a:gd name="T31" fmla="*/ 16 h 176"/>
              <a:gd name="T32" fmla="*/ 16 w 160"/>
              <a:gd name="T33" fmla="*/ 112 h 176"/>
              <a:gd name="T34" fmla="*/ 160 w 160"/>
              <a:gd name="T35" fmla="*/ 96 h 176"/>
              <a:gd name="T36" fmla="*/ 144 w 160"/>
              <a:gd name="T37" fmla="*/ 0 h 176"/>
              <a:gd name="T38" fmla="*/ 144 w 160"/>
              <a:gd name="T39" fmla="*/ 104 h 176"/>
              <a:gd name="T40" fmla="*/ 8 w 160"/>
              <a:gd name="T41" fmla="*/ 96 h 176"/>
              <a:gd name="T42" fmla="*/ 16 w 160"/>
              <a:gd name="T43" fmla="*/ 8 h 176"/>
              <a:gd name="T44" fmla="*/ 152 w 160"/>
              <a:gd name="T45" fmla="*/ 16 h 176"/>
              <a:gd name="T46" fmla="*/ 108 w 160"/>
              <a:gd name="T47" fmla="*/ 64 h 176"/>
              <a:gd name="T48" fmla="*/ 124 w 160"/>
              <a:gd name="T49" fmla="*/ 48 h 176"/>
              <a:gd name="T50" fmla="*/ 108 w 160"/>
              <a:gd name="T51" fmla="*/ 64 h 176"/>
              <a:gd name="T52" fmla="*/ 136 w 160"/>
              <a:gd name="T53" fmla="*/ 40 h 176"/>
              <a:gd name="T54" fmla="*/ 120 w 160"/>
              <a:gd name="T55" fmla="*/ 24 h 176"/>
              <a:gd name="T56" fmla="*/ 44 w 160"/>
              <a:gd name="T57" fmla="*/ 88 h 176"/>
              <a:gd name="T58" fmla="*/ 116 w 160"/>
              <a:gd name="T59" fmla="*/ 72 h 176"/>
              <a:gd name="T60" fmla="*/ 44 w 160"/>
              <a:gd name="T61" fmla="*/ 88 h 176"/>
              <a:gd name="T62" fmla="*/ 24 w 160"/>
              <a:gd name="T63" fmla="*/ 24 h 176"/>
              <a:gd name="T64" fmla="*/ 40 w 160"/>
              <a:gd name="T65" fmla="*/ 40 h 176"/>
              <a:gd name="T66" fmla="*/ 52 w 160"/>
              <a:gd name="T67" fmla="*/ 48 h 176"/>
              <a:gd name="T68" fmla="*/ 36 w 160"/>
              <a:gd name="T69" fmla="*/ 64 h 176"/>
              <a:gd name="T70" fmla="*/ 52 w 160"/>
              <a:gd name="T71" fmla="*/ 4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0" h="176">
                <a:moveTo>
                  <a:pt x="88" y="24"/>
                </a:moveTo>
                <a:cubicBezTo>
                  <a:pt x="72" y="24"/>
                  <a:pt x="72" y="24"/>
                  <a:pt x="72" y="24"/>
                </a:cubicBezTo>
                <a:cubicBezTo>
                  <a:pt x="72" y="40"/>
                  <a:pt x="72" y="40"/>
                  <a:pt x="72" y="40"/>
                </a:cubicBezTo>
                <a:cubicBezTo>
                  <a:pt x="88" y="40"/>
                  <a:pt x="88" y="40"/>
                  <a:pt x="88" y="40"/>
                </a:cubicBezTo>
                <a:lnTo>
                  <a:pt x="88" y="24"/>
                </a:lnTo>
                <a:close/>
                <a:moveTo>
                  <a:pt x="64" y="24"/>
                </a:moveTo>
                <a:cubicBezTo>
                  <a:pt x="48" y="24"/>
                  <a:pt x="48" y="24"/>
                  <a:pt x="48" y="24"/>
                </a:cubicBezTo>
                <a:cubicBezTo>
                  <a:pt x="48" y="40"/>
                  <a:pt x="48" y="40"/>
                  <a:pt x="48" y="40"/>
                </a:cubicBezTo>
                <a:cubicBezTo>
                  <a:pt x="64" y="40"/>
                  <a:pt x="64" y="40"/>
                  <a:pt x="64" y="40"/>
                </a:cubicBezTo>
                <a:lnTo>
                  <a:pt x="64" y="24"/>
                </a:lnTo>
                <a:close/>
                <a:moveTo>
                  <a:pt x="84" y="64"/>
                </a:moveTo>
                <a:cubicBezTo>
                  <a:pt x="100" y="64"/>
                  <a:pt x="100" y="64"/>
                  <a:pt x="100" y="64"/>
                </a:cubicBezTo>
                <a:cubicBezTo>
                  <a:pt x="100" y="48"/>
                  <a:pt x="100" y="48"/>
                  <a:pt x="100" y="48"/>
                </a:cubicBezTo>
                <a:cubicBezTo>
                  <a:pt x="84" y="48"/>
                  <a:pt x="84" y="48"/>
                  <a:pt x="84" y="48"/>
                </a:cubicBezTo>
                <a:lnTo>
                  <a:pt x="84" y="64"/>
                </a:lnTo>
                <a:close/>
                <a:moveTo>
                  <a:pt x="60" y="64"/>
                </a:moveTo>
                <a:cubicBezTo>
                  <a:pt x="76" y="64"/>
                  <a:pt x="76" y="64"/>
                  <a:pt x="76" y="64"/>
                </a:cubicBezTo>
                <a:cubicBezTo>
                  <a:pt x="76" y="48"/>
                  <a:pt x="76" y="48"/>
                  <a:pt x="76" y="48"/>
                </a:cubicBezTo>
                <a:cubicBezTo>
                  <a:pt x="60" y="48"/>
                  <a:pt x="60" y="48"/>
                  <a:pt x="60" y="48"/>
                </a:cubicBezTo>
                <a:lnTo>
                  <a:pt x="60" y="64"/>
                </a:lnTo>
                <a:close/>
                <a:moveTo>
                  <a:pt x="80" y="176"/>
                </a:moveTo>
                <a:cubicBezTo>
                  <a:pt x="112" y="144"/>
                  <a:pt x="112" y="144"/>
                  <a:pt x="112" y="144"/>
                </a:cubicBezTo>
                <a:cubicBezTo>
                  <a:pt x="48" y="144"/>
                  <a:pt x="48" y="144"/>
                  <a:pt x="48" y="144"/>
                </a:cubicBezTo>
                <a:lnTo>
                  <a:pt x="80" y="176"/>
                </a:lnTo>
                <a:close/>
                <a:moveTo>
                  <a:pt x="112" y="24"/>
                </a:moveTo>
                <a:cubicBezTo>
                  <a:pt x="96" y="24"/>
                  <a:pt x="96" y="24"/>
                  <a:pt x="96" y="24"/>
                </a:cubicBezTo>
                <a:cubicBezTo>
                  <a:pt x="96" y="40"/>
                  <a:pt x="96" y="40"/>
                  <a:pt x="96" y="40"/>
                </a:cubicBezTo>
                <a:cubicBezTo>
                  <a:pt x="112" y="40"/>
                  <a:pt x="112" y="40"/>
                  <a:pt x="112" y="40"/>
                </a:cubicBezTo>
                <a:lnTo>
                  <a:pt x="112" y="24"/>
                </a:lnTo>
                <a:close/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5"/>
                  <a:pt x="7" y="112"/>
                  <a:pt x="16" y="112"/>
                </a:cubicBezTo>
                <a:cubicBezTo>
                  <a:pt x="144" y="112"/>
                  <a:pt x="144" y="112"/>
                  <a:pt x="144" y="112"/>
                </a:cubicBezTo>
                <a:cubicBezTo>
                  <a:pt x="153" y="112"/>
                  <a:pt x="160" y="105"/>
                  <a:pt x="160" y="96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moveTo>
                  <a:pt x="152" y="96"/>
                </a:moveTo>
                <a:cubicBezTo>
                  <a:pt x="152" y="100"/>
                  <a:pt x="148" y="104"/>
                  <a:pt x="144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2" y="104"/>
                  <a:pt x="8" y="100"/>
                  <a:pt x="8" y="9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44" y="8"/>
                  <a:pt x="144" y="8"/>
                  <a:pt x="144" y="8"/>
                </a:cubicBezTo>
                <a:cubicBezTo>
                  <a:pt x="148" y="8"/>
                  <a:pt x="152" y="12"/>
                  <a:pt x="152" y="16"/>
                </a:cubicBezTo>
                <a:lnTo>
                  <a:pt x="152" y="96"/>
                </a:lnTo>
                <a:close/>
                <a:moveTo>
                  <a:pt x="108" y="64"/>
                </a:moveTo>
                <a:cubicBezTo>
                  <a:pt x="124" y="64"/>
                  <a:pt x="124" y="64"/>
                  <a:pt x="124" y="64"/>
                </a:cubicBezTo>
                <a:cubicBezTo>
                  <a:pt x="124" y="48"/>
                  <a:pt x="124" y="48"/>
                  <a:pt x="124" y="48"/>
                </a:cubicBezTo>
                <a:cubicBezTo>
                  <a:pt x="108" y="48"/>
                  <a:pt x="108" y="48"/>
                  <a:pt x="108" y="48"/>
                </a:cubicBezTo>
                <a:lnTo>
                  <a:pt x="108" y="64"/>
                </a:lnTo>
                <a:close/>
                <a:moveTo>
                  <a:pt x="120" y="40"/>
                </a:moveTo>
                <a:cubicBezTo>
                  <a:pt x="136" y="40"/>
                  <a:pt x="136" y="40"/>
                  <a:pt x="136" y="40"/>
                </a:cubicBezTo>
                <a:cubicBezTo>
                  <a:pt x="136" y="24"/>
                  <a:pt x="136" y="24"/>
                  <a:pt x="136" y="24"/>
                </a:cubicBezTo>
                <a:cubicBezTo>
                  <a:pt x="120" y="24"/>
                  <a:pt x="120" y="24"/>
                  <a:pt x="120" y="24"/>
                </a:cubicBezTo>
                <a:lnTo>
                  <a:pt x="120" y="40"/>
                </a:lnTo>
                <a:close/>
                <a:moveTo>
                  <a:pt x="44" y="88"/>
                </a:moveTo>
                <a:cubicBezTo>
                  <a:pt x="116" y="88"/>
                  <a:pt x="116" y="88"/>
                  <a:pt x="116" y="88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44" y="72"/>
                  <a:pt x="44" y="72"/>
                  <a:pt x="44" y="72"/>
                </a:cubicBezTo>
                <a:lnTo>
                  <a:pt x="44" y="88"/>
                </a:lnTo>
                <a:close/>
                <a:moveTo>
                  <a:pt x="40" y="24"/>
                </a:moveTo>
                <a:cubicBezTo>
                  <a:pt x="24" y="24"/>
                  <a:pt x="24" y="24"/>
                  <a:pt x="24" y="24"/>
                </a:cubicBezTo>
                <a:cubicBezTo>
                  <a:pt x="24" y="40"/>
                  <a:pt x="24" y="40"/>
                  <a:pt x="24" y="40"/>
                </a:cubicBezTo>
                <a:cubicBezTo>
                  <a:pt x="40" y="40"/>
                  <a:pt x="40" y="40"/>
                  <a:pt x="40" y="40"/>
                </a:cubicBezTo>
                <a:lnTo>
                  <a:pt x="40" y="24"/>
                </a:lnTo>
                <a:close/>
                <a:moveTo>
                  <a:pt x="52" y="48"/>
                </a:moveTo>
                <a:cubicBezTo>
                  <a:pt x="36" y="48"/>
                  <a:pt x="36" y="48"/>
                  <a:pt x="36" y="48"/>
                </a:cubicBezTo>
                <a:cubicBezTo>
                  <a:pt x="36" y="64"/>
                  <a:pt x="36" y="64"/>
                  <a:pt x="36" y="64"/>
                </a:cubicBezTo>
                <a:cubicBezTo>
                  <a:pt x="52" y="64"/>
                  <a:pt x="52" y="64"/>
                  <a:pt x="52" y="64"/>
                </a:cubicBezTo>
                <a:lnTo>
                  <a:pt x="52" y="4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94" name="Freeform 178">
            <a:extLst>
              <a:ext uri="{FF2B5EF4-FFF2-40B4-BE49-F238E27FC236}">
                <a16:creationId xmlns:a16="http://schemas.microsoft.com/office/drawing/2014/main" id="{785E2E28-1AA8-4FA2-9504-882BAC4DB697}"/>
              </a:ext>
            </a:extLst>
          </p:cNvPr>
          <p:cNvSpPr>
            <a:spLocks noEditPoints="1"/>
          </p:cNvSpPr>
          <p:nvPr/>
        </p:nvSpPr>
        <p:spPr bwMode="auto">
          <a:xfrm>
            <a:off x="-9163105" y="-4986992"/>
            <a:ext cx="600075" cy="490538"/>
          </a:xfrm>
          <a:custGeom>
            <a:avLst/>
            <a:gdLst>
              <a:gd name="T0" fmla="*/ 172 w 176"/>
              <a:gd name="T1" fmla="*/ 0 h 144"/>
              <a:gd name="T2" fmla="*/ 4 w 176"/>
              <a:gd name="T3" fmla="*/ 0 h 144"/>
              <a:gd name="T4" fmla="*/ 0 w 176"/>
              <a:gd name="T5" fmla="*/ 4 h 144"/>
              <a:gd name="T6" fmla="*/ 0 w 176"/>
              <a:gd name="T7" fmla="*/ 116 h 144"/>
              <a:gd name="T8" fmla="*/ 4 w 176"/>
              <a:gd name="T9" fmla="*/ 120 h 144"/>
              <a:gd name="T10" fmla="*/ 36 w 176"/>
              <a:gd name="T11" fmla="*/ 120 h 144"/>
              <a:gd name="T12" fmla="*/ 40 w 176"/>
              <a:gd name="T13" fmla="*/ 116 h 144"/>
              <a:gd name="T14" fmla="*/ 36 w 176"/>
              <a:gd name="T15" fmla="*/ 112 h 144"/>
              <a:gd name="T16" fmla="*/ 8 w 176"/>
              <a:gd name="T17" fmla="*/ 112 h 144"/>
              <a:gd name="T18" fmla="*/ 8 w 176"/>
              <a:gd name="T19" fmla="*/ 8 h 144"/>
              <a:gd name="T20" fmla="*/ 168 w 176"/>
              <a:gd name="T21" fmla="*/ 8 h 144"/>
              <a:gd name="T22" fmla="*/ 168 w 176"/>
              <a:gd name="T23" fmla="*/ 112 h 144"/>
              <a:gd name="T24" fmla="*/ 140 w 176"/>
              <a:gd name="T25" fmla="*/ 112 h 144"/>
              <a:gd name="T26" fmla="*/ 136 w 176"/>
              <a:gd name="T27" fmla="*/ 116 h 144"/>
              <a:gd name="T28" fmla="*/ 140 w 176"/>
              <a:gd name="T29" fmla="*/ 120 h 144"/>
              <a:gd name="T30" fmla="*/ 172 w 176"/>
              <a:gd name="T31" fmla="*/ 120 h 144"/>
              <a:gd name="T32" fmla="*/ 176 w 176"/>
              <a:gd name="T33" fmla="*/ 116 h 144"/>
              <a:gd name="T34" fmla="*/ 176 w 176"/>
              <a:gd name="T35" fmla="*/ 4 h 144"/>
              <a:gd name="T36" fmla="*/ 172 w 176"/>
              <a:gd name="T37" fmla="*/ 0 h 144"/>
              <a:gd name="T38" fmla="*/ 139 w 176"/>
              <a:gd name="T39" fmla="*/ 137 h 144"/>
              <a:gd name="T40" fmla="*/ 91 w 176"/>
              <a:gd name="T41" fmla="*/ 81 h 144"/>
              <a:gd name="T42" fmla="*/ 91 w 176"/>
              <a:gd name="T43" fmla="*/ 81 h 144"/>
              <a:gd name="T44" fmla="*/ 88 w 176"/>
              <a:gd name="T45" fmla="*/ 80 h 144"/>
              <a:gd name="T46" fmla="*/ 85 w 176"/>
              <a:gd name="T47" fmla="*/ 81 h 144"/>
              <a:gd name="T48" fmla="*/ 85 w 176"/>
              <a:gd name="T49" fmla="*/ 81 h 144"/>
              <a:gd name="T50" fmla="*/ 37 w 176"/>
              <a:gd name="T51" fmla="*/ 137 h 144"/>
              <a:gd name="T52" fmla="*/ 37 w 176"/>
              <a:gd name="T53" fmla="*/ 137 h 144"/>
              <a:gd name="T54" fmla="*/ 36 w 176"/>
              <a:gd name="T55" fmla="*/ 140 h 144"/>
              <a:gd name="T56" fmla="*/ 40 w 176"/>
              <a:gd name="T57" fmla="*/ 144 h 144"/>
              <a:gd name="T58" fmla="*/ 136 w 176"/>
              <a:gd name="T59" fmla="*/ 144 h 144"/>
              <a:gd name="T60" fmla="*/ 140 w 176"/>
              <a:gd name="T61" fmla="*/ 140 h 144"/>
              <a:gd name="T62" fmla="*/ 139 w 176"/>
              <a:gd name="T63" fmla="*/ 137 h 144"/>
              <a:gd name="T64" fmla="*/ 49 w 176"/>
              <a:gd name="T65" fmla="*/ 136 h 144"/>
              <a:gd name="T66" fmla="*/ 88 w 176"/>
              <a:gd name="T67" fmla="*/ 90 h 144"/>
              <a:gd name="T68" fmla="*/ 127 w 176"/>
              <a:gd name="T69" fmla="*/ 136 h 144"/>
              <a:gd name="T70" fmla="*/ 49 w 176"/>
              <a:gd name="T71" fmla="*/ 13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44">
                <a:moveTo>
                  <a:pt x="172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18"/>
                  <a:pt x="2" y="120"/>
                  <a:pt x="4" y="120"/>
                </a:cubicBezTo>
                <a:cubicBezTo>
                  <a:pt x="36" y="120"/>
                  <a:pt x="36" y="120"/>
                  <a:pt x="36" y="120"/>
                </a:cubicBezTo>
                <a:cubicBezTo>
                  <a:pt x="38" y="120"/>
                  <a:pt x="40" y="118"/>
                  <a:pt x="40" y="116"/>
                </a:cubicBezTo>
                <a:cubicBezTo>
                  <a:pt x="40" y="114"/>
                  <a:pt x="38" y="112"/>
                  <a:pt x="36" y="112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8"/>
                  <a:pt x="8" y="8"/>
                  <a:pt x="8" y="8"/>
                </a:cubicBezTo>
                <a:cubicBezTo>
                  <a:pt x="168" y="8"/>
                  <a:pt x="168" y="8"/>
                  <a:pt x="168" y="8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40" y="112"/>
                  <a:pt x="140" y="112"/>
                  <a:pt x="140" y="112"/>
                </a:cubicBezTo>
                <a:cubicBezTo>
                  <a:pt x="138" y="112"/>
                  <a:pt x="136" y="114"/>
                  <a:pt x="136" y="116"/>
                </a:cubicBezTo>
                <a:cubicBezTo>
                  <a:pt x="136" y="118"/>
                  <a:pt x="138" y="120"/>
                  <a:pt x="140" y="120"/>
                </a:cubicBezTo>
                <a:cubicBezTo>
                  <a:pt x="172" y="120"/>
                  <a:pt x="172" y="120"/>
                  <a:pt x="172" y="120"/>
                </a:cubicBezTo>
                <a:cubicBezTo>
                  <a:pt x="174" y="120"/>
                  <a:pt x="176" y="118"/>
                  <a:pt x="176" y="116"/>
                </a:cubicBezTo>
                <a:cubicBezTo>
                  <a:pt x="176" y="4"/>
                  <a:pt x="176" y="4"/>
                  <a:pt x="176" y="4"/>
                </a:cubicBezTo>
                <a:cubicBezTo>
                  <a:pt x="176" y="2"/>
                  <a:pt x="174" y="0"/>
                  <a:pt x="172" y="0"/>
                </a:cubicBezTo>
                <a:moveTo>
                  <a:pt x="139" y="137"/>
                </a:moveTo>
                <a:cubicBezTo>
                  <a:pt x="91" y="81"/>
                  <a:pt x="91" y="81"/>
                  <a:pt x="91" y="81"/>
                </a:cubicBezTo>
                <a:cubicBezTo>
                  <a:pt x="91" y="81"/>
                  <a:pt x="91" y="81"/>
                  <a:pt x="91" y="81"/>
                </a:cubicBezTo>
                <a:cubicBezTo>
                  <a:pt x="90" y="81"/>
                  <a:pt x="89" y="80"/>
                  <a:pt x="88" y="80"/>
                </a:cubicBezTo>
                <a:cubicBezTo>
                  <a:pt x="87" y="80"/>
                  <a:pt x="86" y="81"/>
                  <a:pt x="85" y="81"/>
                </a:cubicBezTo>
                <a:cubicBezTo>
                  <a:pt x="85" y="81"/>
                  <a:pt x="85" y="81"/>
                  <a:pt x="85" y="81"/>
                </a:cubicBezTo>
                <a:cubicBezTo>
                  <a:pt x="37" y="137"/>
                  <a:pt x="37" y="137"/>
                  <a:pt x="37" y="137"/>
                </a:cubicBezTo>
                <a:cubicBezTo>
                  <a:pt x="37" y="137"/>
                  <a:pt x="37" y="137"/>
                  <a:pt x="37" y="137"/>
                </a:cubicBezTo>
                <a:cubicBezTo>
                  <a:pt x="36" y="138"/>
                  <a:pt x="36" y="139"/>
                  <a:pt x="36" y="140"/>
                </a:cubicBezTo>
                <a:cubicBezTo>
                  <a:pt x="36" y="142"/>
                  <a:pt x="38" y="144"/>
                  <a:pt x="40" y="144"/>
                </a:cubicBezTo>
                <a:cubicBezTo>
                  <a:pt x="136" y="144"/>
                  <a:pt x="136" y="144"/>
                  <a:pt x="136" y="144"/>
                </a:cubicBezTo>
                <a:cubicBezTo>
                  <a:pt x="138" y="144"/>
                  <a:pt x="140" y="142"/>
                  <a:pt x="140" y="140"/>
                </a:cubicBezTo>
                <a:cubicBezTo>
                  <a:pt x="140" y="139"/>
                  <a:pt x="140" y="138"/>
                  <a:pt x="139" y="137"/>
                </a:cubicBezTo>
                <a:close/>
                <a:moveTo>
                  <a:pt x="49" y="136"/>
                </a:moveTo>
                <a:cubicBezTo>
                  <a:pt x="88" y="90"/>
                  <a:pt x="88" y="90"/>
                  <a:pt x="88" y="90"/>
                </a:cubicBezTo>
                <a:cubicBezTo>
                  <a:pt x="127" y="136"/>
                  <a:pt x="127" y="136"/>
                  <a:pt x="127" y="136"/>
                </a:cubicBezTo>
                <a:lnTo>
                  <a:pt x="49" y="1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95" name="Freeform 179">
            <a:extLst>
              <a:ext uri="{FF2B5EF4-FFF2-40B4-BE49-F238E27FC236}">
                <a16:creationId xmlns:a16="http://schemas.microsoft.com/office/drawing/2014/main" id="{8E5212EC-52DB-4747-A6BE-53A8D41F8B76}"/>
              </a:ext>
            </a:extLst>
          </p:cNvPr>
          <p:cNvSpPr>
            <a:spLocks noEditPoints="1"/>
          </p:cNvSpPr>
          <p:nvPr/>
        </p:nvSpPr>
        <p:spPr bwMode="auto">
          <a:xfrm>
            <a:off x="-8016930" y="-5040967"/>
            <a:ext cx="600075" cy="600075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8 h 176"/>
              <a:gd name="T12" fmla="*/ 157 w 176"/>
              <a:gd name="T13" fmla="*/ 48 h 176"/>
              <a:gd name="T14" fmla="*/ 88 w 176"/>
              <a:gd name="T15" fmla="*/ 48 h 176"/>
              <a:gd name="T16" fmla="*/ 48 w 176"/>
              <a:gd name="T17" fmla="*/ 83 h 176"/>
              <a:gd name="T18" fmla="*/ 24 w 176"/>
              <a:gd name="T19" fmla="*/ 41 h 176"/>
              <a:gd name="T20" fmla="*/ 88 w 176"/>
              <a:gd name="T21" fmla="*/ 8 h 176"/>
              <a:gd name="T22" fmla="*/ 60 w 176"/>
              <a:gd name="T23" fmla="*/ 103 h 176"/>
              <a:gd name="T24" fmla="*/ 56 w 176"/>
              <a:gd name="T25" fmla="*/ 88 h 176"/>
              <a:gd name="T26" fmla="*/ 88 w 176"/>
              <a:gd name="T27" fmla="*/ 56 h 176"/>
              <a:gd name="T28" fmla="*/ 120 w 176"/>
              <a:gd name="T29" fmla="*/ 88 h 176"/>
              <a:gd name="T30" fmla="*/ 88 w 176"/>
              <a:gd name="T31" fmla="*/ 120 h 176"/>
              <a:gd name="T32" fmla="*/ 60 w 176"/>
              <a:gd name="T33" fmla="*/ 103 h 176"/>
              <a:gd name="T34" fmla="*/ 60 w 176"/>
              <a:gd name="T35" fmla="*/ 103 h 176"/>
              <a:gd name="T36" fmla="*/ 79 w 176"/>
              <a:gd name="T37" fmla="*/ 167 h 176"/>
              <a:gd name="T38" fmla="*/ 8 w 176"/>
              <a:gd name="T39" fmla="*/ 88 h 176"/>
              <a:gd name="T40" fmla="*/ 19 w 176"/>
              <a:gd name="T41" fmla="*/ 48 h 176"/>
              <a:gd name="T42" fmla="*/ 53 w 176"/>
              <a:gd name="T43" fmla="*/ 107 h 176"/>
              <a:gd name="T44" fmla="*/ 88 w 176"/>
              <a:gd name="T45" fmla="*/ 128 h 176"/>
              <a:gd name="T46" fmla="*/ 104 w 176"/>
              <a:gd name="T47" fmla="*/ 125 h 176"/>
              <a:gd name="T48" fmla="*/ 79 w 176"/>
              <a:gd name="T49" fmla="*/ 167 h 176"/>
              <a:gd name="T50" fmla="*/ 88 w 176"/>
              <a:gd name="T51" fmla="*/ 168 h 176"/>
              <a:gd name="T52" fmla="*/ 123 w 176"/>
              <a:gd name="T53" fmla="*/ 108 h 176"/>
              <a:gd name="T54" fmla="*/ 123 w 176"/>
              <a:gd name="T55" fmla="*/ 108 h 176"/>
              <a:gd name="T56" fmla="*/ 128 w 176"/>
              <a:gd name="T57" fmla="*/ 88 h 176"/>
              <a:gd name="T58" fmla="*/ 112 w 176"/>
              <a:gd name="T59" fmla="*/ 56 h 176"/>
              <a:gd name="T60" fmla="*/ 161 w 176"/>
              <a:gd name="T61" fmla="*/ 56 h 176"/>
              <a:gd name="T62" fmla="*/ 168 w 176"/>
              <a:gd name="T63" fmla="*/ 88 h 176"/>
              <a:gd name="T64" fmla="*/ 88 w 176"/>
              <a:gd name="T65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8"/>
                </a:moveTo>
                <a:cubicBezTo>
                  <a:pt x="118" y="8"/>
                  <a:pt x="143" y="24"/>
                  <a:pt x="157" y="48"/>
                </a:cubicBezTo>
                <a:cubicBezTo>
                  <a:pt x="88" y="48"/>
                  <a:pt x="88" y="48"/>
                  <a:pt x="88" y="48"/>
                </a:cubicBezTo>
                <a:cubicBezTo>
                  <a:pt x="68" y="48"/>
                  <a:pt x="51" y="63"/>
                  <a:pt x="48" y="83"/>
                </a:cubicBezTo>
                <a:cubicBezTo>
                  <a:pt x="24" y="41"/>
                  <a:pt x="24" y="41"/>
                  <a:pt x="24" y="41"/>
                </a:cubicBezTo>
                <a:cubicBezTo>
                  <a:pt x="38" y="21"/>
                  <a:pt x="62" y="8"/>
                  <a:pt x="88" y="8"/>
                </a:cubicBezTo>
                <a:moveTo>
                  <a:pt x="60" y="103"/>
                </a:moveTo>
                <a:cubicBezTo>
                  <a:pt x="57" y="98"/>
                  <a:pt x="56" y="93"/>
                  <a:pt x="56" y="88"/>
                </a:cubicBezTo>
                <a:cubicBezTo>
                  <a:pt x="56" y="70"/>
                  <a:pt x="70" y="56"/>
                  <a:pt x="88" y="56"/>
                </a:cubicBezTo>
                <a:cubicBezTo>
                  <a:pt x="106" y="56"/>
                  <a:pt x="120" y="70"/>
                  <a:pt x="120" y="88"/>
                </a:cubicBezTo>
                <a:cubicBezTo>
                  <a:pt x="120" y="106"/>
                  <a:pt x="106" y="120"/>
                  <a:pt x="88" y="120"/>
                </a:cubicBezTo>
                <a:cubicBezTo>
                  <a:pt x="76" y="120"/>
                  <a:pt x="65" y="113"/>
                  <a:pt x="60" y="103"/>
                </a:cubicBezTo>
                <a:cubicBezTo>
                  <a:pt x="60" y="103"/>
                  <a:pt x="60" y="103"/>
                  <a:pt x="60" y="103"/>
                </a:cubicBezTo>
                <a:close/>
                <a:moveTo>
                  <a:pt x="79" y="167"/>
                </a:moveTo>
                <a:cubicBezTo>
                  <a:pt x="39" y="163"/>
                  <a:pt x="8" y="129"/>
                  <a:pt x="8" y="88"/>
                </a:cubicBezTo>
                <a:cubicBezTo>
                  <a:pt x="8" y="73"/>
                  <a:pt x="12" y="60"/>
                  <a:pt x="19" y="48"/>
                </a:cubicBezTo>
                <a:cubicBezTo>
                  <a:pt x="53" y="107"/>
                  <a:pt x="53" y="107"/>
                  <a:pt x="53" y="107"/>
                </a:cubicBezTo>
                <a:cubicBezTo>
                  <a:pt x="59" y="119"/>
                  <a:pt x="73" y="128"/>
                  <a:pt x="88" y="128"/>
                </a:cubicBezTo>
                <a:cubicBezTo>
                  <a:pt x="94" y="128"/>
                  <a:pt x="99" y="127"/>
                  <a:pt x="104" y="125"/>
                </a:cubicBezTo>
                <a:lnTo>
                  <a:pt x="79" y="167"/>
                </a:lnTo>
                <a:close/>
                <a:moveTo>
                  <a:pt x="88" y="168"/>
                </a:moveTo>
                <a:cubicBezTo>
                  <a:pt x="123" y="108"/>
                  <a:pt x="123" y="108"/>
                  <a:pt x="123" y="108"/>
                </a:cubicBezTo>
                <a:cubicBezTo>
                  <a:pt x="123" y="108"/>
                  <a:pt x="123" y="108"/>
                  <a:pt x="123" y="108"/>
                </a:cubicBezTo>
                <a:cubicBezTo>
                  <a:pt x="126" y="102"/>
                  <a:pt x="128" y="95"/>
                  <a:pt x="128" y="88"/>
                </a:cubicBezTo>
                <a:cubicBezTo>
                  <a:pt x="128" y="75"/>
                  <a:pt x="122" y="63"/>
                  <a:pt x="112" y="56"/>
                </a:cubicBezTo>
                <a:cubicBezTo>
                  <a:pt x="161" y="56"/>
                  <a:pt x="161" y="56"/>
                  <a:pt x="161" y="56"/>
                </a:cubicBezTo>
                <a:cubicBezTo>
                  <a:pt x="166" y="66"/>
                  <a:pt x="168" y="77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96" name="Freeform 180">
            <a:extLst>
              <a:ext uri="{FF2B5EF4-FFF2-40B4-BE49-F238E27FC236}">
                <a16:creationId xmlns:a16="http://schemas.microsoft.com/office/drawing/2014/main" id="{3003A758-A9B2-4CB2-96C2-D53C57D5028D}"/>
              </a:ext>
            </a:extLst>
          </p:cNvPr>
          <p:cNvSpPr>
            <a:spLocks noEditPoints="1"/>
          </p:cNvSpPr>
          <p:nvPr/>
        </p:nvSpPr>
        <p:spPr bwMode="auto">
          <a:xfrm>
            <a:off x="-6872342" y="-4891742"/>
            <a:ext cx="600075" cy="273050"/>
          </a:xfrm>
          <a:custGeom>
            <a:avLst/>
            <a:gdLst>
              <a:gd name="T0" fmla="*/ 136 w 176"/>
              <a:gd name="T1" fmla="*/ 26 h 80"/>
              <a:gd name="T2" fmla="*/ 143 w 176"/>
              <a:gd name="T3" fmla="*/ 26 h 80"/>
              <a:gd name="T4" fmla="*/ 144 w 176"/>
              <a:gd name="T5" fmla="*/ 0 h 80"/>
              <a:gd name="T6" fmla="*/ 0 w 176"/>
              <a:gd name="T7" fmla="*/ 32 h 80"/>
              <a:gd name="T8" fmla="*/ 32 w 176"/>
              <a:gd name="T9" fmla="*/ 80 h 80"/>
              <a:gd name="T10" fmla="*/ 176 w 176"/>
              <a:gd name="T11" fmla="*/ 48 h 80"/>
              <a:gd name="T12" fmla="*/ 144 w 176"/>
              <a:gd name="T13" fmla="*/ 0 h 80"/>
              <a:gd name="T14" fmla="*/ 73 w 176"/>
              <a:gd name="T15" fmla="*/ 26 h 80"/>
              <a:gd name="T16" fmla="*/ 66 w 176"/>
              <a:gd name="T17" fmla="*/ 26 h 80"/>
              <a:gd name="T18" fmla="*/ 73 w 176"/>
              <a:gd name="T19" fmla="*/ 56 h 80"/>
              <a:gd name="T20" fmla="*/ 66 w 176"/>
              <a:gd name="T21" fmla="*/ 33 h 80"/>
              <a:gd name="T22" fmla="*/ 73 w 176"/>
              <a:gd name="T23" fmla="*/ 56 h 80"/>
              <a:gd name="T24" fmla="*/ 46 w 176"/>
              <a:gd name="T25" fmla="*/ 56 h 80"/>
              <a:gd name="T26" fmla="*/ 42 w 176"/>
              <a:gd name="T27" fmla="*/ 32 h 80"/>
              <a:gd name="T28" fmla="*/ 40 w 176"/>
              <a:gd name="T29" fmla="*/ 42 h 80"/>
              <a:gd name="T30" fmla="*/ 30 w 176"/>
              <a:gd name="T31" fmla="*/ 56 h 80"/>
              <a:gd name="T32" fmla="*/ 30 w 176"/>
              <a:gd name="T33" fmla="*/ 24 h 80"/>
              <a:gd name="T34" fmla="*/ 34 w 176"/>
              <a:gd name="T35" fmla="*/ 48 h 80"/>
              <a:gd name="T36" fmla="*/ 36 w 176"/>
              <a:gd name="T37" fmla="*/ 37 h 80"/>
              <a:gd name="T38" fmla="*/ 46 w 176"/>
              <a:gd name="T39" fmla="*/ 24 h 80"/>
              <a:gd name="T40" fmla="*/ 50 w 176"/>
              <a:gd name="T41" fmla="*/ 48 h 80"/>
              <a:gd name="T42" fmla="*/ 52 w 176"/>
              <a:gd name="T43" fmla="*/ 37 h 80"/>
              <a:gd name="T44" fmla="*/ 62 w 176"/>
              <a:gd name="T45" fmla="*/ 24 h 80"/>
              <a:gd name="T46" fmla="*/ 168 w 176"/>
              <a:gd name="T47" fmla="*/ 48 h 80"/>
              <a:gd name="T48" fmla="*/ 112 w 176"/>
              <a:gd name="T49" fmla="*/ 72 h 80"/>
              <a:gd name="T50" fmla="*/ 88 w 176"/>
              <a:gd name="T51" fmla="*/ 48 h 80"/>
              <a:gd name="T52" fmla="*/ 112 w 176"/>
              <a:gd name="T53" fmla="*/ 8 h 80"/>
              <a:gd name="T54" fmla="*/ 168 w 176"/>
              <a:gd name="T55" fmla="*/ 32 h 80"/>
              <a:gd name="T56" fmla="*/ 136 w 176"/>
              <a:gd name="T57" fmla="*/ 56 h 80"/>
              <a:gd name="T58" fmla="*/ 143 w 176"/>
              <a:gd name="T59" fmla="*/ 33 h 80"/>
              <a:gd name="T60" fmla="*/ 136 w 176"/>
              <a:gd name="T61" fmla="*/ 56 h 80"/>
              <a:gd name="T62" fmla="*/ 116 w 176"/>
              <a:gd name="T63" fmla="*/ 56 h 80"/>
              <a:gd name="T64" fmla="*/ 127 w 176"/>
              <a:gd name="T65" fmla="*/ 43 h 80"/>
              <a:gd name="T66" fmla="*/ 116 w 176"/>
              <a:gd name="T67" fmla="*/ 37 h 80"/>
              <a:gd name="T68" fmla="*/ 128 w 176"/>
              <a:gd name="T69" fmla="*/ 30 h 80"/>
              <a:gd name="T70" fmla="*/ 109 w 176"/>
              <a:gd name="T71" fmla="*/ 24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80">
                <a:moveTo>
                  <a:pt x="140" y="23"/>
                </a:moveTo>
                <a:cubicBezTo>
                  <a:pt x="138" y="23"/>
                  <a:pt x="136" y="24"/>
                  <a:pt x="136" y="26"/>
                </a:cubicBezTo>
                <a:cubicBezTo>
                  <a:pt x="136" y="28"/>
                  <a:pt x="138" y="30"/>
                  <a:pt x="140" y="30"/>
                </a:cubicBezTo>
                <a:cubicBezTo>
                  <a:pt x="142" y="30"/>
                  <a:pt x="143" y="28"/>
                  <a:pt x="143" y="26"/>
                </a:cubicBezTo>
                <a:cubicBezTo>
                  <a:pt x="143" y="24"/>
                  <a:pt x="142" y="23"/>
                  <a:pt x="140" y="23"/>
                </a:cubicBezTo>
                <a:moveTo>
                  <a:pt x="144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66"/>
                  <a:pt x="14" y="80"/>
                  <a:pt x="32" y="80"/>
                </a:cubicBezTo>
                <a:cubicBezTo>
                  <a:pt x="144" y="80"/>
                  <a:pt x="144" y="80"/>
                  <a:pt x="144" y="80"/>
                </a:cubicBezTo>
                <a:cubicBezTo>
                  <a:pt x="162" y="80"/>
                  <a:pt x="176" y="66"/>
                  <a:pt x="176" y="48"/>
                </a:cubicBezTo>
                <a:cubicBezTo>
                  <a:pt x="176" y="32"/>
                  <a:pt x="176" y="32"/>
                  <a:pt x="176" y="32"/>
                </a:cubicBezTo>
                <a:cubicBezTo>
                  <a:pt x="176" y="14"/>
                  <a:pt x="162" y="0"/>
                  <a:pt x="144" y="0"/>
                </a:cubicBezTo>
                <a:moveTo>
                  <a:pt x="69" y="23"/>
                </a:moveTo>
                <a:cubicBezTo>
                  <a:pt x="72" y="23"/>
                  <a:pt x="73" y="24"/>
                  <a:pt x="73" y="26"/>
                </a:cubicBezTo>
                <a:cubicBezTo>
                  <a:pt x="73" y="28"/>
                  <a:pt x="72" y="30"/>
                  <a:pt x="69" y="30"/>
                </a:cubicBezTo>
                <a:cubicBezTo>
                  <a:pt x="67" y="30"/>
                  <a:pt x="66" y="28"/>
                  <a:pt x="66" y="26"/>
                </a:cubicBezTo>
                <a:cubicBezTo>
                  <a:pt x="66" y="24"/>
                  <a:pt x="67" y="23"/>
                  <a:pt x="69" y="23"/>
                </a:cubicBezTo>
                <a:moveTo>
                  <a:pt x="73" y="56"/>
                </a:moveTo>
                <a:cubicBezTo>
                  <a:pt x="66" y="56"/>
                  <a:pt x="66" y="56"/>
                  <a:pt x="66" y="56"/>
                </a:cubicBezTo>
                <a:cubicBezTo>
                  <a:pt x="66" y="33"/>
                  <a:pt x="66" y="33"/>
                  <a:pt x="66" y="33"/>
                </a:cubicBezTo>
                <a:cubicBezTo>
                  <a:pt x="73" y="33"/>
                  <a:pt x="73" y="33"/>
                  <a:pt x="73" y="33"/>
                </a:cubicBezTo>
                <a:lnTo>
                  <a:pt x="73" y="56"/>
                </a:lnTo>
                <a:close/>
                <a:moveTo>
                  <a:pt x="54" y="56"/>
                </a:moveTo>
                <a:cubicBezTo>
                  <a:pt x="46" y="56"/>
                  <a:pt x="46" y="56"/>
                  <a:pt x="46" y="56"/>
                </a:cubicBezTo>
                <a:cubicBezTo>
                  <a:pt x="44" y="42"/>
                  <a:pt x="44" y="42"/>
                  <a:pt x="44" y="42"/>
                </a:cubicBezTo>
                <a:cubicBezTo>
                  <a:pt x="43" y="39"/>
                  <a:pt x="42" y="36"/>
                  <a:pt x="42" y="32"/>
                </a:cubicBezTo>
                <a:cubicBezTo>
                  <a:pt x="42" y="32"/>
                  <a:pt x="42" y="32"/>
                  <a:pt x="42" y="32"/>
                </a:cubicBezTo>
                <a:cubicBezTo>
                  <a:pt x="41" y="36"/>
                  <a:pt x="41" y="39"/>
                  <a:pt x="40" y="42"/>
                </a:cubicBezTo>
                <a:cubicBezTo>
                  <a:pt x="37" y="56"/>
                  <a:pt x="37" y="56"/>
                  <a:pt x="37" y="56"/>
                </a:cubicBezTo>
                <a:cubicBezTo>
                  <a:pt x="30" y="56"/>
                  <a:pt x="30" y="56"/>
                  <a:pt x="30" y="56"/>
                </a:cubicBezTo>
                <a:cubicBezTo>
                  <a:pt x="22" y="24"/>
                  <a:pt x="22" y="24"/>
                  <a:pt x="22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2" y="37"/>
                  <a:pt x="32" y="37"/>
                  <a:pt x="32" y="37"/>
                </a:cubicBezTo>
                <a:cubicBezTo>
                  <a:pt x="33" y="41"/>
                  <a:pt x="33" y="45"/>
                  <a:pt x="34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5" y="45"/>
                  <a:pt x="35" y="41"/>
                  <a:pt x="36" y="37"/>
                </a:cubicBezTo>
                <a:cubicBezTo>
                  <a:pt x="39" y="24"/>
                  <a:pt x="39" y="24"/>
                  <a:pt x="39" y="24"/>
                </a:cubicBezTo>
                <a:cubicBezTo>
                  <a:pt x="46" y="24"/>
                  <a:pt x="46" y="24"/>
                  <a:pt x="46" y="24"/>
                </a:cubicBezTo>
                <a:cubicBezTo>
                  <a:pt x="49" y="37"/>
                  <a:pt x="49" y="37"/>
                  <a:pt x="49" y="37"/>
                </a:cubicBezTo>
                <a:cubicBezTo>
                  <a:pt x="49" y="41"/>
                  <a:pt x="50" y="45"/>
                  <a:pt x="50" y="48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5"/>
                  <a:pt x="52" y="41"/>
                  <a:pt x="52" y="37"/>
                </a:cubicBezTo>
                <a:cubicBezTo>
                  <a:pt x="55" y="24"/>
                  <a:pt x="55" y="24"/>
                  <a:pt x="55" y="24"/>
                </a:cubicBezTo>
                <a:cubicBezTo>
                  <a:pt x="62" y="24"/>
                  <a:pt x="62" y="24"/>
                  <a:pt x="62" y="24"/>
                </a:cubicBezTo>
                <a:lnTo>
                  <a:pt x="54" y="56"/>
                </a:lnTo>
                <a:close/>
                <a:moveTo>
                  <a:pt x="168" y="48"/>
                </a:moveTo>
                <a:cubicBezTo>
                  <a:pt x="168" y="61"/>
                  <a:pt x="157" y="72"/>
                  <a:pt x="144" y="72"/>
                </a:cubicBezTo>
                <a:cubicBezTo>
                  <a:pt x="112" y="72"/>
                  <a:pt x="112" y="72"/>
                  <a:pt x="112" y="72"/>
                </a:cubicBezTo>
                <a:cubicBezTo>
                  <a:pt x="64" y="72"/>
                  <a:pt x="64" y="72"/>
                  <a:pt x="64" y="72"/>
                </a:cubicBezTo>
                <a:cubicBezTo>
                  <a:pt x="77" y="72"/>
                  <a:pt x="88" y="61"/>
                  <a:pt x="88" y="48"/>
                </a:cubicBezTo>
                <a:cubicBezTo>
                  <a:pt x="88" y="32"/>
                  <a:pt x="88" y="32"/>
                  <a:pt x="88" y="32"/>
                </a:cubicBezTo>
                <a:cubicBezTo>
                  <a:pt x="88" y="19"/>
                  <a:pt x="99" y="8"/>
                  <a:pt x="112" y="8"/>
                </a:cubicBezTo>
                <a:cubicBezTo>
                  <a:pt x="144" y="8"/>
                  <a:pt x="144" y="8"/>
                  <a:pt x="144" y="8"/>
                </a:cubicBezTo>
                <a:cubicBezTo>
                  <a:pt x="157" y="8"/>
                  <a:pt x="168" y="19"/>
                  <a:pt x="168" y="32"/>
                </a:cubicBezTo>
                <a:lnTo>
                  <a:pt x="168" y="48"/>
                </a:lnTo>
                <a:close/>
                <a:moveTo>
                  <a:pt x="136" y="56"/>
                </a:moveTo>
                <a:cubicBezTo>
                  <a:pt x="143" y="56"/>
                  <a:pt x="143" y="56"/>
                  <a:pt x="143" y="56"/>
                </a:cubicBezTo>
                <a:cubicBezTo>
                  <a:pt x="143" y="33"/>
                  <a:pt x="143" y="33"/>
                  <a:pt x="143" y="33"/>
                </a:cubicBezTo>
                <a:cubicBezTo>
                  <a:pt x="136" y="33"/>
                  <a:pt x="136" y="33"/>
                  <a:pt x="136" y="33"/>
                </a:cubicBezTo>
                <a:lnTo>
                  <a:pt x="136" y="56"/>
                </a:lnTo>
                <a:close/>
                <a:moveTo>
                  <a:pt x="109" y="56"/>
                </a:moveTo>
                <a:cubicBezTo>
                  <a:pt x="116" y="56"/>
                  <a:pt x="116" y="56"/>
                  <a:pt x="116" y="56"/>
                </a:cubicBezTo>
                <a:cubicBezTo>
                  <a:pt x="116" y="43"/>
                  <a:pt x="116" y="43"/>
                  <a:pt x="116" y="43"/>
                </a:cubicBezTo>
                <a:cubicBezTo>
                  <a:pt x="127" y="43"/>
                  <a:pt x="127" y="43"/>
                  <a:pt x="127" y="43"/>
                </a:cubicBezTo>
                <a:cubicBezTo>
                  <a:pt x="127" y="37"/>
                  <a:pt x="127" y="37"/>
                  <a:pt x="127" y="37"/>
                </a:cubicBezTo>
                <a:cubicBezTo>
                  <a:pt x="116" y="37"/>
                  <a:pt x="116" y="37"/>
                  <a:pt x="116" y="37"/>
                </a:cubicBezTo>
                <a:cubicBezTo>
                  <a:pt x="116" y="30"/>
                  <a:pt x="116" y="30"/>
                  <a:pt x="116" y="30"/>
                </a:cubicBezTo>
                <a:cubicBezTo>
                  <a:pt x="128" y="30"/>
                  <a:pt x="128" y="30"/>
                  <a:pt x="128" y="30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109" y="24"/>
                  <a:pt x="109" y="24"/>
                  <a:pt x="109" y="24"/>
                </a:cubicBezTo>
                <a:lnTo>
                  <a:pt x="109" y="5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97" name="Freeform 181">
            <a:extLst>
              <a:ext uri="{FF2B5EF4-FFF2-40B4-BE49-F238E27FC236}">
                <a16:creationId xmlns:a16="http://schemas.microsoft.com/office/drawing/2014/main" id="{459BF703-52FC-4D42-AC11-417774C112FE}"/>
              </a:ext>
            </a:extLst>
          </p:cNvPr>
          <p:cNvSpPr>
            <a:spLocks noEditPoints="1"/>
          </p:cNvSpPr>
          <p:nvPr/>
        </p:nvSpPr>
        <p:spPr bwMode="auto">
          <a:xfrm>
            <a:off x="-5726167" y="-5013979"/>
            <a:ext cx="600075" cy="546100"/>
          </a:xfrm>
          <a:custGeom>
            <a:avLst/>
            <a:gdLst>
              <a:gd name="T0" fmla="*/ 88 w 176"/>
              <a:gd name="T1" fmla="*/ 0 h 160"/>
              <a:gd name="T2" fmla="*/ 0 w 176"/>
              <a:gd name="T3" fmla="*/ 80 h 160"/>
              <a:gd name="T4" fmla="*/ 88 w 176"/>
              <a:gd name="T5" fmla="*/ 160 h 160"/>
              <a:gd name="T6" fmla="*/ 176 w 176"/>
              <a:gd name="T7" fmla="*/ 80 h 160"/>
              <a:gd name="T8" fmla="*/ 88 w 176"/>
              <a:gd name="T9" fmla="*/ 0 h 160"/>
              <a:gd name="T10" fmla="*/ 88 w 176"/>
              <a:gd name="T11" fmla="*/ 152 h 160"/>
              <a:gd name="T12" fmla="*/ 21 w 176"/>
              <a:gd name="T13" fmla="*/ 120 h 160"/>
              <a:gd name="T14" fmla="*/ 81 w 176"/>
              <a:gd name="T15" fmla="*/ 120 h 160"/>
              <a:gd name="T16" fmla="*/ 110 w 176"/>
              <a:gd name="T17" fmla="*/ 140 h 160"/>
              <a:gd name="T18" fmla="*/ 132 w 176"/>
              <a:gd name="T19" fmla="*/ 116 h 160"/>
              <a:gd name="T20" fmla="*/ 110 w 176"/>
              <a:gd name="T21" fmla="*/ 92 h 160"/>
              <a:gd name="T22" fmla="*/ 81 w 176"/>
              <a:gd name="T23" fmla="*/ 112 h 160"/>
              <a:gd name="T24" fmla="*/ 16 w 176"/>
              <a:gd name="T25" fmla="*/ 112 h 160"/>
              <a:gd name="T26" fmla="*/ 8 w 176"/>
              <a:gd name="T27" fmla="*/ 80 h 160"/>
              <a:gd name="T28" fmla="*/ 16 w 176"/>
              <a:gd name="T29" fmla="*/ 48 h 160"/>
              <a:gd name="T30" fmla="*/ 81 w 176"/>
              <a:gd name="T31" fmla="*/ 48 h 160"/>
              <a:gd name="T32" fmla="*/ 110 w 176"/>
              <a:gd name="T33" fmla="*/ 68 h 160"/>
              <a:gd name="T34" fmla="*/ 132 w 176"/>
              <a:gd name="T35" fmla="*/ 44 h 160"/>
              <a:gd name="T36" fmla="*/ 110 w 176"/>
              <a:gd name="T37" fmla="*/ 20 h 160"/>
              <a:gd name="T38" fmla="*/ 81 w 176"/>
              <a:gd name="T39" fmla="*/ 40 h 160"/>
              <a:gd name="T40" fmla="*/ 21 w 176"/>
              <a:gd name="T41" fmla="*/ 40 h 160"/>
              <a:gd name="T42" fmla="*/ 88 w 176"/>
              <a:gd name="T43" fmla="*/ 8 h 160"/>
              <a:gd name="T44" fmla="*/ 168 w 176"/>
              <a:gd name="T45" fmla="*/ 76 h 160"/>
              <a:gd name="T46" fmla="*/ 87 w 176"/>
              <a:gd name="T47" fmla="*/ 76 h 160"/>
              <a:gd name="T48" fmla="*/ 58 w 176"/>
              <a:gd name="T49" fmla="*/ 56 h 160"/>
              <a:gd name="T50" fmla="*/ 36 w 176"/>
              <a:gd name="T51" fmla="*/ 80 h 160"/>
              <a:gd name="T52" fmla="*/ 58 w 176"/>
              <a:gd name="T53" fmla="*/ 104 h 160"/>
              <a:gd name="T54" fmla="*/ 87 w 176"/>
              <a:gd name="T55" fmla="*/ 84 h 160"/>
              <a:gd name="T56" fmla="*/ 168 w 176"/>
              <a:gd name="T57" fmla="*/ 84 h 160"/>
              <a:gd name="T58" fmla="*/ 88 w 176"/>
              <a:gd name="T59" fmla="*/ 15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6" h="160">
                <a:moveTo>
                  <a:pt x="88" y="0"/>
                </a:moveTo>
                <a:cubicBezTo>
                  <a:pt x="39" y="0"/>
                  <a:pt x="0" y="36"/>
                  <a:pt x="0" y="80"/>
                </a:cubicBezTo>
                <a:cubicBezTo>
                  <a:pt x="0" y="124"/>
                  <a:pt x="39" y="160"/>
                  <a:pt x="88" y="160"/>
                </a:cubicBezTo>
                <a:cubicBezTo>
                  <a:pt x="137" y="160"/>
                  <a:pt x="176" y="124"/>
                  <a:pt x="176" y="80"/>
                </a:cubicBezTo>
                <a:cubicBezTo>
                  <a:pt x="176" y="36"/>
                  <a:pt x="137" y="0"/>
                  <a:pt x="88" y="0"/>
                </a:cubicBezTo>
                <a:moveTo>
                  <a:pt x="88" y="152"/>
                </a:moveTo>
                <a:cubicBezTo>
                  <a:pt x="60" y="152"/>
                  <a:pt x="36" y="139"/>
                  <a:pt x="21" y="120"/>
                </a:cubicBezTo>
                <a:cubicBezTo>
                  <a:pt x="81" y="120"/>
                  <a:pt x="81" y="120"/>
                  <a:pt x="81" y="120"/>
                </a:cubicBezTo>
                <a:cubicBezTo>
                  <a:pt x="85" y="128"/>
                  <a:pt x="100" y="140"/>
                  <a:pt x="110" y="140"/>
                </a:cubicBezTo>
                <a:cubicBezTo>
                  <a:pt x="122" y="140"/>
                  <a:pt x="132" y="132"/>
                  <a:pt x="132" y="116"/>
                </a:cubicBezTo>
                <a:cubicBezTo>
                  <a:pt x="132" y="100"/>
                  <a:pt x="122" y="92"/>
                  <a:pt x="110" y="92"/>
                </a:cubicBezTo>
                <a:cubicBezTo>
                  <a:pt x="100" y="92"/>
                  <a:pt x="85" y="104"/>
                  <a:pt x="81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1" y="102"/>
                  <a:pt x="8" y="92"/>
                  <a:pt x="8" y="80"/>
                </a:cubicBezTo>
                <a:cubicBezTo>
                  <a:pt x="8" y="68"/>
                  <a:pt x="11" y="58"/>
                  <a:pt x="16" y="48"/>
                </a:cubicBezTo>
                <a:cubicBezTo>
                  <a:pt x="81" y="48"/>
                  <a:pt x="81" y="48"/>
                  <a:pt x="81" y="48"/>
                </a:cubicBezTo>
                <a:cubicBezTo>
                  <a:pt x="85" y="56"/>
                  <a:pt x="100" y="68"/>
                  <a:pt x="110" y="68"/>
                </a:cubicBezTo>
                <a:cubicBezTo>
                  <a:pt x="122" y="68"/>
                  <a:pt x="132" y="60"/>
                  <a:pt x="132" y="44"/>
                </a:cubicBezTo>
                <a:cubicBezTo>
                  <a:pt x="132" y="28"/>
                  <a:pt x="122" y="20"/>
                  <a:pt x="110" y="20"/>
                </a:cubicBezTo>
                <a:cubicBezTo>
                  <a:pt x="100" y="20"/>
                  <a:pt x="85" y="32"/>
                  <a:pt x="81" y="40"/>
                </a:cubicBezTo>
                <a:cubicBezTo>
                  <a:pt x="21" y="40"/>
                  <a:pt x="21" y="40"/>
                  <a:pt x="21" y="40"/>
                </a:cubicBezTo>
                <a:cubicBezTo>
                  <a:pt x="36" y="21"/>
                  <a:pt x="60" y="8"/>
                  <a:pt x="88" y="8"/>
                </a:cubicBezTo>
                <a:cubicBezTo>
                  <a:pt x="131" y="8"/>
                  <a:pt x="165" y="38"/>
                  <a:pt x="168" y="76"/>
                </a:cubicBezTo>
                <a:cubicBezTo>
                  <a:pt x="87" y="76"/>
                  <a:pt x="87" y="76"/>
                  <a:pt x="87" y="76"/>
                </a:cubicBezTo>
                <a:cubicBezTo>
                  <a:pt x="83" y="68"/>
                  <a:pt x="68" y="56"/>
                  <a:pt x="58" y="56"/>
                </a:cubicBezTo>
                <a:cubicBezTo>
                  <a:pt x="46" y="56"/>
                  <a:pt x="36" y="64"/>
                  <a:pt x="36" y="80"/>
                </a:cubicBezTo>
                <a:cubicBezTo>
                  <a:pt x="36" y="96"/>
                  <a:pt x="46" y="104"/>
                  <a:pt x="58" y="104"/>
                </a:cubicBezTo>
                <a:cubicBezTo>
                  <a:pt x="68" y="104"/>
                  <a:pt x="83" y="92"/>
                  <a:pt x="87" y="84"/>
                </a:cubicBezTo>
                <a:cubicBezTo>
                  <a:pt x="168" y="84"/>
                  <a:pt x="168" y="84"/>
                  <a:pt x="168" y="84"/>
                </a:cubicBezTo>
                <a:cubicBezTo>
                  <a:pt x="165" y="122"/>
                  <a:pt x="131" y="152"/>
                  <a:pt x="88" y="15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98" name="Freeform 182">
            <a:extLst>
              <a:ext uri="{FF2B5EF4-FFF2-40B4-BE49-F238E27FC236}">
                <a16:creationId xmlns:a16="http://schemas.microsoft.com/office/drawing/2014/main" id="{6AD3EF16-F1D4-4C7B-AA5F-313180DE3F77}"/>
              </a:ext>
            </a:extLst>
          </p:cNvPr>
          <p:cNvSpPr>
            <a:spLocks noEditPoints="1"/>
          </p:cNvSpPr>
          <p:nvPr/>
        </p:nvSpPr>
        <p:spPr bwMode="auto">
          <a:xfrm>
            <a:off x="-4553005" y="-5040967"/>
            <a:ext cx="544513" cy="600075"/>
          </a:xfrm>
          <a:custGeom>
            <a:avLst/>
            <a:gdLst>
              <a:gd name="T0" fmla="*/ 44 w 160"/>
              <a:gd name="T1" fmla="*/ 72 h 176"/>
              <a:gd name="T2" fmla="*/ 48 w 160"/>
              <a:gd name="T3" fmla="*/ 68 h 176"/>
              <a:gd name="T4" fmla="*/ 48 w 160"/>
              <a:gd name="T5" fmla="*/ 52 h 176"/>
              <a:gd name="T6" fmla="*/ 44 w 160"/>
              <a:gd name="T7" fmla="*/ 48 h 176"/>
              <a:gd name="T8" fmla="*/ 40 w 160"/>
              <a:gd name="T9" fmla="*/ 52 h 176"/>
              <a:gd name="T10" fmla="*/ 40 w 160"/>
              <a:gd name="T11" fmla="*/ 68 h 176"/>
              <a:gd name="T12" fmla="*/ 44 w 160"/>
              <a:gd name="T13" fmla="*/ 72 h 176"/>
              <a:gd name="T14" fmla="*/ 116 w 160"/>
              <a:gd name="T15" fmla="*/ 72 h 176"/>
              <a:gd name="T16" fmla="*/ 120 w 160"/>
              <a:gd name="T17" fmla="*/ 68 h 176"/>
              <a:gd name="T18" fmla="*/ 120 w 160"/>
              <a:gd name="T19" fmla="*/ 52 h 176"/>
              <a:gd name="T20" fmla="*/ 116 w 160"/>
              <a:gd name="T21" fmla="*/ 48 h 176"/>
              <a:gd name="T22" fmla="*/ 112 w 160"/>
              <a:gd name="T23" fmla="*/ 52 h 176"/>
              <a:gd name="T24" fmla="*/ 112 w 160"/>
              <a:gd name="T25" fmla="*/ 68 h 176"/>
              <a:gd name="T26" fmla="*/ 116 w 160"/>
              <a:gd name="T27" fmla="*/ 72 h 176"/>
              <a:gd name="T28" fmla="*/ 152 w 160"/>
              <a:gd name="T29" fmla="*/ 24 h 176"/>
              <a:gd name="T30" fmla="*/ 93 w 160"/>
              <a:gd name="T31" fmla="*/ 24 h 176"/>
              <a:gd name="T32" fmla="*/ 106 w 160"/>
              <a:gd name="T33" fmla="*/ 5 h 176"/>
              <a:gd name="T34" fmla="*/ 100 w 160"/>
              <a:gd name="T35" fmla="*/ 0 h 176"/>
              <a:gd name="T36" fmla="*/ 83 w 160"/>
              <a:gd name="T37" fmla="*/ 24 h 176"/>
              <a:gd name="T38" fmla="*/ 8 w 160"/>
              <a:gd name="T39" fmla="*/ 24 h 176"/>
              <a:gd name="T40" fmla="*/ 0 w 160"/>
              <a:gd name="T41" fmla="*/ 32 h 176"/>
              <a:gd name="T42" fmla="*/ 0 w 160"/>
              <a:gd name="T43" fmla="*/ 144 h 176"/>
              <a:gd name="T44" fmla="*/ 8 w 160"/>
              <a:gd name="T45" fmla="*/ 152 h 176"/>
              <a:gd name="T46" fmla="*/ 90 w 160"/>
              <a:gd name="T47" fmla="*/ 152 h 176"/>
              <a:gd name="T48" fmla="*/ 100 w 160"/>
              <a:gd name="T49" fmla="*/ 176 h 176"/>
              <a:gd name="T50" fmla="*/ 107 w 160"/>
              <a:gd name="T51" fmla="*/ 172 h 176"/>
              <a:gd name="T52" fmla="*/ 98 w 160"/>
              <a:gd name="T53" fmla="*/ 152 h 176"/>
              <a:gd name="T54" fmla="*/ 152 w 160"/>
              <a:gd name="T55" fmla="*/ 152 h 176"/>
              <a:gd name="T56" fmla="*/ 160 w 160"/>
              <a:gd name="T57" fmla="*/ 144 h 176"/>
              <a:gd name="T58" fmla="*/ 160 w 160"/>
              <a:gd name="T59" fmla="*/ 32 h 176"/>
              <a:gd name="T60" fmla="*/ 152 w 160"/>
              <a:gd name="T61" fmla="*/ 24 h 176"/>
              <a:gd name="T62" fmla="*/ 80 w 160"/>
              <a:gd name="T63" fmla="*/ 128 h 176"/>
              <a:gd name="T64" fmla="*/ 87 w 160"/>
              <a:gd name="T65" fmla="*/ 128 h 176"/>
              <a:gd name="T66" fmla="*/ 88 w 160"/>
              <a:gd name="T67" fmla="*/ 144 h 176"/>
              <a:gd name="T68" fmla="*/ 8 w 160"/>
              <a:gd name="T69" fmla="*/ 144 h 176"/>
              <a:gd name="T70" fmla="*/ 8 w 160"/>
              <a:gd name="T71" fmla="*/ 32 h 176"/>
              <a:gd name="T72" fmla="*/ 79 w 160"/>
              <a:gd name="T73" fmla="*/ 32 h 176"/>
              <a:gd name="T74" fmla="*/ 60 w 160"/>
              <a:gd name="T75" fmla="*/ 96 h 176"/>
              <a:gd name="T76" fmla="*/ 60 w 160"/>
              <a:gd name="T77" fmla="*/ 100 h 176"/>
              <a:gd name="T78" fmla="*/ 89 w 160"/>
              <a:gd name="T79" fmla="*/ 100 h 176"/>
              <a:gd name="T80" fmla="*/ 87 w 160"/>
              <a:gd name="T81" fmla="*/ 120 h 176"/>
              <a:gd name="T82" fmla="*/ 80 w 160"/>
              <a:gd name="T83" fmla="*/ 120 h 176"/>
              <a:gd name="T84" fmla="*/ 26 w 160"/>
              <a:gd name="T85" fmla="*/ 108 h 176"/>
              <a:gd name="T86" fmla="*/ 22 w 160"/>
              <a:gd name="T87" fmla="*/ 115 h 176"/>
              <a:gd name="T88" fmla="*/ 80 w 160"/>
              <a:gd name="T89" fmla="*/ 128 h 176"/>
              <a:gd name="T90" fmla="*/ 152 w 160"/>
              <a:gd name="T91" fmla="*/ 144 h 176"/>
              <a:gd name="T92" fmla="*/ 97 w 160"/>
              <a:gd name="T93" fmla="*/ 144 h 176"/>
              <a:gd name="T94" fmla="*/ 95 w 160"/>
              <a:gd name="T95" fmla="*/ 127 h 176"/>
              <a:gd name="T96" fmla="*/ 138 w 160"/>
              <a:gd name="T97" fmla="*/ 115 h 176"/>
              <a:gd name="T98" fmla="*/ 134 w 160"/>
              <a:gd name="T99" fmla="*/ 108 h 176"/>
              <a:gd name="T100" fmla="*/ 95 w 160"/>
              <a:gd name="T101" fmla="*/ 119 h 176"/>
              <a:gd name="T102" fmla="*/ 98 w 160"/>
              <a:gd name="T103" fmla="*/ 97 h 176"/>
              <a:gd name="T104" fmla="*/ 99 w 160"/>
              <a:gd name="T105" fmla="*/ 92 h 176"/>
              <a:gd name="T106" fmla="*/ 69 w 160"/>
              <a:gd name="T107" fmla="*/ 92 h 176"/>
              <a:gd name="T108" fmla="*/ 88 w 160"/>
              <a:gd name="T109" fmla="*/ 32 h 176"/>
              <a:gd name="T110" fmla="*/ 152 w 160"/>
              <a:gd name="T111" fmla="*/ 32 h 176"/>
              <a:gd name="T112" fmla="*/ 152 w 160"/>
              <a:gd name="T113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0" h="176">
                <a:moveTo>
                  <a:pt x="44" y="72"/>
                </a:moveTo>
                <a:cubicBezTo>
                  <a:pt x="46" y="72"/>
                  <a:pt x="48" y="70"/>
                  <a:pt x="48" y="68"/>
                </a:cubicBezTo>
                <a:cubicBezTo>
                  <a:pt x="48" y="52"/>
                  <a:pt x="48" y="52"/>
                  <a:pt x="48" y="52"/>
                </a:cubicBezTo>
                <a:cubicBezTo>
                  <a:pt x="48" y="50"/>
                  <a:pt x="46" y="48"/>
                  <a:pt x="44" y="48"/>
                </a:cubicBezTo>
                <a:cubicBezTo>
                  <a:pt x="42" y="48"/>
                  <a:pt x="40" y="50"/>
                  <a:pt x="40" y="52"/>
                </a:cubicBezTo>
                <a:cubicBezTo>
                  <a:pt x="40" y="68"/>
                  <a:pt x="40" y="68"/>
                  <a:pt x="40" y="68"/>
                </a:cubicBezTo>
                <a:cubicBezTo>
                  <a:pt x="40" y="70"/>
                  <a:pt x="42" y="72"/>
                  <a:pt x="44" y="72"/>
                </a:cubicBezTo>
                <a:moveTo>
                  <a:pt x="116" y="72"/>
                </a:moveTo>
                <a:cubicBezTo>
                  <a:pt x="118" y="72"/>
                  <a:pt x="120" y="70"/>
                  <a:pt x="120" y="68"/>
                </a:cubicBezTo>
                <a:cubicBezTo>
                  <a:pt x="120" y="52"/>
                  <a:pt x="120" y="52"/>
                  <a:pt x="120" y="52"/>
                </a:cubicBezTo>
                <a:cubicBezTo>
                  <a:pt x="120" y="50"/>
                  <a:pt x="118" y="48"/>
                  <a:pt x="116" y="48"/>
                </a:cubicBezTo>
                <a:cubicBezTo>
                  <a:pt x="114" y="48"/>
                  <a:pt x="112" y="50"/>
                  <a:pt x="112" y="52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2" y="70"/>
                  <a:pt x="114" y="72"/>
                  <a:pt x="116" y="72"/>
                </a:cubicBezTo>
                <a:moveTo>
                  <a:pt x="152" y="24"/>
                </a:moveTo>
                <a:cubicBezTo>
                  <a:pt x="93" y="24"/>
                  <a:pt x="93" y="24"/>
                  <a:pt x="93" y="24"/>
                </a:cubicBezTo>
                <a:cubicBezTo>
                  <a:pt x="100" y="12"/>
                  <a:pt x="106" y="5"/>
                  <a:pt x="106" y="5"/>
                </a:cubicBezTo>
                <a:cubicBezTo>
                  <a:pt x="100" y="0"/>
                  <a:pt x="100" y="0"/>
                  <a:pt x="100" y="0"/>
                </a:cubicBezTo>
                <a:cubicBezTo>
                  <a:pt x="99" y="1"/>
                  <a:pt x="92" y="9"/>
                  <a:pt x="83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4" y="24"/>
                  <a:pt x="0" y="28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8"/>
                  <a:pt x="4" y="152"/>
                  <a:pt x="8" y="152"/>
                </a:cubicBezTo>
                <a:cubicBezTo>
                  <a:pt x="90" y="152"/>
                  <a:pt x="90" y="152"/>
                  <a:pt x="90" y="152"/>
                </a:cubicBezTo>
                <a:cubicBezTo>
                  <a:pt x="92" y="160"/>
                  <a:pt x="95" y="168"/>
                  <a:pt x="100" y="176"/>
                </a:cubicBezTo>
                <a:cubicBezTo>
                  <a:pt x="107" y="172"/>
                  <a:pt x="107" y="172"/>
                  <a:pt x="107" y="172"/>
                </a:cubicBezTo>
                <a:cubicBezTo>
                  <a:pt x="103" y="166"/>
                  <a:pt x="100" y="159"/>
                  <a:pt x="98" y="152"/>
                </a:cubicBezTo>
                <a:cubicBezTo>
                  <a:pt x="152" y="152"/>
                  <a:pt x="152" y="152"/>
                  <a:pt x="152" y="152"/>
                </a:cubicBezTo>
                <a:cubicBezTo>
                  <a:pt x="156" y="152"/>
                  <a:pt x="160" y="148"/>
                  <a:pt x="160" y="144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60" y="28"/>
                  <a:pt x="156" y="24"/>
                  <a:pt x="152" y="24"/>
                </a:cubicBezTo>
                <a:moveTo>
                  <a:pt x="80" y="128"/>
                </a:moveTo>
                <a:cubicBezTo>
                  <a:pt x="82" y="128"/>
                  <a:pt x="85" y="128"/>
                  <a:pt x="87" y="128"/>
                </a:cubicBezTo>
                <a:cubicBezTo>
                  <a:pt x="87" y="133"/>
                  <a:pt x="87" y="138"/>
                  <a:pt x="88" y="144"/>
                </a:cubicBezTo>
                <a:cubicBezTo>
                  <a:pt x="8" y="144"/>
                  <a:pt x="8" y="144"/>
                  <a:pt x="8" y="144"/>
                </a:cubicBezTo>
                <a:cubicBezTo>
                  <a:pt x="8" y="32"/>
                  <a:pt x="8" y="32"/>
                  <a:pt x="8" y="32"/>
                </a:cubicBezTo>
                <a:cubicBezTo>
                  <a:pt x="79" y="32"/>
                  <a:pt x="79" y="32"/>
                  <a:pt x="79" y="32"/>
                </a:cubicBezTo>
                <a:cubicBezTo>
                  <a:pt x="71" y="48"/>
                  <a:pt x="63" y="70"/>
                  <a:pt x="60" y="96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89" y="100"/>
                  <a:pt x="89" y="100"/>
                  <a:pt x="89" y="100"/>
                </a:cubicBezTo>
                <a:cubicBezTo>
                  <a:pt x="88" y="104"/>
                  <a:pt x="87" y="111"/>
                  <a:pt x="87" y="120"/>
                </a:cubicBezTo>
                <a:cubicBezTo>
                  <a:pt x="85" y="120"/>
                  <a:pt x="82" y="120"/>
                  <a:pt x="80" y="120"/>
                </a:cubicBezTo>
                <a:cubicBezTo>
                  <a:pt x="49" y="120"/>
                  <a:pt x="26" y="108"/>
                  <a:pt x="26" y="108"/>
                </a:cubicBezTo>
                <a:cubicBezTo>
                  <a:pt x="22" y="115"/>
                  <a:pt x="22" y="115"/>
                  <a:pt x="22" y="115"/>
                </a:cubicBezTo>
                <a:cubicBezTo>
                  <a:pt x="23" y="116"/>
                  <a:pt x="47" y="128"/>
                  <a:pt x="80" y="128"/>
                </a:cubicBezTo>
                <a:moveTo>
                  <a:pt x="152" y="144"/>
                </a:moveTo>
                <a:cubicBezTo>
                  <a:pt x="97" y="144"/>
                  <a:pt x="97" y="144"/>
                  <a:pt x="97" y="144"/>
                </a:cubicBezTo>
                <a:cubicBezTo>
                  <a:pt x="96" y="138"/>
                  <a:pt x="95" y="132"/>
                  <a:pt x="95" y="127"/>
                </a:cubicBezTo>
                <a:cubicBezTo>
                  <a:pt x="120" y="124"/>
                  <a:pt x="137" y="116"/>
                  <a:pt x="138" y="115"/>
                </a:cubicBezTo>
                <a:cubicBezTo>
                  <a:pt x="134" y="108"/>
                  <a:pt x="134" y="108"/>
                  <a:pt x="134" y="108"/>
                </a:cubicBezTo>
                <a:cubicBezTo>
                  <a:pt x="134" y="108"/>
                  <a:pt x="118" y="116"/>
                  <a:pt x="95" y="119"/>
                </a:cubicBezTo>
                <a:cubicBezTo>
                  <a:pt x="96" y="106"/>
                  <a:pt x="98" y="97"/>
                  <a:pt x="98" y="97"/>
                </a:cubicBezTo>
                <a:cubicBezTo>
                  <a:pt x="99" y="92"/>
                  <a:pt x="99" y="92"/>
                  <a:pt x="99" y="92"/>
                </a:cubicBezTo>
                <a:cubicBezTo>
                  <a:pt x="69" y="92"/>
                  <a:pt x="69" y="92"/>
                  <a:pt x="69" y="92"/>
                </a:cubicBezTo>
                <a:cubicBezTo>
                  <a:pt x="72" y="68"/>
                  <a:pt x="80" y="47"/>
                  <a:pt x="88" y="32"/>
                </a:cubicBezTo>
                <a:cubicBezTo>
                  <a:pt x="152" y="32"/>
                  <a:pt x="152" y="32"/>
                  <a:pt x="152" y="32"/>
                </a:cubicBezTo>
                <a:lnTo>
                  <a:pt x="152" y="1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99" name="Freeform 183">
            <a:extLst>
              <a:ext uri="{FF2B5EF4-FFF2-40B4-BE49-F238E27FC236}">
                <a16:creationId xmlns:a16="http://schemas.microsoft.com/office/drawing/2014/main" id="{B2771A42-AD53-426D-A483-64F0DA2074FD}"/>
              </a:ext>
            </a:extLst>
          </p:cNvPr>
          <p:cNvSpPr>
            <a:spLocks noEditPoints="1"/>
          </p:cNvSpPr>
          <p:nvPr/>
        </p:nvSpPr>
        <p:spPr bwMode="auto">
          <a:xfrm>
            <a:off x="-3435405" y="-5040967"/>
            <a:ext cx="600075" cy="600075"/>
          </a:xfrm>
          <a:custGeom>
            <a:avLst/>
            <a:gdLst>
              <a:gd name="T0" fmla="*/ 127 w 176"/>
              <a:gd name="T1" fmla="*/ 40 h 176"/>
              <a:gd name="T2" fmla="*/ 117 w 176"/>
              <a:gd name="T3" fmla="*/ 40 h 176"/>
              <a:gd name="T4" fmla="*/ 88 w 176"/>
              <a:gd name="T5" fmla="*/ 80 h 176"/>
              <a:gd name="T6" fmla="*/ 60 w 176"/>
              <a:gd name="T7" fmla="*/ 40 h 176"/>
              <a:gd name="T8" fmla="*/ 49 w 176"/>
              <a:gd name="T9" fmla="*/ 40 h 176"/>
              <a:gd name="T10" fmla="*/ 82 w 176"/>
              <a:gd name="T11" fmla="*/ 87 h 176"/>
              <a:gd name="T12" fmla="*/ 47 w 176"/>
              <a:gd name="T13" fmla="*/ 136 h 176"/>
              <a:gd name="T14" fmla="*/ 57 w 176"/>
              <a:gd name="T15" fmla="*/ 136 h 176"/>
              <a:gd name="T16" fmla="*/ 88 w 176"/>
              <a:gd name="T17" fmla="*/ 94 h 176"/>
              <a:gd name="T18" fmla="*/ 118 w 176"/>
              <a:gd name="T19" fmla="*/ 136 h 176"/>
              <a:gd name="T20" fmla="*/ 129 w 176"/>
              <a:gd name="T21" fmla="*/ 136 h 176"/>
              <a:gd name="T22" fmla="*/ 93 w 176"/>
              <a:gd name="T23" fmla="*/ 87 h 176"/>
              <a:gd name="T24" fmla="*/ 127 w 176"/>
              <a:gd name="T25" fmla="*/ 40 h 176"/>
              <a:gd name="T26" fmla="*/ 88 w 176"/>
              <a:gd name="T27" fmla="*/ 0 h 176"/>
              <a:gd name="T28" fmla="*/ 0 w 176"/>
              <a:gd name="T29" fmla="*/ 88 h 176"/>
              <a:gd name="T30" fmla="*/ 88 w 176"/>
              <a:gd name="T31" fmla="*/ 176 h 176"/>
              <a:gd name="T32" fmla="*/ 176 w 176"/>
              <a:gd name="T33" fmla="*/ 88 h 176"/>
              <a:gd name="T34" fmla="*/ 88 w 176"/>
              <a:gd name="T35" fmla="*/ 0 h 176"/>
              <a:gd name="T36" fmla="*/ 88 w 176"/>
              <a:gd name="T37" fmla="*/ 168 h 176"/>
              <a:gd name="T38" fmla="*/ 8 w 176"/>
              <a:gd name="T39" fmla="*/ 88 h 176"/>
              <a:gd name="T40" fmla="*/ 88 w 176"/>
              <a:gd name="T41" fmla="*/ 8 h 176"/>
              <a:gd name="T42" fmla="*/ 168 w 176"/>
              <a:gd name="T43" fmla="*/ 88 h 176"/>
              <a:gd name="T44" fmla="*/ 88 w 176"/>
              <a:gd name="T45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6" h="176">
                <a:moveTo>
                  <a:pt x="127" y="40"/>
                </a:moveTo>
                <a:cubicBezTo>
                  <a:pt x="117" y="40"/>
                  <a:pt x="117" y="40"/>
                  <a:pt x="117" y="40"/>
                </a:cubicBezTo>
                <a:cubicBezTo>
                  <a:pt x="88" y="80"/>
                  <a:pt x="88" y="80"/>
                  <a:pt x="88" y="80"/>
                </a:cubicBezTo>
                <a:cubicBezTo>
                  <a:pt x="60" y="40"/>
                  <a:pt x="60" y="40"/>
                  <a:pt x="60" y="40"/>
                </a:cubicBezTo>
                <a:cubicBezTo>
                  <a:pt x="49" y="40"/>
                  <a:pt x="49" y="40"/>
                  <a:pt x="49" y="40"/>
                </a:cubicBezTo>
                <a:cubicBezTo>
                  <a:pt x="82" y="87"/>
                  <a:pt x="82" y="87"/>
                  <a:pt x="82" y="87"/>
                </a:cubicBezTo>
                <a:cubicBezTo>
                  <a:pt x="47" y="136"/>
                  <a:pt x="47" y="136"/>
                  <a:pt x="47" y="136"/>
                </a:cubicBezTo>
                <a:cubicBezTo>
                  <a:pt x="57" y="136"/>
                  <a:pt x="57" y="136"/>
                  <a:pt x="57" y="136"/>
                </a:cubicBezTo>
                <a:cubicBezTo>
                  <a:pt x="88" y="94"/>
                  <a:pt x="88" y="94"/>
                  <a:pt x="88" y="94"/>
                </a:cubicBezTo>
                <a:cubicBezTo>
                  <a:pt x="118" y="136"/>
                  <a:pt x="118" y="136"/>
                  <a:pt x="118" y="136"/>
                </a:cubicBezTo>
                <a:cubicBezTo>
                  <a:pt x="129" y="136"/>
                  <a:pt x="129" y="136"/>
                  <a:pt x="129" y="136"/>
                </a:cubicBezTo>
                <a:cubicBezTo>
                  <a:pt x="93" y="87"/>
                  <a:pt x="93" y="87"/>
                  <a:pt x="93" y="87"/>
                </a:cubicBezTo>
                <a:lnTo>
                  <a:pt x="127" y="40"/>
                </a:lnTo>
                <a:close/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00" name="Freeform 184">
            <a:extLst>
              <a:ext uri="{FF2B5EF4-FFF2-40B4-BE49-F238E27FC236}">
                <a16:creationId xmlns:a16="http://schemas.microsoft.com/office/drawing/2014/main" id="{485440FE-0C94-4593-B81E-E9B88E42A372}"/>
              </a:ext>
            </a:extLst>
          </p:cNvPr>
          <p:cNvSpPr>
            <a:spLocks noEditPoints="1"/>
          </p:cNvSpPr>
          <p:nvPr/>
        </p:nvSpPr>
        <p:spPr bwMode="auto">
          <a:xfrm>
            <a:off x="-2289230" y="-5040967"/>
            <a:ext cx="600075" cy="600075"/>
          </a:xfrm>
          <a:custGeom>
            <a:avLst/>
            <a:gdLst>
              <a:gd name="T0" fmla="*/ 0 w 378"/>
              <a:gd name="T1" fmla="*/ 326 h 378"/>
              <a:gd name="T2" fmla="*/ 154 w 378"/>
              <a:gd name="T3" fmla="*/ 348 h 378"/>
              <a:gd name="T4" fmla="*/ 154 w 378"/>
              <a:gd name="T5" fmla="*/ 206 h 378"/>
              <a:gd name="T6" fmla="*/ 0 w 378"/>
              <a:gd name="T7" fmla="*/ 206 h 378"/>
              <a:gd name="T8" fmla="*/ 0 w 378"/>
              <a:gd name="T9" fmla="*/ 326 h 378"/>
              <a:gd name="T10" fmla="*/ 17 w 378"/>
              <a:gd name="T11" fmla="*/ 223 h 378"/>
              <a:gd name="T12" fmla="*/ 137 w 378"/>
              <a:gd name="T13" fmla="*/ 223 h 378"/>
              <a:gd name="T14" fmla="*/ 137 w 378"/>
              <a:gd name="T15" fmla="*/ 328 h 378"/>
              <a:gd name="T16" fmla="*/ 17 w 378"/>
              <a:gd name="T17" fmla="*/ 311 h 378"/>
              <a:gd name="T18" fmla="*/ 17 w 378"/>
              <a:gd name="T19" fmla="*/ 223 h 378"/>
              <a:gd name="T20" fmla="*/ 189 w 378"/>
              <a:gd name="T21" fmla="*/ 352 h 378"/>
              <a:gd name="T22" fmla="*/ 378 w 378"/>
              <a:gd name="T23" fmla="*/ 378 h 378"/>
              <a:gd name="T24" fmla="*/ 378 w 378"/>
              <a:gd name="T25" fmla="*/ 206 h 378"/>
              <a:gd name="T26" fmla="*/ 189 w 378"/>
              <a:gd name="T27" fmla="*/ 206 h 378"/>
              <a:gd name="T28" fmla="*/ 189 w 378"/>
              <a:gd name="T29" fmla="*/ 352 h 378"/>
              <a:gd name="T30" fmla="*/ 206 w 378"/>
              <a:gd name="T31" fmla="*/ 223 h 378"/>
              <a:gd name="T32" fmla="*/ 360 w 378"/>
              <a:gd name="T33" fmla="*/ 223 h 378"/>
              <a:gd name="T34" fmla="*/ 360 w 378"/>
              <a:gd name="T35" fmla="*/ 358 h 378"/>
              <a:gd name="T36" fmla="*/ 206 w 378"/>
              <a:gd name="T37" fmla="*/ 337 h 378"/>
              <a:gd name="T38" fmla="*/ 206 w 378"/>
              <a:gd name="T39" fmla="*/ 223 h 378"/>
              <a:gd name="T40" fmla="*/ 189 w 378"/>
              <a:gd name="T41" fmla="*/ 26 h 378"/>
              <a:gd name="T42" fmla="*/ 189 w 378"/>
              <a:gd name="T43" fmla="*/ 172 h 378"/>
              <a:gd name="T44" fmla="*/ 378 w 378"/>
              <a:gd name="T45" fmla="*/ 172 h 378"/>
              <a:gd name="T46" fmla="*/ 378 w 378"/>
              <a:gd name="T47" fmla="*/ 0 h 378"/>
              <a:gd name="T48" fmla="*/ 189 w 378"/>
              <a:gd name="T49" fmla="*/ 26 h 378"/>
              <a:gd name="T50" fmla="*/ 360 w 378"/>
              <a:gd name="T51" fmla="*/ 155 h 378"/>
              <a:gd name="T52" fmla="*/ 206 w 378"/>
              <a:gd name="T53" fmla="*/ 155 h 378"/>
              <a:gd name="T54" fmla="*/ 206 w 378"/>
              <a:gd name="T55" fmla="*/ 41 h 378"/>
              <a:gd name="T56" fmla="*/ 360 w 378"/>
              <a:gd name="T57" fmla="*/ 19 h 378"/>
              <a:gd name="T58" fmla="*/ 360 w 378"/>
              <a:gd name="T59" fmla="*/ 155 h 378"/>
              <a:gd name="T60" fmla="*/ 0 w 378"/>
              <a:gd name="T61" fmla="*/ 172 h 378"/>
              <a:gd name="T62" fmla="*/ 154 w 378"/>
              <a:gd name="T63" fmla="*/ 172 h 378"/>
              <a:gd name="T64" fmla="*/ 154 w 378"/>
              <a:gd name="T65" fmla="*/ 30 h 378"/>
              <a:gd name="T66" fmla="*/ 0 w 378"/>
              <a:gd name="T67" fmla="*/ 52 h 378"/>
              <a:gd name="T68" fmla="*/ 0 w 378"/>
              <a:gd name="T69" fmla="*/ 172 h 378"/>
              <a:gd name="T70" fmla="*/ 17 w 378"/>
              <a:gd name="T71" fmla="*/ 67 h 378"/>
              <a:gd name="T72" fmla="*/ 137 w 378"/>
              <a:gd name="T73" fmla="*/ 49 h 378"/>
              <a:gd name="T74" fmla="*/ 137 w 378"/>
              <a:gd name="T75" fmla="*/ 155 h 378"/>
              <a:gd name="T76" fmla="*/ 17 w 378"/>
              <a:gd name="T77" fmla="*/ 155 h 378"/>
              <a:gd name="T78" fmla="*/ 17 w 378"/>
              <a:gd name="T79" fmla="*/ 67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78" h="378">
                <a:moveTo>
                  <a:pt x="0" y="326"/>
                </a:moveTo>
                <a:lnTo>
                  <a:pt x="154" y="348"/>
                </a:lnTo>
                <a:lnTo>
                  <a:pt x="154" y="206"/>
                </a:lnTo>
                <a:lnTo>
                  <a:pt x="0" y="206"/>
                </a:lnTo>
                <a:lnTo>
                  <a:pt x="0" y="326"/>
                </a:lnTo>
                <a:close/>
                <a:moveTo>
                  <a:pt x="17" y="223"/>
                </a:moveTo>
                <a:lnTo>
                  <a:pt x="137" y="223"/>
                </a:lnTo>
                <a:lnTo>
                  <a:pt x="137" y="328"/>
                </a:lnTo>
                <a:lnTo>
                  <a:pt x="17" y="311"/>
                </a:lnTo>
                <a:lnTo>
                  <a:pt x="17" y="223"/>
                </a:lnTo>
                <a:close/>
                <a:moveTo>
                  <a:pt x="189" y="352"/>
                </a:moveTo>
                <a:lnTo>
                  <a:pt x="378" y="378"/>
                </a:lnTo>
                <a:lnTo>
                  <a:pt x="378" y="206"/>
                </a:lnTo>
                <a:lnTo>
                  <a:pt x="189" y="206"/>
                </a:lnTo>
                <a:lnTo>
                  <a:pt x="189" y="352"/>
                </a:lnTo>
                <a:close/>
                <a:moveTo>
                  <a:pt x="206" y="223"/>
                </a:moveTo>
                <a:lnTo>
                  <a:pt x="360" y="223"/>
                </a:lnTo>
                <a:lnTo>
                  <a:pt x="360" y="358"/>
                </a:lnTo>
                <a:lnTo>
                  <a:pt x="206" y="337"/>
                </a:lnTo>
                <a:lnTo>
                  <a:pt x="206" y="223"/>
                </a:lnTo>
                <a:close/>
                <a:moveTo>
                  <a:pt x="189" y="26"/>
                </a:moveTo>
                <a:lnTo>
                  <a:pt x="189" y="172"/>
                </a:lnTo>
                <a:lnTo>
                  <a:pt x="378" y="172"/>
                </a:lnTo>
                <a:lnTo>
                  <a:pt x="378" y="0"/>
                </a:lnTo>
                <a:lnTo>
                  <a:pt x="189" y="26"/>
                </a:lnTo>
                <a:close/>
                <a:moveTo>
                  <a:pt x="360" y="155"/>
                </a:moveTo>
                <a:lnTo>
                  <a:pt x="206" y="155"/>
                </a:lnTo>
                <a:lnTo>
                  <a:pt x="206" y="41"/>
                </a:lnTo>
                <a:lnTo>
                  <a:pt x="360" y="19"/>
                </a:lnTo>
                <a:lnTo>
                  <a:pt x="360" y="155"/>
                </a:lnTo>
                <a:close/>
                <a:moveTo>
                  <a:pt x="0" y="172"/>
                </a:moveTo>
                <a:lnTo>
                  <a:pt x="154" y="172"/>
                </a:lnTo>
                <a:lnTo>
                  <a:pt x="154" y="30"/>
                </a:lnTo>
                <a:lnTo>
                  <a:pt x="0" y="52"/>
                </a:lnTo>
                <a:lnTo>
                  <a:pt x="0" y="172"/>
                </a:lnTo>
                <a:close/>
                <a:moveTo>
                  <a:pt x="17" y="67"/>
                </a:moveTo>
                <a:lnTo>
                  <a:pt x="137" y="49"/>
                </a:lnTo>
                <a:lnTo>
                  <a:pt x="137" y="155"/>
                </a:lnTo>
                <a:lnTo>
                  <a:pt x="17" y="155"/>
                </a:lnTo>
                <a:lnTo>
                  <a:pt x="17" y="6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01" name="Freeform 185">
            <a:extLst>
              <a:ext uri="{FF2B5EF4-FFF2-40B4-BE49-F238E27FC236}">
                <a16:creationId xmlns:a16="http://schemas.microsoft.com/office/drawing/2014/main" id="{8DB34F4C-9F84-4B85-B3F9-ADDF2E819466}"/>
              </a:ext>
            </a:extLst>
          </p:cNvPr>
          <p:cNvSpPr>
            <a:spLocks noEditPoints="1"/>
          </p:cNvSpPr>
          <p:nvPr/>
        </p:nvSpPr>
        <p:spPr bwMode="auto">
          <a:xfrm>
            <a:off x="-1062092" y="-5040967"/>
            <a:ext cx="436563" cy="600075"/>
          </a:xfrm>
          <a:custGeom>
            <a:avLst/>
            <a:gdLst>
              <a:gd name="T0" fmla="*/ 48 w 128"/>
              <a:gd name="T1" fmla="*/ 32 h 176"/>
              <a:gd name="T2" fmla="*/ 56 w 128"/>
              <a:gd name="T3" fmla="*/ 32 h 176"/>
              <a:gd name="T4" fmla="*/ 116 w 128"/>
              <a:gd name="T5" fmla="*/ 44 h 176"/>
              <a:gd name="T6" fmla="*/ 112 w 128"/>
              <a:gd name="T7" fmla="*/ 44 h 176"/>
              <a:gd name="T8" fmla="*/ 90 w 128"/>
              <a:gd name="T9" fmla="*/ 14 h 176"/>
              <a:gd name="T10" fmla="*/ 95 w 128"/>
              <a:gd name="T11" fmla="*/ 6 h 176"/>
              <a:gd name="T12" fmla="*/ 92 w 128"/>
              <a:gd name="T13" fmla="*/ 0 h 176"/>
              <a:gd name="T14" fmla="*/ 89 w 128"/>
              <a:gd name="T15" fmla="*/ 2 h 176"/>
              <a:gd name="T16" fmla="*/ 64 w 128"/>
              <a:gd name="T17" fmla="*/ 8 h 176"/>
              <a:gd name="T18" fmla="*/ 39 w 128"/>
              <a:gd name="T19" fmla="*/ 2 h 176"/>
              <a:gd name="T20" fmla="*/ 36 w 128"/>
              <a:gd name="T21" fmla="*/ 0 h 176"/>
              <a:gd name="T22" fmla="*/ 33 w 128"/>
              <a:gd name="T23" fmla="*/ 6 h 176"/>
              <a:gd name="T24" fmla="*/ 38 w 128"/>
              <a:gd name="T25" fmla="*/ 14 h 176"/>
              <a:gd name="T26" fmla="*/ 16 w 128"/>
              <a:gd name="T27" fmla="*/ 44 h 176"/>
              <a:gd name="T28" fmla="*/ 12 w 128"/>
              <a:gd name="T29" fmla="*/ 44 h 176"/>
              <a:gd name="T30" fmla="*/ 0 w 128"/>
              <a:gd name="T31" fmla="*/ 112 h 176"/>
              <a:gd name="T32" fmla="*/ 16 w 128"/>
              <a:gd name="T33" fmla="*/ 123 h 176"/>
              <a:gd name="T34" fmla="*/ 24 w 128"/>
              <a:gd name="T35" fmla="*/ 144 h 176"/>
              <a:gd name="T36" fmla="*/ 32 w 128"/>
              <a:gd name="T37" fmla="*/ 164 h 176"/>
              <a:gd name="T38" fmla="*/ 56 w 128"/>
              <a:gd name="T39" fmla="*/ 164 h 176"/>
              <a:gd name="T40" fmla="*/ 72 w 128"/>
              <a:gd name="T41" fmla="*/ 144 h 176"/>
              <a:gd name="T42" fmla="*/ 84 w 128"/>
              <a:gd name="T43" fmla="*/ 176 h 176"/>
              <a:gd name="T44" fmla="*/ 96 w 128"/>
              <a:gd name="T45" fmla="*/ 144 h 176"/>
              <a:gd name="T46" fmla="*/ 112 w 128"/>
              <a:gd name="T47" fmla="*/ 136 h 176"/>
              <a:gd name="T48" fmla="*/ 116 w 128"/>
              <a:gd name="T49" fmla="*/ 124 h 176"/>
              <a:gd name="T50" fmla="*/ 128 w 128"/>
              <a:gd name="T51" fmla="*/ 56 h 176"/>
              <a:gd name="T52" fmla="*/ 16 w 128"/>
              <a:gd name="T53" fmla="*/ 112 h 176"/>
              <a:gd name="T54" fmla="*/ 8 w 128"/>
              <a:gd name="T55" fmla="*/ 112 h 176"/>
              <a:gd name="T56" fmla="*/ 12 w 128"/>
              <a:gd name="T57" fmla="*/ 52 h 176"/>
              <a:gd name="T58" fmla="*/ 16 w 128"/>
              <a:gd name="T59" fmla="*/ 112 h 176"/>
              <a:gd name="T60" fmla="*/ 104 w 128"/>
              <a:gd name="T61" fmla="*/ 44 h 176"/>
              <a:gd name="T62" fmla="*/ 64 w 128"/>
              <a:gd name="T63" fmla="*/ 16 h 176"/>
              <a:gd name="T64" fmla="*/ 44 w 128"/>
              <a:gd name="T65" fmla="*/ 168 h 176"/>
              <a:gd name="T66" fmla="*/ 40 w 128"/>
              <a:gd name="T67" fmla="*/ 144 h 176"/>
              <a:gd name="T68" fmla="*/ 48 w 128"/>
              <a:gd name="T69" fmla="*/ 164 h 176"/>
              <a:gd name="T70" fmla="*/ 84 w 128"/>
              <a:gd name="T71" fmla="*/ 168 h 176"/>
              <a:gd name="T72" fmla="*/ 80 w 128"/>
              <a:gd name="T73" fmla="*/ 144 h 176"/>
              <a:gd name="T74" fmla="*/ 88 w 128"/>
              <a:gd name="T75" fmla="*/ 164 h 176"/>
              <a:gd name="T76" fmla="*/ 24 w 128"/>
              <a:gd name="T77" fmla="*/ 136 h 176"/>
              <a:gd name="T78" fmla="*/ 104 w 128"/>
              <a:gd name="T79" fmla="*/ 52 h 176"/>
              <a:gd name="T80" fmla="*/ 120 w 128"/>
              <a:gd name="T81" fmla="*/ 112 h 176"/>
              <a:gd name="T82" fmla="*/ 112 w 128"/>
              <a:gd name="T83" fmla="*/ 112 h 176"/>
              <a:gd name="T84" fmla="*/ 116 w 128"/>
              <a:gd name="T85" fmla="*/ 52 h 176"/>
              <a:gd name="T86" fmla="*/ 120 w 128"/>
              <a:gd name="T87" fmla="*/ 112 h 176"/>
              <a:gd name="T88" fmla="*/ 72 w 128"/>
              <a:gd name="T89" fmla="*/ 32 h 176"/>
              <a:gd name="T90" fmla="*/ 80 w 128"/>
              <a:gd name="T91" fmla="*/ 3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" h="176">
                <a:moveTo>
                  <a:pt x="52" y="28"/>
                </a:moveTo>
                <a:cubicBezTo>
                  <a:pt x="50" y="28"/>
                  <a:pt x="48" y="30"/>
                  <a:pt x="48" y="32"/>
                </a:cubicBezTo>
                <a:cubicBezTo>
                  <a:pt x="48" y="34"/>
                  <a:pt x="50" y="36"/>
                  <a:pt x="52" y="36"/>
                </a:cubicBezTo>
                <a:cubicBezTo>
                  <a:pt x="54" y="36"/>
                  <a:pt x="56" y="34"/>
                  <a:pt x="56" y="32"/>
                </a:cubicBezTo>
                <a:cubicBezTo>
                  <a:pt x="56" y="30"/>
                  <a:pt x="54" y="28"/>
                  <a:pt x="52" y="28"/>
                </a:cubicBezTo>
                <a:moveTo>
                  <a:pt x="116" y="44"/>
                </a:moveTo>
                <a:cubicBezTo>
                  <a:pt x="115" y="44"/>
                  <a:pt x="113" y="44"/>
                  <a:pt x="112" y="45"/>
                </a:cubicBezTo>
                <a:cubicBezTo>
                  <a:pt x="112" y="44"/>
                  <a:pt x="112" y="44"/>
                  <a:pt x="112" y="44"/>
                </a:cubicBezTo>
                <a:cubicBezTo>
                  <a:pt x="112" y="44"/>
                  <a:pt x="112" y="44"/>
                  <a:pt x="112" y="44"/>
                </a:cubicBezTo>
                <a:cubicBezTo>
                  <a:pt x="110" y="32"/>
                  <a:pt x="102" y="21"/>
                  <a:pt x="90" y="14"/>
                </a:cubicBezTo>
                <a:cubicBezTo>
                  <a:pt x="95" y="6"/>
                  <a:pt x="95" y="6"/>
                  <a:pt x="95" y="6"/>
                </a:cubicBezTo>
                <a:cubicBezTo>
                  <a:pt x="95" y="6"/>
                  <a:pt x="95" y="6"/>
                  <a:pt x="95" y="6"/>
                </a:cubicBezTo>
                <a:cubicBezTo>
                  <a:pt x="96" y="6"/>
                  <a:pt x="96" y="5"/>
                  <a:pt x="96" y="4"/>
                </a:cubicBezTo>
                <a:cubicBezTo>
                  <a:pt x="96" y="2"/>
                  <a:pt x="94" y="0"/>
                  <a:pt x="92" y="0"/>
                </a:cubicBezTo>
                <a:cubicBezTo>
                  <a:pt x="91" y="0"/>
                  <a:pt x="89" y="1"/>
                  <a:pt x="89" y="2"/>
                </a:cubicBezTo>
                <a:cubicBezTo>
                  <a:pt x="89" y="2"/>
                  <a:pt x="89" y="2"/>
                  <a:pt x="89" y="2"/>
                </a:cubicBezTo>
                <a:cubicBezTo>
                  <a:pt x="82" y="11"/>
                  <a:pt x="82" y="11"/>
                  <a:pt x="82" y="11"/>
                </a:cubicBezTo>
                <a:cubicBezTo>
                  <a:pt x="77" y="9"/>
                  <a:pt x="71" y="8"/>
                  <a:pt x="64" y="8"/>
                </a:cubicBezTo>
                <a:cubicBezTo>
                  <a:pt x="57" y="8"/>
                  <a:pt x="51" y="9"/>
                  <a:pt x="46" y="11"/>
                </a:cubicBezTo>
                <a:cubicBezTo>
                  <a:pt x="39" y="2"/>
                  <a:pt x="39" y="2"/>
                  <a:pt x="39" y="2"/>
                </a:cubicBezTo>
                <a:cubicBezTo>
                  <a:pt x="39" y="2"/>
                  <a:pt x="39" y="2"/>
                  <a:pt x="39" y="2"/>
                </a:cubicBezTo>
                <a:cubicBezTo>
                  <a:pt x="39" y="1"/>
                  <a:pt x="37" y="0"/>
                  <a:pt x="36" y="0"/>
                </a:cubicBezTo>
                <a:cubicBezTo>
                  <a:pt x="34" y="0"/>
                  <a:pt x="32" y="2"/>
                  <a:pt x="32" y="4"/>
                </a:cubicBezTo>
                <a:cubicBezTo>
                  <a:pt x="32" y="5"/>
                  <a:pt x="32" y="6"/>
                  <a:pt x="33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8" y="14"/>
                  <a:pt x="38" y="14"/>
                  <a:pt x="38" y="14"/>
                </a:cubicBezTo>
                <a:cubicBezTo>
                  <a:pt x="26" y="21"/>
                  <a:pt x="18" y="32"/>
                  <a:pt x="16" y="44"/>
                </a:cubicBezTo>
                <a:cubicBezTo>
                  <a:pt x="16" y="44"/>
                  <a:pt x="16" y="44"/>
                  <a:pt x="16" y="44"/>
                </a:cubicBezTo>
                <a:cubicBezTo>
                  <a:pt x="16" y="45"/>
                  <a:pt x="16" y="45"/>
                  <a:pt x="16" y="45"/>
                </a:cubicBezTo>
                <a:cubicBezTo>
                  <a:pt x="15" y="44"/>
                  <a:pt x="13" y="44"/>
                  <a:pt x="12" y="44"/>
                </a:cubicBezTo>
                <a:cubicBezTo>
                  <a:pt x="5" y="44"/>
                  <a:pt x="0" y="49"/>
                  <a:pt x="0" y="5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19"/>
                  <a:pt x="5" y="124"/>
                  <a:pt x="12" y="124"/>
                </a:cubicBezTo>
                <a:cubicBezTo>
                  <a:pt x="13" y="124"/>
                  <a:pt x="15" y="124"/>
                  <a:pt x="16" y="123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16" y="140"/>
                  <a:pt x="20" y="144"/>
                  <a:pt x="24" y="144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32" y="164"/>
                  <a:pt x="32" y="164"/>
                  <a:pt x="32" y="164"/>
                </a:cubicBezTo>
                <a:cubicBezTo>
                  <a:pt x="32" y="171"/>
                  <a:pt x="37" y="176"/>
                  <a:pt x="44" y="176"/>
                </a:cubicBezTo>
                <a:cubicBezTo>
                  <a:pt x="51" y="176"/>
                  <a:pt x="56" y="171"/>
                  <a:pt x="56" y="164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72" y="144"/>
                  <a:pt x="72" y="144"/>
                  <a:pt x="72" y="144"/>
                </a:cubicBezTo>
                <a:cubicBezTo>
                  <a:pt x="72" y="164"/>
                  <a:pt x="72" y="164"/>
                  <a:pt x="72" y="164"/>
                </a:cubicBezTo>
                <a:cubicBezTo>
                  <a:pt x="72" y="171"/>
                  <a:pt x="77" y="176"/>
                  <a:pt x="84" y="176"/>
                </a:cubicBezTo>
                <a:cubicBezTo>
                  <a:pt x="91" y="176"/>
                  <a:pt x="96" y="171"/>
                  <a:pt x="96" y="164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104" y="144"/>
                  <a:pt x="104" y="144"/>
                  <a:pt x="104" y="144"/>
                </a:cubicBezTo>
                <a:cubicBezTo>
                  <a:pt x="108" y="144"/>
                  <a:pt x="112" y="140"/>
                  <a:pt x="112" y="136"/>
                </a:cubicBezTo>
                <a:cubicBezTo>
                  <a:pt x="112" y="123"/>
                  <a:pt x="112" y="123"/>
                  <a:pt x="112" y="123"/>
                </a:cubicBezTo>
                <a:cubicBezTo>
                  <a:pt x="113" y="124"/>
                  <a:pt x="115" y="124"/>
                  <a:pt x="116" y="124"/>
                </a:cubicBezTo>
                <a:cubicBezTo>
                  <a:pt x="123" y="124"/>
                  <a:pt x="128" y="119"/>
                  <a:pt x="128" y="112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28" y="49"/>
                  <a:pt x="123" y="44"/>
                  <a:pt x="116" y="44"/>
                </a:cubicBezTo>
                <a:moveTo>
                  <a:pt x="16" y="112"/>
                </a:moveTo>
                <a:cubicBezTo>
                  <a:pt x="16" y="114"/>
                  <a:pt x="14" y="116"/>
                  <a:pt x="12" y="116"/>
                </a:cubicBezTo>
                <a:cubicBezTo>
                  <a:pt x="10" y="116"/>
                  <a:pt x="8" y="114"/>
                  <a:pt x="8" y="112"/>
                </a:cubicBezTo>
                <a:cubicBezTo>
                  <a:pt x="8" y="56"/>
                  <a:pt x="8" y="56"/>
                  <a:pt x="8" y="56"/>
                </a:cubicBezTo>
                <a:cubicBezTo>
                  <a:pt x="8" y="54"/>
                  <a:pt x="10" y="52"/>
                  <a:pt x="12" y="52"/>
                </a:cubicBezTo>
                <a:cubicBezTo>
                  <a:pt x="14" y="52"/>
                  <a:pt x="16" y="54"/>
                  <a:pt x="16" y="56"/>
                </a:cubicBezTo>
                <a:lnTo>
                  <a:pt x="16" y="112"/>
                </a:lnTo>
                <a:close/>
                <a:moveTo>
                  <a:pt x="64" y="16"/>
                </a:moveTo>
                <a:cubicBezTo>
                  <a:pt x="84" y="16"/>
                  <a:pt x="101" y="28"/>
                  <a:pt x="104" y="44"/>
                </a:cubicBezTo>
                <a:cubicBezTo>
                  <a:pt x="24" y="44"/>
                  <a:pt x="24" y="44"/>
                  <a:pt x="24" y="44"/>
                </a:cubicBezTo>
                <a:cubicBezTo>
                  <a:pt x="27" y="28"/>
                  <a:pt x="44" y="16"/>
                  <a:pt x="64" y="16"/>
                </a:cubicBezTo>
                <a:moveTo>
                  <a:pt x="48" y="164"/>
                </a:moveTo>
                <a:cubicBezTo>
                  <a:pt x="48" y="166"/>
                  <a:pt x="46" y="168"/>
                  <a:pt x="44" y="168"/>
                </a:cubicBezTo>
                <a:cubicBezTo>
                  <a:pt x="42" y="168"/>
                  <a:pt x="40" y="166"/>
                  <a:pt x="40" y="164"/>
                </a:cubicBezTo>
                <a:cubicBezTo>
                  <a:pt x="40" y="144"/>
                  <a:pt x="40" y="144"/>
                  <a:pt x="40" y="144"/>
                </a:cubicBezTo>
                <a:cubicBezTo>
                  <a:pt x="48" y="144"/>
                  <a:pt x="48" y="144"/>
                  <a:pt x="48" y="144"/>
                </a:cubicBezTo>
                <a:lnTo>
                  <a:pt x="48" y="164"/>
                </a:lnTo>
                <a:close/>
                <a:moveTo>
                  <a:pt x="88" y="164"/>
                </a:moveTo>
                <a:cubicBezTo>
                  <a:pt x="88" y="166"/>
                  <a:pt x="86" y="168"/>
                  <a:pt x="84" y="168"/>
                </a:cubicBezTo>
                <a:cubicBezTo>
                  <a:pt x="82" y="168"/>
                  <a:pt x="80" y="166"/>
                  <a:pt x="80" y="164"/>
                </a:cubicBezTo>
                <a:cubicBezTo>
                  <a:pt x="80" y="144"/>
                  <a:pt x="80" y="144"/>
                  <a:pt x="80" y="144"/>
                </a:cubicBezTo>
                <a:cubicBezTo>
                  <a:pt x="88" y="144"/>
                  <a:pt x="88" y="144"/>
                  <a:pt x="88" y="144"/>
                </a:cubicBezTo>
                <a:lnTo>
                  <a:pt x="88" y="164"/>
                </a:lnTo>
                <a:close/>
                <a:moveTo>
                  <a:pt x="104" y="136"/>
                </a:moveTo>
                <a:cubicBezTo>
                  <a:pt x="24" y="136"/>
                  <a:pt x="24" y="136"/>
                  <a:pt x="24" y="136"/>
                </a:cubicBezTo>
                <a:cubicBezTo>
                  <a:pt x="24" y="52"/>
                  <a:pt x="24" y="52"/>
                  <a:pt x="24" y="52"/>
                </a:cubicBezTo>
                <a:cubicBezTo>
                  <a:pt x="104" y="52"/>
                  <a:pt x="104" y="52"/>
                  <a:pt x="104" y="52"/>
                </a:cubicBezTo>
                <a:lnTo>
                  <a:pt x="104" y="136"/>
                </a:lnTo>
                <a:close/>
                <a:moveTo>
                  <a:pt x="120" y="112"/>
                </a:moveTo>
                <a:cubicBezTo>
                  <a:pt x="120" y="114"/>
                  <a:pt x="118" y="116"/>
                  <a:pt x="116" y="116"/>
                </a:cubicBezTo>
                <a:cubicBezTo>
                  <a:pt x="114" y="116"/>
                  <a:pt x="112" y="114"/>
                  <a:pt x="112" y="112"/>
                </a:cubicBezTo>
                <a:cubicBezTo>
                  <a:pt x="112" y="56"/>
                  <a:pt x="112" y="56"/>
                  <a:pt x="112" y="56"/>
                </a:cubicBezTo>
                <a:cubicBezTo>
                  <a:pt x="112" y="54"/>
                  <a:pt x="114" y="52"/>
                  <a:pt x="116" y="52"/>
                </a:cubicBezTo>
                <a:cubicBezTo>
                  <a:pt x="118" y="52"/>
                  <a:pt x="120" y="54"/>
                  <a:pt x="120" y="56"/>
                </a:cubicBezTo>
                <a:lnTo>
                  <a:pt x="120" y="112"/>
                </a:lnTo>
                <a:close/>
                <a:moveTo>
                  <a:pt x="76" y="28"/>
                </a:moveTo>
                <a:cubicBezTo>
                  <a:pt x="74" y="28"/>
                  <a:pt x="72" y="30"/>
                  <a:pt x="72" y="32"/>
                </a:cubicBezTo>
                <a:cubicBezTo>
                  <a:pt x="72" y="34"/>
                  <a:pt x="74" y="36"/>
                  <a:pt x="76" y="36"/>
                </a:cubicBezTo>
                <a:cubicBezTo>
                  <a:pt x="78" y="36"/>
                  <a:pt x="80" y="34"/>
                  <a:pt x="80" y="32"/>
                </a:cubicBezTo>
                <a:cubicBezTo>
                  <a:pt x="80" y="30"/>
                  <a:pt x="78" y="28"/>
                  <a:pt x="76" y="2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02" name="Freeform 186">
            <a:extLst>
              <a:ext uri="{FF2B5EF4-FFF2-40B4-BE49-F238E27FC236}">
                <a16:creationId xmlns:a16="http://schemas.microsoft.com/office/drawing/2014/main" id="{F57E812A-1D78-4798-AB4D-DF1C017CF594}"/>
              </a:ext>
            </a:extLst>
          </p:cNvPr>
          <p:cNvSpPr>
            <a:spLocks noEditPoints="1"/>
          </p:cNvSpPr>
          <p:nvPr/>
        </p:nvSpPr>
        <p:spPr bwMode="auto">
          <a:xfrm>
            <a:off x="-11477308" y="-3756019"/>
            <a:ext cx="600075" cy="436563"/>
          </a:xfrm>
          <a:custGeom>
            <a:avLst/>
            <a:gdLst>
              <a:gd name="T0" fmla="*/ 168 w 176"/>
              <a:gd name="T1" fmla="*/ 0 h 128"/>
              <a:gd name="T2" fmla="*/ 8 w 176"/>
              <a:gd name="T3" fmla="*/ 0 h 128"/>
              <a:gd name="T4" fmla="*/ 0 w 176"/>
              <a:gd name="T5" fmla="*/ 8 h 128"/>
              <a:gd name="T6" fmla="*/ 0 w 176"/>
              <a:gd name="T7" fmla="*/ 120 h 128"/>
              <a:gd name="T8" fmla="*/ 8 w 176"/>
              <a:gd name="T9" fmla="*/ 128 h 128"/>
              <a:gd name="T10" fmla="*/ 168 w 176"/>
              <a:gd name="T11" fmla="*/ 128 h 128"/>
              <a:gd name="T12" fmla="*/ 176 w 176"/>
              <a:gd name="T13" fmla="*/ 120 h 128"/>
              <a:gd name="T14" fmla="*/ 176 w 176"/>
              <a:gd name="T15" fmla="*/ 8 h 128"/>
              <a:gd name="T16" fmla="*/ 168 w 176"/>
              <a:gd name="T17" fmla="*/ 0 h 128"/>
              <a:gd name="T18" fmla="*/ 168 w 176"/>
              <a:gd name="T19" fmla="*/ 120 h 128"/>
              <a:gd name="T20" fmla="*/ 8 w 176"/>
              <a:gd name="T21" fmla="*/ 120 h 128"/>
              <a:gd name="T22" fmla="*/ 8 w 176"/>
              <a:gd name="T23" fmla="*/ 56 h 128"/>
              <a:gd name="T24" fmla="*/ 168 w 176"/>
              <a:gd name="T25" fmla="*/ 56 h 128"/>
              <a:gd name="T26" fmla="*/ 168 w 176"/>
              <a:gd name="T27" fmla="*/ 120 h 128"/>
              <a:gd name="T28" fmla="*/ 168 w 176"/>
              <a:gd name="T29" fmla="*/ 24 h 128"/>
              <a:gd name="T30" fmla="*/ 8 w 176"/>
              <a:gd name="T31" fmla="*/ 24 h 128"/>
              <a:gd name="T32" fmla="*/ 8 w 176"/>
              <a:gd name="T33" fmla="*/ 8 h 128"/>
              <a:gd name="T34" fmla="*/ 168 w 176"/>
              <a:gd name="T35" fmla="*/ 8 h 128"/>
              <a:gd name="T36" fmla="*/ 168 w 176"/>
              <a:gd name="T37" fmla="*/ 24 h 128"/>
              <a:gd name="T38" fmla="*/ 132 w 176"/>
              <a:gd name="T39" fmla="*/ 104 h 128"/>
              <a:gd name="T40" fmla="*/ 148 w 176"/>
              <a:gd name="T41" fmla="*/ 104 h 128"/>
              <a:gd name="T42" fmla="*/ 152 w 176"/>
              <a:gd name="T43" fmla="*/ 100 h 128"/>
              <a:gd name="T44" fmla="*/ 152 w 176"/>
              <a:gd name="T45" fmla="*/ 84 h 128"/>
              <a:gd name="T46" fmla="*/ 148 w 176"/>
              <a:gd name="T47" fmla="*/ 80 h 128"/>
              <a:gd name="T48" fmla="*/ 132 w 176"/>
              <a:gd name="T49" fmla="*/ 80 h 128"/>
              <a:gd name="T50" fmla="*/ 128 w 176"/>
              <a:gd name="T51" fmla="*/ 84 h 128"/>
              <a:gd name="T52" fmla="*/ 128 w 176"/>
              <a:gd name="T53" fmla="*/ 100 h 128"/>
              <a:gd name="T54" fmla="*/ 132 w 176"/>
              <a:gd name="T55" fmla="*/ 104 h 128"/>
              <a:gd name="T56" fmla="*/ 28 w 176"/>
              <a:gd name="T57" fmla="*/ 88 h 128"/>
              <a:gd name="T58" fmla="*/ 100 w 176"/>
              <a:gd name="T59" fmla="*/ 88 h 128"/>
              <a:gd name="T60" fmla="*/ 104 w 176"/>
              <a:gd name="T61" fmla="*/ 84 h 128"/>
              <a:gd name="T62" fmla="*/ 100 w 176"/>
              <a:gd name="T63" fmla="*/ 80 h 128"/>
              <a:gd name="T64" fmla="*/ 28 w 176"/>
              <a:gd name="T65" fmla="*/ 80 h 128"/>
              <a:gd name="T66" fmla="*/ 24 w 176"/>
              <a:gd name="T67" fmla="*/ 84 h 128"/>
              <a:gd name="T68" fmla="*/ 28 w 176"/>
              <a:gd name="T69" fmla="*/ 88 h 128"/>
              <a:gd name="T70" fmla="*/ 28 w 176"/>
              <a:gd name="T71" fmla="*/ 104 h 128"/>
              <a:gd name="T72" fmla="*/ 84 w 176"/>
              <a:gd name="T73" fmla="*/ 104 h 128"/>
              <a:gd name="T74" fmla="*/ 88 w 176"/>
              <a:gd name="T75" fmla="*/ 100 h 128"/>
              <a:gd name="T76" fmla="*/ 84 w 176"/>
              <a:gd name="T77" fmla="*/ 96 h 128"/>
              <a:gd name="T78" fmla="*/ 28 w 176"/>
              <a:gd name="T79" fmla="*/ 96 h 128"/>
              <a:gd name="T80" fmla="*/ 24 w 176"/>
              <a:gd name="T81" fmla="*/ 100 h 128"/>
              <a:gd name="T82" fmla="*/ 28 w 176"/>
              <a:gd name="T8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6" h="128"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4"/>
                  <a:pt x="4" y="128"/>
                  <a:pt x="8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72" y="128"/>
                  <a:pt x="176" y="124"/>
                  <a:pt x="176" y="120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68" y="120"/>
                </a:moveTo>
                <a:cubicBezTo>
                  <a:pt x="8" y="120"/>
                  <a:pt x="8" y="120"/>
                  <a:pt x="8" y="120"/>
                </a:cubicBezTo>
                <a:cubicBezTo>
                  <a:pt x="8" y="56"/>
                  <a:pt x="8" y="56"/>
                  <a:pt x="8" y="56"/>
                </a:cubicBezTo>
                <a:cubicBezTo>
                  <a:pt x="168" y="56"/>
                  <a:pt x="168" y="56"/>
                  <a:pt x="168" y="56"/>
                </a:cubicBezTo>
                <a:lnTo>
                  <a:pt x="168" y="120"/>
                </a:lnTo>
                <a:close/>
                <a:moveTo>
                  <a:pt x="168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8"/>
                  <a:pt x="8" y="8"/>
                  <a:pt x="8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24"/>
                </a:lnTo>
                <a:close/>
                <a:moveTo>
                  <a:pt x="132" y="104"/>
                </a:moveTo>
                <a:cubicBezTo>
                  <a:pt x="148" y="104"/>
                  <a:pt x="148" y="104"/>
                  <a:pt x="148" y="104"/>
                </a:cubicBezTo>
                <a:cubicBezTo>
                  <a:pt x="150" y="104"/>
                  <a:pt x="152" y="102"/>
                  <a:pt x="152" y="100"/>
                </a:cubicBezTo>
                <a:cubicBezTo>
                  <a:pt x="152" y="84"/>
                  <a:pt x="152" y="84"/>
                  <a:pt x="152" y="84"/>
                </a:cubicBezTo>
                <a:cubicBezTo>
                  <a:pt x="152" y="82"/>
                  <a:pt x="150" y="80"/>
                  <a:pt x="148" y="80"/>
                </a:cubicBezTo>
                <a:cubicBezTo>
                  <a:pt x="132" y="80"/>
                  <a:pt x="132" y="80"/>
                  <a:pt x="132" y="80"/>
                </a:cubicBezTo>
                <a:cubicBezTo>
                  <a:pt x="130" y="80"/>
                  <a:pt x="128" y="82"/>
                  <a:pt x="128" y="84"/>
                </a:cubicBezTo>
                <a:cubicBezTo>
                  <a:pt x="128" y="100"/>
                  <a:pt x="128" y="100"/>
                  <a:pt x="128" y="100"/>
                </a:cubicBezTo>
                <a:cubicBezTo>
                  <a:pt x="128" y="102"/>
                  <a:pt x="130" y="104"/>
                  <a:pt x="132" y="104"/>
                </a:cubicBezTo>
                <a:moveTo>
                  <a:pt x="28" y="88"/>
                </a:moveTo>
                <a:cubicBezTo>
                  <a:pt x="100" y="88"/>
                  <a:pt x="100" y="88"/>
                  <a:pt x="100" y="88"/>
                </a:cubicBezTo>
                <a:cubicBezTo>
                  <a:pt x="102" y="88"/>
                  <a:pt x="104" y="86"/>
                  <a:pt x="104" y="84"/>
                </a:cubicBezTo>
                <a:cubicBezTo>
                  <a:pt x="104" y="82"/>
                  <a:pt x="102" y="80"/>
                  <a:pt x="100" y="80"/>
                </a:cubicBezTo>
                <a:cubicBezTo>
                  <a:pt x="28" y="80"/>
                  <a:pt x="28" y="80"/>
                  <a:pt x="28" y="80"/>
                </a:cubicBezTo>
                <a:cubicBezTo>
                  <a:pt x="26" y="80"/>
                  <a:pt x="24" y="82"/>
                  <a:pt x="24" y="84"/>
                </a:cubicBezTo>
                <a:cubicBezTo>
                  <a:pt x="24" y="86"/>
                  <a:pt x="26" y="88"/>
                  <a:pt x="28" y="88"/>
                </a:cubicBezTo>
                <a:moveTo>
                  <a:pt x="28" y="104"/>
                </a:moveTo>
                <a:cubicBezTo>
                  <a:pt x="84" y="104"/>
                  <a:pt x="84" y="104"/>
                  <a:pt x="84" y="104"/>
                </a:cubicBezTo>
                <a:cubicBezTo>
                  <a:pt x="86" y="104"/>
                  <a:pt x="88" y="102"/>
                  <a:pt x="88" y="100"/>
                </a:cubicBezTo>
                <a:cubicBezTo>
                  <a:pt x="88" y="98"/>
                  <a:pt x="86" y="96"/>
                  <a:pt x="84" y="96"/>
                </a:cubicBezTo>
                <a:cubicBezTo>
                  <a:pt x="28" y="96"/>
                  <a:pt x="28" y="96"/>
                  <a:pt x="28" y="96"/>
                </a:cubicBezTo>
                <a:cubicBezTo>
                  <a:pt x="26" y="96"/>
                  <a:pt x="24" y="98"/>
                  <a:pt x="24" y="100"/>
                </a:cubicBezTo>
                <a:cubicBezTo>
                  <a:pt x="24" y="102"/>
                  <a:pt x="26" y="104"/>
                  <a:pt x="28" y="10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03" name="Freeform 187">
            <a:extLst>
              <a:ext uri="{FF2B5EF4-FFF2-40B4-BE49-F238E27FC236}">
                <a16:creationId xmlns:a16="http://schemas.microsoft.com/office/drawing/2014/main" id="{102394A7-98C8-4487-B333-BBD0ECE0CD6D}"/>
              </a:ext>
            </a:extLst>
          </p:cNvPr>
          <p:cNvSpPr>
            <a:spLocks noEditPoints="1"/>
          </p:cNvSpPr>
          <p:nvPr/>
        </p:nvSpPr>
        <p:spPr bwMode="auto">
          <a:xfrm>
            <a:off x="-10331133" y="-3783006"/>
            <a:ext cx="600075" cy="490538"/>
          </a:xfrm>
          <a:custGeom>
            <a:avLst/>
            <a:gdLst>
              <a:gd name="T0" fmla="*/ 28 w 176"/>
              <a:gd name="T1" fmla="*/ 104 h 144"/>
              <a:gd name="T2" fmla="*/ 76 w 176"/>
              <a:gd name="T3" fmla="*/ 104 h 144"/>
              <a:gd name="T4" fmla="*/ 80 w 176"/>
              <a:gd name="T5" fmla="*/ 100 h 144"/>
              <a:gd name="T6" fmla="*/ 76 w 176"/>
              <a:gd name="T7" fmla="*/ 96 h 144"/>
              <a:gd name="T8" fmla="*/ 28 w 176"/>
              <a:gd name="T9" fmla="*/ 96 h 144"/>
              <a:gd name="T10" fmla="*/ 24 w 176"/>
              <a:gd name="T11" fmla="*/ 100 h 144"/>
              <a:gd name="T12" fmla="*/ 28 w 176"/>
              <a:gd name="T13" fmla="*/ 104 h 144"/>
              <a:gd name="T14" fmla="*/ 100 w 176"/>
              <a:gd name="T15" fmla="*/ 120 h 144"/>
              <a:gd name="T16" fmla="*/ 116 w 176"/>
              <a:gd name="T17" fmla="*/ 120 h 144"/>
              <a:gd name="T18" fmla="*/ 120 w 176"/>
              <a:gd name="T19" fmla="*/ 116 h 144"/>
              <a:gd name="T20" fmla="*/ 120 w 176"/>
              <a:gd name="T21" fmla="*/ 100 h 144"/>
              <a:gd name="T22" fmla="*/ 116 w 176"/>
              <a:gd name="T23" fmla="*/ 96 h 144"/>
              <a:gd name="T24" fmla="*/ 100 w 176"/>
              <a:gd name="T25" fmla="*/ 96 h 144"/>
              <a:gd name="T26" fmla="*/ 96 w 176"/>
              <a:gd name="T27" fmla="*/ 100 h 144"/>
              <a:gd name="T28" fmla="*/ 96 w 176"/>
              <a:gd name="T29" fmla="*/ 116 h 144"/>
              <a:gd name="T30" fmla="*/ 100 w 176"/>
              <a:gd name="T31" fmla="*/ 120 h 144"/>
              <a:gd name="T32" fmla="*/ 168 w 176"/>
              <a:gd name="T33" fmla="*/ 0 h 144"/>
              <a:gd name="T34" fmla="*/ 40 w 176"/>
              <a:gd name="T35" fmla="*/ 0 h 144"/>
              <a:gd name="T36" fmla="*/ 32 w 176"/>
              <a:gd name="T37" fmla="*/ 8 h 144"/>
              <a:gd name="T38" fmla="*/ 32 w 176"/>
              <a:gd name="T39" fmla="*/ 20 h 144"/>
              <a:gd name="T40" fmla="*/ 36 w 176"/>
              <a:gd name="T41" fmla="*/ 24 h 144"/>
              <a:gd name="T42" fmla="*/ 40 w 176"/>
              <a:gd name="T43" fmla="*/ 20 h 144"/>
              <a:gd name="T44" fmla="*/ 40 w 176"/>
              <a:gd name="T45" fmla="*/ 8 h 144"/>
              <a:gd name="T46" fmla="*/ 168 w 176"/>
              <a:gd name="T47" fmla="*/ 8 h 144"/>
              <a:gd name="T48" fmla="*/ 168 w 176"/>
              <a:gd name="T49" fmla="*/ 104 h 144"/>
              <a:gd name="T50" fmla="*/ 156 w 176"/>
              <a:gd name="T51" fmla="*/ 104 h 144"/>
              <a:gd name="T52" fmla="*/ 152 w 176"/>
              <a:gd name="T53" fmla="*/ 108 h 144"/>
              <a:gd name="T54" fmla="*/ 156 w 176"/>
              <a:gd name="T55" fmla="*/ 112 h 144"/>
              <a:gd name="T56" fmla="*/ 168 w 176"/>
              <a:gd name="T57" fmla="*/ 112 h 144"/>
              <a:gd name="T58" fmla="*/ 176 w 176"/>
              <a:gd name="T59" fmla="*/ 104 h 144"/>
              <a:gd name="T60" fmla="*/ 176 w 176"/>
              <a:gd name="T61" fmla="*/ 8 h 144"/>
              <a:gd name="T62" fmla="*/ 168 w 176"/>
              <a:gd name="T63" fmla="*/ 0 h 144"/>
              <a:gd name="T64" fmla="*/ 136 w 176"/>
              <a:gd name="T65" fmla="*/ 32 h 144"/>
              <a:gd name="T66" fmla="*/ 8 w 176"/>
              <a:gd name="T67" fmla="*/ 32 h 144"/>
              <a:gd name="T68" fmla="*/ 0 w 176"/>
              <a:gd name="T69" fmla="*/ 40 h 144"/>
              <a:gd name="T70" fmla="*/ 0 w 176"/>
              <a:gd name="T71" fmla="*/ 136 h 144"/>
              <a:gd name="T72" fmla="*/ 8 w 176"/>
              <a:gd name="T73" fmla="*/ 144 h 144"/>
              <a:gd name="T74" fmla="*/ 136 w 176"/>
              <a:gd name="T75" fmla="*/ 144 h 144"/>
              <a:gd name="T76" fmla="*/ 144 w 176"/>
              <a:gd name="T77" fmla="*/ 136 h 144"/>
              <a:gd name="T78" fmla="*/ 144 w 176"/>
              <a:gd name="T79" fmla="*/ 40 h 144"/>
              <a:gd name="T80" fmla="*/ 136 w 176"/>
              <a:gd name="T81" fmla="*/ 32 h 144"/>
              <a:gd name="T82" fmla="*/ 136 w 176"/>
              <a:gd name="T83" fmla="*/ 136 h 144"/>
              <a:gd name="T84" fmla="*/ 8 w 176"/>
              <a:gd name="T85" fmla="*/ 136 h 144"/>
              <a:gd name="T86" fmla="*/ 8 w 176"/>
              <a:gd name="T87" fmla="*/ 80 h 144"/>
              <a:gd name="T88" fmla="*/ 136 w 176"/>
              <a:gd name="T89" fmla="*/ 80 h 144"/>
              <a:gd name="T90" fmla="*/ 136 w 176"/>
              <a:gd name="T91" fmla="*/ 136 h 144"/>
              <a:gd name="T92" fmla="*/ 136 w 176"/>
              <a:gd name="T93" fmla="*/ 56 h 144"/>
              <a:gd name="T94" fmla="*/ 8 w 176"/>
              <a:gd name="T95" fmla="*/ 56 h 144"/>
              <a:gd name="T96" fmla="*/ 8 w 176"/>
              <a:gd name="T97" fmla="*/ 40 h 144"/>
              <a:gd name="T98" fmla="*/ 136 w 176"/>
              <a:gd name="T99" fmla="*/ 40 h 144"/>
              <a:gd name="T100" fmla="*/ 136 w 176"/>
              <a:gd name="T101" fmla="*/ 56 h 144"/>
              <a:gd name="T102" fmla="*/ 28 w 176"/>
              <a:gd name="T103" fmla="*/ 120 h 144"/>
              <a:gd name="T104" fmla="*/ 60 w 176"/>
              <a:gd name="T105" fmla="*/ 120 h 144"/>
              <a:gd name="T106" fmla="*/ 64 w 176"/>
              <a:gd name="T107" fmla="*/ 116 h 144"/>
              <a:gd name="T108" fmla="*/ 60 w 176"/>
              <a:gd name="T109" fmla="*/ 112 h 144"/>
              <a:gd name="T110" fmla="*/ 28 w 176"/>
              <a:gd name="T111" fmla="*/ 112 h 144"/>
              <a:gd name="T112" fmla="*/ 24 w 176"/>
              <a:gd name="T113" fmla="*/ 116 h 144"/>
              <a:gd name="T114" fmla="*/ 28 w 176"/>
              <a:gd name="T115" fmla="*/ 12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6" h="144">
                <a:moveTo>
                  <a:pt x="28" y="104"/>
                </a:moveTo>
                <a:cubicBezTo>
                  <a:pt x="76" y="104"/>
                  <a:pt x="76" y="104"/>
                  <a:pt x="76" y="104"/>
                </a:cubicBezTo>
                <a:cubicBezTo>
                  <a:pt x="78" y="104"/>
                  <a:pt x="80" y="102"/>
                  <a:pt x="80" y="100"/>
                </a:cubicBezTo>
                <a:cubicBezTo>
                  <a:pt x="80" y="98"/>
                  <a:pt x="78" y="96"/>
                  <a:pt x="76" y="96"/>
                </a:cubicBezTo>
                <a:cubicBezTo>
                  <a:pt x="28" y="96"/>
                  <a:pt x="28" y="96"/>
                  <a:pt x="28" y="96"/>
                </a:cubicBezTo>
                <a:cubicBezTo>
                  <a:pt x="26" y="96"/>
                  <a:pt x="24" y="98"/>
                  <a:pt x="24" y="100"/>
                </a:cubicBezTo>
                <a:cubicBezTo>
                  <a:pt x="24" y="102"/>
                  <a:pt x="26" y="104"/>
                  <a:pt x="28" y="104"/>
                </a:cubicBezTo>
                <a:moveTo>
                  <a:pt x="100" y="120"/>
                </a:moveTo>
                <a:cubicBezTo>
                  <a:pt x="116" y="120"/>
                  <a:pt x="116" y="120"/>
                  <a:pt x="116" y="120"/>
                </a:cubicBezTo>
                <a:cubicBezTo>
                  <a:pt x="118" y="120"/>
                  <a:pt x="120" y="118"/>
                  <a:pt x="120" y="116"/>
                </a:cubicBezTo>
                <a:cubicBezTo>
                  <a:pt x="120" y="100"/>
                  <a:pt x="120" y="100"/>
                  <a:pt x="120" y="100"/>
                </a:cubicBezTo>
                <a:cubicBezTo>
                  <a:pt x="120" y="98"/>
                  <a:pt x="118" y="96"/>
                  <a:pt x="116" y="96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98" y="96"/>
                  <a:pt x="96" y="98"/>
                  <a:pt x="96" y="100"/>
                </a:cubicBezTo>
                <a:cubicBezTo>
                  <a:pt x="96" y="116"/>
                  <a:pt x="96" y="116"/>
                  <a:pt x="96" y="116"/>
                </a:cubicBezTo>
                <a:cubicBezTo>
                  <a:pt x="96" y="118"/>
                  <a:pt x="98" y="120"/>
                  <a:pt x="100" y="120"/>
                </a:cubicBezTo>
                <a:moveTo>
                  <a:pt x="168" y="0"/>
                </a:moveTo>
                <a:cubicBezTo>
                  <a:pt x="40" y="0"/>
                  <a:pt x="40" y="0"/>
                  <a:pt x="40" y="0"/>
                </a:cubicBezTo>
                <a:cubicBezTo>
                  <a:pt x="36" y="0"/>
                  <a:pt x="32" y="4"/>
                  <a:pt x="32" y="8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38" y="24"/>
                  <a:pt x="40" y="22"/>
                  <a:pt x="40" y="20"/>
                </a:cubicBezTo>
                <a:cubicBezTo>
                  <a:pt x="40" y="8"/>
                  <a:pt x="40" y="8"/>
                  <a:pt x="40" y="8"/>
                </a:cubicBezTo>
                <a:cubicBezTo>
                  <a:pt x="168" y="8"/>
                  <a:pt x="168" y="8"/>
                  <a:pt x="168" y="8"/>
                </a:cubicBezTo>
                <a:cubicBezTo>
                  <a:pt x="168" y="104"/>
                  <a:pt x="168" y="104"/>
                  <a:pt x="168" y="104"/>
                </a:cubicBezTo>
                <a:cubicBezTo>
                  <a:pt x="156" y="104"/>
                  <a:pt x="156" y="104"/>
                  <a:pt x="156" y="104"/>
                </a:cubicBezTo>
                <a:cubicBezTo>
                  <a:pt x="154" y="104"/>
                  <a:pt x="152" y="106"/>
                  <a:pt x="152" y="108"/>
                </a:cubicBezTo>
                <a:cubicBezTo>
                  <a:pt x="152" y="110"/>
                  <a:pt x="154" y="112"/>
                  <a:pt x="156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72" y="112"/>
                  <a:pt x="176" y="108"/>
                  <a:pt x="176" y="104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36" y="32"/>
                </a:moveTo>
                <a:cubicBezTo>
                  <a:pt x="8" y="32"/>
                  <a:pt x="8" y="32"/>
                  <a:pt x="8" y="32"/>
                </a:cubicBezTo>
                <a:cubicBezTo>
                  <a:pt x="4" y="32"/>
                  <a:pt x="0" y="36"/>
                  <a:pt x="0" y="40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0"/>
                  <a:pt x="4" y="144"/>
                  <a:pt x="8" y="144"/>
                </a:cubicBezTo>
                <a:cubicBezTo>
                  <a:pt x="136" y="144"/>
                  <a:pt x="136" y="144"/>
                  <a:pt x="136" y="144"/>
                </a:cubicBezTo>
                <a:cubicBezTo>
                  <a:pt x="140" y="144"/>
                  <a:pt x="144" y="140"/>
                  <a:pt x="144" y="136"/>
                </a:cubicBezTo>
                <a:cubicBezTo>
                  <a:pt x="144" y="40"/>
                  <a:pt x="144" y="40"/>
                  <a:pt x="144" y="40"/>
                </a:cubicBezTo>
                <a:cubicBezTo>
                  <a:pt x="144" y="36"/>
                  <a:pt x="140" y="32"/>
                  <a:pt x="136" y="32"/>
                </a:cubicBezTo>
                <a:moveTo>
                  <a:pt x="136" y="136"/>
                </a:moveTo>
                <a:cubicBezTo>
                  <a:pt x="8" y="136"/>
                  <a:pt x="8" y="136"/>
                  <a:pt x="8" y="136"/>
                </a:cubicBezTo>
                <a:cubicBezTo>
                  <a:pt x="8" y="80"/>
                  <a:pt x="8" y="80"/>
                  <a:pt x="8" y="80"/>
                </a:cubicBezTo>
                <a:cubicBezTo>
                  <a:pt x="136" y="80"/>
                  <a:pt x="136" y="80"/>
                  <a:pt x="136" y="80"/>
                </a:cubicBezTo>
                <a:lnTo>
                  <a:pt x="136" y="136"/>
                </a:lnTo>
                <a:close/>
                <a:moveTo>
                  <a:pt x="136" y="56"/>
                </a:moveTo>
                <a:cubicBezTo>
                  <a:pt x="8" y="56"/>
                  <a:pt x="8" y="56"/>
                  <a:pt x="8" y="56"/>
                </a:cubicBezTo>
                <a:cubicBezTo>
                  <a:pt x="8" y="40"/>
                  <a:pt x="8" y="40"/>
                  <a:pt x="8" y="40"/>
                </a:cubicBezTo>
                <a:cubicBezTo>
                  <a:pt x="136" y="40"/>
                  <a:pt x="136" y="40"/>
                  <a:pt x="136" y="40"/>
                </a:cubicBezTo>
                <a:lnTo>
                  <a:pt x="136" y="56"/>
                </a:lnTo>
                <a:close/>
                <a:moveTo>
                  <a:pt x="28" y="120"/>
                </a:moveTo>
                <a:cubicBezTo>
                  <a:pt x="60" y="120"/>
                  <a:pt x="60" y="120"/>
                  <a:pt x="60" y="120"/>
                </a:cubicBezTo>
                <a:cubicBezTo>
                  <a:pt x="62" y="120"/>
                  <a:pt x="64" y="118"/>
                  <a:pt x="64" y="116"/>
                </a:cubicBezTo>
                <a:cubicBezTo>
                  <a:pt x="64" y="114"/>
                  <a:pt x="62" y="112"/>
                  <a:pt x="60" y="112"/>
                </a:cubicBezTo>
                <a:cubicBezTo>
                  <a:pt x="28" y="112"/>
                  <a:pt x="28" y="112"/>
                  <a:pt x="28" y="112"/>
                </a:cubicBezTo>
                <a:cubicBezTo>
                  <a:pt x="26" y="112"/>
                  <a:pt x="24" y="114"/>
                  <a:pt x="24" y="116"/>
                </a:cubicBezTo>
                <a:cubicBezTo>
                  <a:pt x="24" y="118"/>
                  <a:pt x="26" y="120"/>
                  <a:pt x="28" y="12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04" name="Freeform 188">
            <a:extLst>
              <a:ext uri="{FF2B5EF4-FFF2-40B4-BE49-F238E27FC236}">
                <a16:creationId xmlns:a16="http://schemas.microsoft.com/office/drawing/2014/main" id="{D1D30E9B-AC28-419D-BE59-5EA75F204EC5}"/>
              </a:ext>
            </a:extLst>
          </p:cNvPr>
          <p:cNvSpPr>
            <a:spLocks noEditPoints="1"/>
          </p:cNvSpPr>
          <p:nvPr/>
        </p:nvSpPr>
        <p:spPr bwMode="auto">
          <a:xfrm>
            <a:off x="-9186546" y="-3836981"/>
            <a:ext cx="600075" cy="600075"/>
          </a:xfrm>
          <a:custGeom>
            <a:avLst/>
            <a:gdLst>
              <a:gd name="T0" fmla="*/ 0 w 176"/>
              <a:gd name="T1" fmla="*/ 88 h 176"/>
              <a:gd name="T2" fmla="*/ 176 w 176"/>
              <a:gd name="T3" fmla="*/ 88 h 176"/>
              <a:gd name="T4" fmla="*/ 88 w 176"/>
              <a:gd name="T5" fmla="*/ 168 h 176"/>
              <a:gd name="T6" fmla="*/ 88 w 176"/>
              <a:gd name="T7" fmla="*/ 8 h 176"/>
              <a:gd name="T8" fmla="*/ 88 w 176"/>
              <a:gd name="T9" fmla="*/ 168 h 176"/>
              <a:gd name="T10" fmla="*/ 97 w 176"/>
              <a:gd name="T11" fmla="*/ 84 h 176"/>
              <a:gd name="T12" fmla="*/ 90 w 176"/>
              <a:gd name="T13" fmla="*/ 62 h 176"/>
              <a:gd name="T14" fmla="*/ 99 w 176"/>
              <a:gd name="T15" fmla="*/ 72 h 176"/>
              <a:gd name="T16" fmla="*/ 107 w 176"/>
              <a:gd name="T17" fmla="*/ 64 h 176"/>
              <a:gd name="T18" fmla="*/ 97 w 176"/>
              <a:gd name="T19" fmla="*/ 55 h 176"/>
              <a:gd name="T20" fmla="*/ 90 w 176"/>
              <a:gd name="T21" fmla="*/ 48 h 176"/>
              <a:gd name="T22" fmla="*/ 85 w 176"/>
              <a:gd name="T23" fmla="*/ 54 h 176"/>
              <a:gd name="T24" fmla="*/ 72 w 176"/>
              <a:gd name="T25" fmla="*/ 58 h 176"/>
              <a:gd name="T26" fmla="*/ 66 w 176"/>
              <a:gd name="T27" fmla="*/ 72 h 176"/>
              <a:gd name="T28" fmla="*/ 72 w 176"/>
              <a:gd name="T29" fmla="*/ 86 h 176"/>
              <a:gd name="T30" fmla="*/ 85 w 176"/>
              <a:gd name="T31" fmla="*/ 92 h 176"/>
              <a:gd name="T32" fmla="*/ 77 w 176"/>
              <a:gd name="T33" fmla="*/ 110 h 176"/>
              <a:gd name="T34" fmla="*/ 64 w 176"/>
              <a:gd name="T35" fmla="*/ 100 h 176"/>
              <a:gd name="T36" fmla="*/ 70 w 176"/>
              <a:gd name="T37" fmla="*/ 116 h 176"/>
              <a:gd name="T38" fmla="*/ 85 w 176"/>
              <a:gd name="T39" fmla="*/ 122 h 176"/>
              <a:gd name="T40" fmla="*/ 90 w 176"/>
              <a:gd name="T41" fmla="*/ 128 h 176"/>
              <a:gd name="T42" fmla="*/ 98 w 176"/>
              <a:gd name="T43" fmla="*/ 120 h 176"/>
              <a:gd name="T44" fmla="*/ 109 w 176"/>
              <a:gd name="T45" fmla="*/ 110 h 176"/>
              <a:gd name="T46" fmla="*/ 109 w 176"/>
              <a:gd name="T47" fmla="*/ 93 h 176"/>
              <a:gd name="T48" fmla="*/ 85 w 176"/>
              <a:gd name="T49" fmla="*/ 80 h 176"/>
              <a:gd name="T50" fmla="*/ 79 w 176"/>
              <a:gd name="T51" fmla="*/ 77 h 176"/>
              <a:gd name="T52" fmla="*/ 76 w 176"/>
              <a:gd name="T53" fmla="*/ 71 h 176"/>
              <a:gd name="T54" fmla="*/ 85 w 176"/>
              <a:gd name="T55" fmla="*/ 62 h 176"/>
              <a:gd name="T56" fmla="*/ 97 w 176"/>
              <a:gd name="T57" fmla="*/ 111 h 176"/>
              <a:gd name="T58" fmla="*/ 90 w 176"/>
              <a:gd name="T59" fmla="*/ 92 h 176"/>
              <a:gd name="T60" fmla="*/ 97 w 176"/>
              <a:gd name="T61" fmla="*/ 96 h 176"/>
              <a:gd name="T62" fmla="*/ 100 w 176"/>
              <a:gd name="T63" fmla="*/ 10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moveTo>
                  <a:pt x="104" y="87"/>
                </a:moveTo>
                <a:cubicBezTo>
                  <a:pt x="102" y="86"/>
                  <a:pt x="100" y="85"/>
                  <a:pt x="97" y="84"/>
                </a:cubicBezTo>
                <a:cubicBezTo>
                  <a:pt x="95" y="83"/>
                  <a:pt x="93" y="82"/>
                  <a:pt x="90" y="81"/>
                </a:cubicBezTo>
                <a:cubicBezTo>
                  <a:pt x="90" y="62"/>
                  <a:pt x="90" y="62"/>
                  <a:pt x="90" y="62"/>
                </a:cubicBezTo>
                <a:cubicBezTo>
                  <a:pt x="93" y="62"/>
                  <a:pt x="95" y="63"/>
                  <a:pt x="96" y="64"/>
                </a:cubicBezTo>
                <a:cubicBezTo>
                  <a:pt x="98" y="66"/>
                  <a:pt x="99" y="68"/>
                  <a:pt x="99" y="72"/>
                </a:cubicBezTo>
                <a:cubicBezTo>
                  <a:pt x="109" y="72"/>
                  <a:pt x="109" y="72"/>
                  <a:pt x="109" y="72"/>
                </a:cubicBezTo>
                <a:cubicBezTo>
                  <a:pt x="109" y="69"/>
                  <a:pt x="108" y="66"/>
                  <a:pt x="107" y="64"/>
                </a:cubicBezTo>
                <a:cubicBezTo>
                  <a:pt x="106" y="62"/>
                  <a:pt x="105" y="60"/>
                  <a:pt x="103" y="58"/>
                </a:cubicBezTo>
                <a:cubicBezTo>
                  <a:pt x="101" y="57"/>
                  <a:pt x="99" y="56"/>
                  <a:pt x="97" y="55"/>
                </a:cubicBezTo>
                <a:cubicBezTo>
                  <a:pt x="95" y="54"/>
                  <a:pt x="93" y="54"/>
                  <a:pt x="90" y="54"/>
                </a:cubicBezTo>
                <a:cubicBezTo>
                  <a:pt x="90" y="48"/>
                  <a:pt x="90" y="48"/>
                  <a:pt x="90" y="48"/>
                </a:cubicBezTo>
                <a:cubicBezTo>
                  <a:pt x="85" y="48"/>
                  <a:pt x="85" y="48"/>
                  <a:pt x="85" y="48"/>
                </a:cubicBezTo>
                <a:cubicBezTo>
                  <a:pt x="85" y="54"/>
                  <a:pt x="85" y="54"/>
                  <a:pt x="85" y="54"/>
                </a:cubicBezTo>
                <a:cubicBezTo>
                  <a:pt x="82" y="54"/>
                  <a:pt x="81" y="54"/>
                  <a:pt x="78" y="55"/>
                </a:cubicBezTo>
                <a:cubicBezTo>
                  <a:pt x="76" y="56"/>
                  <a:pt x="74" y="57"/>
                  <a:pt x="72" y="58"/>
                </a:cubicBezTo>
                <a:cubicBezTo>
                  <a:pt x="70" y="60"/>
                  <a:pt x="69" y="62"/>
                  <a:pt x="67" y="64"/>
                </a:cubicBezTo>
                <a:cubicBezTo>
                  <a:pt x="66" y="66"/>
                  <a:pt x="66" y="69"/>
                  <a:pt x="66" y="72"/>
                </a:cubicBezTo>
                <a:cubicBezTo>
                  <a:pt x="66" y="75"/>
                  <a:pt x="66" y="78"/>
                  <a:pt x="68" y="80"/>
                </a:cubicBezTo>
                <a:cubicBezTo>
                  <a:pt x="69" y="82"/>
                  <a:pt x="70" y="84"/>
                  <a:pt x="72" y="86"/>
                </a:cubicBezTo>
                <a:cubicBezTo>
                  <a:pt x="74" y="87"/>
                  <a:pt x="76" y="88"/>
                  <a:pt x="79" y="89"/>
                </a:cubicBezTo>
                <a:cubicBezTo>
                  <a:pt x="81" y="90"/>
                  <a:pt x="83" y="91"/>
                  <a:pt x="85" y="92"/>
                </a:cubicBezTo>
                <a:cubicBezTo>
                  <a:pt x="85" y="114"/>
                  <a:pt x="85" y="114"/>
                  <a:pt x="85" y="114"/>
                </a:cubicBezTo>
                <a:cubicBezTo>
                  <a:pt x="81" y="113"/>
                  <a:pt x="79" y="112"/>
                  <a:pt x="77" y="110"/>
                </a:cubicBezTo>
                <a:cubicBezTo>
                  <a:pt x="75" y="108"/>
                  <a:pt x="74" y="104"/>
                  <a:pt x="75" y="100"/>
                </a:cubicBezTo>
                <a:cubicBezTo>
                  <a:pt x="64" y="100"/>
                  <a:pt x="64" y="100"/>
                  <a:pt x="64" y="100"/>
                </a:cubicBezTo>
                <a:cubicBezTo>
                  <a:pt x="64" y="104"/>
                  <a:pt x="65" y="107"/>
                  <a:pt x="66" y="109"/>
                </a:cubicBezTo>
                <a:cubicBezTo>
                  <a:pt x="67" y="112"/>
                  <a:pt x="68" y="114"/>
                  <a:pt x="70" y="116"/>
                </a:cubicBezTo>
                <a:cubicBezTo>
                  <a:pt x="72" y="118"/>
                  <a:pt x="74" y="119"/>
                  <a:pt x="77" y="120"/>
                </a:cubicBezTo>
                <a:cubicBezTo>
                  <a:pt x="80" y="121"/>
                  <a:pt x="82" y="122"/>
                  <a:pt x="85" y="122"/>
                </a:cubicBezTo>
                <a:cubicBezTo>
                  <a:pt x="85" y="128"/>
                  <a:pt x="85" y="128"/>
                  <a:pt x="85" y="128"/>
                </a:cubicBezTo>
                <a:cubicBezTo>
                  <a:pt x="90" y="128"/>
                  <a:pt x="90" y="128"/>
                  <a:pt x="90" y="128"/>
                </a:cubicBezTo>
                <a:cubicBezTo>
                  <a:pt x="90" y="122"/>
                  <a:pt x="90" y="122"/>
                  <a:pt x="90" y="122"/>
                </a:cubicBezTo>
                <a:cubicBezTo>
                  <a:pt x="93" y="122"/>
                  <a:pt x="95" y="121"/>
                  <a:pt x="98" y="120"/>
                </a:cubicBezTo>
                <a:cubicBezTo>
                  <a:pt x="100" y="119"/>
                  <a:pt x="102" y="118"/>
                  <a:pt x="104" y="116"/>
                </a:cubicBezTo>
                <a:cubicBezTo>
                  <a:pt x="106" y="115"/>
                  <a:pt x="108" y="113"/>
                  <a:pt x="109" y="110"/>
                </a:cubicBezTo>
                <a:cubicBezTo>
                  <a:pt x="110" y="108"/>
                  <a:pt x="110" y="105"/>
                  <a:pt x="110" y="101"/>
                </a:cubicBezTo>
                <a:cubicBezTo>
                  <a:pt x="110" y="98"/>
                  <a:pt x="110" y="95"/>
                  <a:pt x="109" y="93"/>
                </a:cubicBezTo>
                <a:cubicBezTo>
                  <a:pt x="108" y="91"/>
                  <a:pt x="106" y="89"/>
                  <a:pt x="104" y="87"/>
                </a:cubicBezTo>
                <a:moveTo>
                  <a:pt x="85" y="80"/>
                </a:moveTo>
                <a:cubicBezTo>
                  <a:pt x="84" y="80"/>
                  <a:pt x="83" y="79"/>
                  <a:pt x="82" y="79"/>
                </a:cubicBezTo>
                <a:cubicBezTo>
                  <a:pt x="81" y="79"/>
                  <a:pt x="80" y="78"/>
                  <a:pt x="79" y="77"/>
                </a:cubicBezTo>
                <a:cubicBezTo>
                  <a:pt x="78" y="77"/>
                  <a:pt x="77" y="76"/>
                  <a:pt x="77" y="75"/>
                </a:cubicBezTo>
                <a:cubicBezTo>
                  <a:pt x="76" y="74"/>
                  <a:pt x="76" y="72"/>
                  <a:pt x="76" y="71"/>
                </a:cubicBezTo>
                <a:cubicBezTo>
                  <a:pt x="76" y="68"/>
                  <a:pt x="77" y="65"/>
                  <a:pt x="78" y="64"/>
                </a:cubicBezTo>
                <a:cubicBezTo>
                  <a:pt x="80" y="63"/>
                  <a:pt x="82" y="62"/>
                  <a:pt x="85" y="62"/>
                </a:cubicBezTo>
                <a:lnTo>
                  <a:pt x="85" y="80"/>
                </a:lnTo>
                <a:close/>
                <a:moveTo>
                  <a:pt x="97" y="111"/>
                </a:moveTo>
                <a:cubicBezTo>
                  <a:pt x="95" y="112"/>
                  <a:pt x="93" y="113"/>
                  <a:pt x="90" y="114"/>
                </a:cubicBezTo>
                <a:cubicBezTo>
                  <a:pt x="90" y="92"/>
                  <a:pt x="90" y="92"/>
                  <a:pt x="90" y="92"/>
                </a:cubicBezTo>
                <a:cubicBezTo>
                  <a:pt x="92" y="93"/>
                  <a:pt x="92" y="93"/>
                  <a:pt x="94" y="94"/>
                </a:cubicBezTo>
                <a:cubicBezTo>
                  <a:pt x="95" y="94"/>
                  <a:pt x="96" y="95"/>
                  <a:pt x="97" y="96"/>
                </a:cubicBezTo>
                <a:cubicBezTo>
                  <a:pt x="98" y="96"/>
                  <a:pt x="99" y="97"/>
                  <a:pt x="99" y="98"/>
                </a:cubicBezTo>
                <a:cubicBezTo>
                  <a:pt x="100" y="100"/>
                  <a:pt x="100" y="101"/>
                  <a:pt x="100" y="103"/>
                </a:cubicBezTo>
                <a:cubicBezTo>
                  <a:pt x="100" y="106"/>
                  <a:pt x="99" y="109"/>
                  <a:pt x="97" y="11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05" name="Freeform 189">
            <a:extLst>
              <a:ext uri="{FF2B5EF4-FFF2-40B4-BE49-F238E27FC236}">
                <a16:creationId xmlns:a16="http://schemas.microsoft.com/office/drawing/2014/main" id="{E7A8B734-45C6-4A9B-9068-E65C358696F5}"/>
              </a:ext>
            </a:extLst>
          </p:cNvPr>
          <p:cNvSpPr>
            <a:spLocks noEditPoints="1"/>
          </p:cNvSpPr>
          <p:nvPr/>
        </p:nvSpPr>
        <p:spPr bwMode="auto">
          <a:xfrm>
            <a:off x="-8040371" y="-3836981"/>
            <a:ext cx="600075" cy="600075"/>
          </a:xfrm>
          <a:custGeom>
            <a:avLst/>
            <a:gdLst>
              <a:gd name="T0" fmla="*/ 47 w 176"/>
              <a:gd name="T1" fmla="*/ 28 h 176"/>
              <a:gd name="T2" fmla="*/ 104 w 176"/>
              <a:gd name="T3" fmla="*/ 8 h 176"/>
              <a:gd name="T4" fmla="*/ 151 w 176"/>
              <a:gd name="T5" fmla="*/ 115 h 176"/>
              <a:gd name="T6" fmla="*/ 176 w 176"/>
              <a:gd name="T7" fmla="*/ 72 h 176"/>
              <a:gd name="T8" fmla="*/ 84 w 176"/>
              <a:gd name="T9" fmla="*/ 104 h 176"/>
              <a:gd name="T10" fmla="*/ 74 w 176"/>
              <a:gd name="T11" fmla="*/ 99 h 176"/>
              <a:gd name="T12" fmla="*/ 78 w 176"/>
              <a:gd name="T13" fmla="*/ 88 h 176"/>
              <a:gd name="T14" fmla="*/ 87 w 176"/>
              <a:gd name="T15" fmla="*/ 93 h 176"/>
              <a:gd name="T16" fmla="*/ 83 w 176"/>
              <a:gd name="T17" fmla="*/ 83 h 176"/>
              <a:gd name="T18" fmla="*/ 74 w 176"/>
              <a:gd name="T19" fmla="*/ 80 h 176"/>
              <a:gd name="T20" fmla="*/ 70 w 176"/>
              <a:gd name="T21" fmla="*/ 76 h 176"/>
              <a:gd name="T22" fmla="*/ 66 w 176"/>
              <a:gd name="T23" fmla="*/ 81 h 176"/>
              <a:gd name="T24" fmla="*/ 58 w 176"/>
              <a:gd name="T25" fmla="*/ 87 h 176"/>
              <a:gd name="T26" fmla="*/ 58 w 176"/>
              <a:gd name="T27" fmla="*/ 98 h 176"/>
              <a:gd name="T28" fmla="*/ 66 w 176"/>
              <a:gd name="T29" fmla="*/ 105 h 176"/>
              <a:gd name="T30" fmla="*/ 70 w 176"/>
              <a:gd name="T31" fmla="*/ 122 h 176"/>
              <a:gd name="T32" fmla="*/ 63 w 176"/>
              <a:gd name="T33" fmla="*/ 113 h 176"/>
              <a:gd name="T34" fmla="*/ 57 w 176"/>
              <a:gd name="T35" fmla="*/ 119 h 176"/>
              <a:gd name="T36" fmla="*/ 65 w 176"/>
              <a:gd name="T37" fmla="*/ 127 h 176"/>
              <a:gd name="T38" fmla="*/ 70 w 176"/>
              <a:gd name="T39" fmla="*/ 132 h 176"/>
              <a:gd name="T40" fmla="*/ 74 w 176"/>
              <a:gd name="T41" fmla="*/ 128 h 176"/>
              <a:gd name="T42" fmla="*/ 84 w 176"/>
              <a:gd name="T43" fmla="*/ 124 h 176"/>
              <a:gd name="T44" fmla="*/ 88 w 176"/>
              <a:gd name="T45" fmla="*/ 113 h 176"/>
              <a:gd name="T46" fmla="*/ 84 w 176"/>
              <a:gd name="T47" fmla="*/ 104 h 176"/>
              <a:gd name="T48" fmla="*/ 68 w 176"/>
              <a:gd name="T49" fmla="*/ 98 h 176"/>
              <a:gd name="T50" fmla="*/ 65 w 176"/>
              <a:gd name="T51" fmla="*/ 95 h 176"/>
              <a:gd name="T52" fmla="*/ 66 w 176"/>
              <a:gd name="T53" fmla="*/ 87 h 176"/>
              <a:gd name="T54" fmla="*/ 70 w 176"/>
              <a:gd name="T55" fmla="*/ 99 h 176"/>
              <a:gd name="T56" fmla="*/ 74 w 176"/>
              <a:gd name="T57" fmla="*/ 122 h 176"/>
              <a:gd name="T58" fmla="*/ 76 w 176"/>
              <a:gd name="T59" fmla="*/ 108 h 176"/>
              <a:gd name="T60" fmla="*/ 80 w 176"/>
              <a:gd name="T61" fmla="*/ 111 h 176"/>
              <a:gd name="T62" fmla="*/ 79 w 176"/>
              <a:gd name="T63" fmla="*/ 120 h 176"/>
              <a:gd name="T64" fmla="*/ 0 w 176"/>
              <a:gd name="T65" fmla="*/ 104 h 176"/>
              <a:gd name="T66" fmla="*/ 144 w 176"/>
              <a:gd name="T67" fmla="*/ 104 h 176"/>
              <a:gd name="T68" fmla="*/ 72 w 176"/>
              <a:gd name="T69" fmla="*/ 168 h 176"/>
              <a:gd name="T70" fmla="*/ 72 w 176"/>
              <a:gd name="T71" fmla="*/ 40 h 176"/>
              <a:gd name="T72" fmla="*/ 72 w 176"/>
              <a:gd name="T73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76" h="176">
                <a:moveTo>
                  <a:pt x="104" y="0"/>
                </a:moveTo>
                <a:cubicBezTo>
                  <a:pt x="81" y="0"/>
                  <a:pt x="60" y="11"/>
                  <a:pt x="47" y="28"/>
                </a:cubicBezTo>
                <a:cubicBezTo>
                  <a:pt x="52" y="27"/>
                  <a:pt x="56" y="26"/>
                  <a:pt x="61" y="25"/>
                </a:cubicBezTo>
                <a:cubicBezTo>
                  <a:pt x="72" y="14"/>
                  <a:pt x="87" y="8"/>
                  <a:pt x="104" y="8"/>
                </a:cubicBezTo>
                <a:cubicBezTo>
                  <a:pt x="139" y="8"/>
                  <a:pt x="168" y="37"/>
                  <a:pt x="168" y="72"/>
                </a:cubicBezTo>
                <a:cubicBezTo>
                  <a:pt x="168" y="89"/>
                  <a:pt x="162" y="104"/>
                  <a:pt x="151" y="115"/>
                </a:cubicBezTo>
                <a:cubicBezTo>
                  <a:pt x="150" y="120"/>
                  <a:pt x="149" y="124"/>
                  <a:pt x="148" y="129"/>
                </a:cubicBezTo>
                <a:cubicBezTo>
                  <a:pt x="165" y="116"/>
                  <a:pt x="176" y="95"/>
                  <a:pt x="176" y="72"/>
                </a:cubicBezTo>
                <a:cubicBezTo>
                  <a:pt x="176" y="32"/>
                  <a:pt x="144" y="0"/>
                  <a:pt x="104" y="0"/>
                </a:cubicBezTo>
                <a:moveTo>
                  <a:pt x="84" y="104"/>
                </a:moveTo>
                <a:cubicBezTo>
                  <a:pt x="82" y="103"/>
                  <a:pt x="81" y="102"/>
                  <a:pt x="79" y="101"/>
                </a:cubicBezTo>
                <a:cubicBezTo>
                  <a:pt x="77" y="100"/>
                  <a:pt x="76" y="100"/>
                  <a:pt x="74" y="99"/>
                </a:cubicBezTo>
                <a:cubicBezTo>
                  <a:pt x="74" y="86"/>
                  <a:pt x="74" y="86"/>
                  <a:pt x="74" y="86"/>
                </a:cubicBezTo>
                <a:cubicBezTo>
                  <a:pt x="76" y="86"/>
                  <a:pt x="77" y="86"/>
                  <a:pt x="78" y="88"/>
                </a:cubicBezTo>
                <a:cubicBezTo>
                  <a:pt x="79" y="89"/>
                  <a:pt x="80" y="90"/>
                  <a:pt x="80" y="93"/>
                </a:cubicBezTo>
                <a:cubicBezTo>
                  <a:pt x="87" y="93"/>
                  <a:pt x="87" y="93"/>
                  <a:pt x="87" y="93"/>
                </a:cubicBezTo>
                <a:cubicBezTo>
                  <a:pt x="87" y="90"/>
                  <a:pt x="87" y="89"/>
                  <a:pt x="86" y="87"/>
                </a:cubicBezTo>
                <a:cubicBezTo>
                  <a:pt x="85" y="86"/>
                  <a:pt x="84" y="84"/>
                  <a:pt x="83" y="83"/>
                </a:cubicBezTo>
                <a:cubicBezTo>
                  <a:pt x="82" y="82"/>
                  <a:pt x="80" y="81"/>
                  <a:pt x="79" y="81"/>
                </a:cubicBezTo>
                <a:cubicBezTo>
                  <a:pt x="77" y="80"/>
                  <a:pt x="76" y="80"/>
                  <a:pt x="74" y="80"/>
                </a:cubicBezTo>
                <a:cubicBezTo>
                  <a:pt x="74" y="76"/>
                  <a:pt x="74" y="76"/>
                  <a:pt x="74" y="76"/>
                </a:cubicBezTo>
                <a:cubicBezTo>
                  <a:pt x="70" y="76"/>
                  <a:pt x="70" y="76"/>
                  <a:pt x="70" y="76"/>
                </a:cubicBezTo>
                <a:cubicBezTo>
                  <a:pt x="70" y="80"/>
                  <a:pt x="70" y="80"/>
                  <a:pt x="70" y="80"/>
                </a:cubicBezTo>
                <a:cubicBezTo>
                  <a:pt x="68" y="80"/>
                  <a:pt x="67" y="80"/>
                  <a:pt x="66" y="81"/>
                </a:cubicBezTo>
                <a:cubicBezTo>
                  <a:pt x="64" y="82"/>
                  <a:pt x="62" y="82"/>
                  <a:pt x="61" y="83"/>
                </a:cubicBezTo>
                <a:cubicBezTo>
                  <a:pt x="60" y="84"/>
                  <a:pt x="59" y="86"/>
                  <a:pt x="58" y="87"/>
                </a:cubicBezTo>
                <a:cubicBezTo>
                  <a:pt x="57" y="89"/>
                  <a:pt x="57" y="91"/>
                  <a:pt x="57" y="93"/>
                </a:cubicBezTo>
                <a:cubicBezTo>
                  <a:pt x="57" y="95"/>
                  <a:pt x="57" y="97"/>
                  <a:pt x="58" y="98"/>
                </a:cubicBezTo>
                <a:cubicBezTo>
                  <a:pt x="59" y="100"/>
                  <a:pt x="60" y="101"/>
                  <a:pt x="61" y="102"/>
                </a:cubicBezTo>
                <a:cubicBezTo>
                  <a:pt x="63" y="103"/>
                  <a:pt x="64" y="104"/>
                  <a:pt x="66" y="105"/>
                </a:cubicBezTo>
                <a:cubicBezTo>
                  <a:pt x="68" y="106"/>
                  <a:pt x="69" y="106"/>
                  <a:pt x="70" y="107"/>
                </a:cubicBezTo>
                <a:cubicBezTo>
                  <a:pt x="70" y="122"/>
                  <a:pt x="70" y="122"/>
                  <a:pt x="70" y="122"/>
                </a:cubicBezTo>
                <a:cubicBezTo>
                  <a:pt x="68" y="122"/>
                  <a:pt x="66" y="121"/>
                  <a:pt x="65" y="119"/>
                </a:cubicBezTo>
                <a:cubicBezTo>
                  <a:pt x="64" y="118"/>
                  <a:pt x="63" y="116"/>
                  <a:pt x="63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6" y="115"/>
                  <a:pt x="56" y="117"/>
                  <a:pt x="57" y="119"/>
                </a:cubicBezTo>
                <a:cubicBezTo>
                  <a:pt x="58" y="121"/>
                  <a:pt x="59" y="122"/>
                  <a:pt x="60" y="124"/>
                </a:cubicBezTo>
                <a:cubicBezTo>
                  <a:pt x="61" y="125"/>
                  <a:pt x="63" y="126"/>
                  <a:pt x="65" y="127"/>
                </a:cubicBezTo>
                <a:cubicBezTo>
                  <a:pt x="67" y="127"/>
                  <a:pt x="68" y="128"/>
                  <a:pt x="70" y="128"/>
                </a:cubicBezTo>
                <a:cubicBezTo>
                  <a:pt x="70" y="132"/>
                  <a:pt x="70" y="132"/>
                  <a:pt x="70" y="132"/>
                </a:cubicBezTo>
                <a:cubicBezTo>
                  <a:pt x="74" y="132"/>
                  <a:pt x="74" y="132"/>
                  <a:pt x="74" y="132"/>
                </a:cubicBezTo>
                <a:cubicBezTo>
                  <a:pt x="74" y="128"/>
                  <a:pt x="74" y="128"/>
                  <a:pt x="74" y="128"/>
                </a:cubicBezTo>
                <a:cubicBezTo>
                  <a:pt x="76" y="128"/>
                  <a:pt x="77" y="127"/>
                  <a:pt x="79" y="127"/>
                </a:cubicBezTo>
                <a:cubicBezTo>
                  <a:pt x="81" y="126"/>
                  <a:pt x="82" y="125"/>
                  <a:pt x="84" y="124"/>
                </a:cubicBezTo>
                <a:cubicBezTo>
                  <a:pt x="85" y="123"/>
                  <a:pt x="86" y="121"/>
                  <a:pt x="87" y="120"/>
                </a:cubicBezTo>
                <a:cubicBezTo>
                  <a:pt x="88" y="118"/>
                  <a:pt x="88" y="116"/>
                  <a:pt x="88" y="113"/>
                </a:cubicBezTo>
                <a:cubicBezTo>
                  <a:pt x="88" y="111"/>
                  <a:pt x="88" y="109"/>
                  <a:pt x="87" y="108"/>
                </a:cubicBezTo>
                <a:cubicBezTo>
                  <a:pt x="86" y="106"/>
                  <a:pt x="85" y="105"/>
                  <a:pt x="84" y="104"/>
                </a:cubicBezTo>
                <a:moveTo>
                  <a:pt x="70" y="99"/>
                </a:moveTo>
                <a:cubicBezTo>
                  <a:pt x="69" y="98"/>
                  <a:pt x="69" y="98"/>
                  <a:pt x="68" y="98"/>
                </a:cubicBezTo>
                <a:cubicBezTo>
                  <a:pt x="67" y="97"/>
                  <a:pt x="67" y="97"/>
                  <a:pt x="66" y="97"/>
                </a:cubicBezTo>
                <a:cubicBezTo>
                  <a:pt x="65" y="96"/>
                  <a:pt x="65" y="95"/>
                  <a:pt x="65" y="95"/>
                </a:cubicBezTo>
                <a:cubicBezTo>
                  <a:pt x="64" y="94"/>
                  <a:pt x="64" y="93"/>
                  <a:pt x="64" y="92"/>
                </a:cubicBezTo>
                <a:cubicBezTo>
                  <a:pt x="64" y="90"/>
                  <a:pt x="65" y="88"/>
                  <a:pt x="66" y="87"/>
                </a:cubicBezTo>
                <a:cubicBezTo>
                  <a:pt x="67" y="86"/>
                  <a:pt x="68" y="86"/>
                  <a:pt x="70" y="86"/>
                </a:cubicBezTo>
                <a:lnTo>
                  <a:pt x="70" y="99"/>
                </a:lnTo>
                <a:close/>
                <a:moveTo>
                  <a:pt x="79" y="120"/>
                </a:moveTo>
                <a:cubicBezTo>
                  <a:pt x="78" y="121"/>
                  <a:pt x="76" y="122"/>
                  <a:pt x="74" y="122"/>
                </a:cubicBezTo>
                <a:cubicBezTo>
                  <a:pt x="74" y="107"/>
                  <a:pt x="74" y="107"/>
                  <a:pt x="74" y="107"/>
                </a:cubicBezTo>
                <a:cubicBezTo>
                  <a:pt x="75" y="107"/>
                  <a:pt x="75" y="108"/>
                  <a:pt x="76" y="108"/>
                </a:cubicBezTo>
                <a:cubicBezTo>
                  <a:pt x="77" y="108"/>
                  <a:pt x="78" y="109"/>
                  <a:pt x="79" y="109"/>
                </a:cubicBezTo>
                <a:cubicBezTo>
                  <a:pt x="79" y="110"/>
                  <a:pt x="80" y="111"/>
                  <a:pt x="80" y="111"/>
                </a:cubicBezTo>
                <a:cubicBezTo>
                  <a:pt x="81" y="112"/>
                  <a:pt x="81" y="113"/>
                  <a:pt x="81" y="114"/>
                </a:cubicBezTo>
                <a:cubicBezTo>
                  <a:pt x="81" y="117"/>
                  <a:pt x="80" y="119"/>
                  <a:pt x="79" y="120"/>
                </a:cubicBezTo>
                <a:moveTo>
                  <a:pt x="72" y="32"/>
                </a:moveTo>
                <a:cubicBezTo>
                  <a:pt x="32" y="32"/>
                  <a:pt x="0" y="64"/>
                  <a:pt x="0" y="104"/>
                </a:cubicBezTo>
                <a:cubicBezTo>
                  <a:pt x="0" y="144"/>
                  <a:pt x="32" y="176"/>
                  <a:pt x="72" y="176"/>
                </a:cubicBezTo>
                <a:cubicBezTo>
                  <a:pt x="112" y="176"/>
                  <a:pt x="144" y="144"/>
                  <a:pt x="144" y="104"/>
                </a:cubicBezTo>
                <a:cubicBezTo>
                  <a:pt x="144" y="64"/>
                  <a:pt x="112" y="32"/>
                  <a:pt x="72" y="32"/>
                </a:cubicBezTo>
                <a:moveTo>
                  <a:pt x="72" y="168"/>
                </a:moveTo>
                <a:cubicBezTo>
                  <a:pt x="37" y="168"/>
                  <a:pt x="8" y="139"/>
                  <a:pt x="8" y="104"/>
                </a:cubicBezTo>
                <a:cubicBezTo>
                  <a:pt x="8" y="69"/>
                  <a:pt x="37" y="40"/>
                  <a:pt x="72" y="40"/>
                </a:cubicBezTo>
                <a:cubicBezTo>
                  <a:pt x="107" y="40"/>
                  <a:pt x="136" y="69"/>
                  <a:pt x="136" y="104"/>
                </a:cubicBezTo>
                <a:cubicBezTo>
                  <a:pt x="136" y="139"/>
                  <a:pt x="107" y="168"/>
                  <a:pt x="72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06" name="Freeform 190">
            <a:extLst>
              <a:ext uri="{FF2B5EF4-FFF2-40B4-BE49-F238E27FC236}">
                <a16:creationId xmlns:a16="http://schemas.microsoft.com/office/drawing/2014/main" id="{1E5959D4-6D79-4923-B56E-CFC7BACDEB36}"/>
              </a:ext>
            </a:extLst>
          </p:cNvPr>
          <p:cNvSpPr>
            <a:spLocks noEditPoints="1"/>
          </p:cNvSpPr>
          <p:nvPr/>
        </p:nvSpPr>
        <p:spPr bwMode="auto">
          <a:xfrm>
            <a:off x="-6895783" y="-3836981"/>
            <a:ext cx="600075" cy="600075"/>
          </a:xfrm>
          <a:custGeom>
            <a:avLst/>
            <a:gdLst>
              <a:gd name="T0" fmla="*/ 94 w 176"/>
              <a:gd name="T1" fmla="*/ 63 h 176"/>
              <a:gd name="T2" fmla="*/ 106 w 176"/>
              <a:gd name="T3" fmla="*/ 69 h 176"/>
              <a:gd name="T4" fmla="*/ 110 w 176"/>
              <a:gd name="T5" fmla="*/ 60 h 176"/>
              <a:gd name="T6" fmla="*/ 95 w 176"/>
              <a:gd name="T7" fmla="*/ 55 h 176"/>
              <a:gd name="T8" fmla="*/ 77 w 176"/>
              <a:gd name="T9" fmla="*/ 62 h 176"/>
              <a:gd name="T10" fmla="*/ 69 w 176"/>
              <a:gd name="T11" fmla="*/ 78 h 176"/>
              <a:gd name="T12" fmla="*/ 65 w 176"/>
              <a:gd name="T13" fmla="*/ 78 h 176"/>
              <a:gd name="T14" fmla="*/ 62 w 176"/>
              <a:gd name="T15" fmla="*/ 84 h 176"/>
              <a:gd name="T16" fmla="*/ 69 w 176"/>
              <a:gd name="T17" fmla="*/ 84 h 176"/>
              <a:gd name="T18" fmla="*/ 69 w 176"/>
              <a:gd name="T19" fmla="*/ 86 h 176"/>
              <a:gd name="T20" fmla="*/ 69 w 176"/>
              <a:gd name="T21" fmla="*/ 87 h 176"/>
              <a:gd name="T22" fmla="*/ 69 w 176"/>
              <a:gd name="T23" fmla="*/ 89 h 176"/>
              <a:gd name="T24" fmla="*/ 69 w 176"/>
              <a:gd name="T25" fmla="*/ 90 h 176"/>
              <a:gd name="T26" fmla="*/ 65 w 176"/>
              <a:gd name="T27" fmla="*/ 90 h 176"/>
              <a:gd name="T28" fmla="*/ 62 w 176"/>
              <a:gd name="T29" fmla="*/ 96 h 176"/>
              <a:gd name="T30" fmla="*/ 69 w 176"/>
              <a:gd name="T31" fmla="*/ 96 h 176"/>
              <a:gd name="T32" fmla="*/ 76 w 176"/>
              <a:gd name="T33" fmla="*/ 113 h 176"/>
              <a:gd name="T34" fmla="*/ 95 w 176"/>
              <a:gd name="T35" fmla="*/ 121 h 176"/>
              <a:gd name="T36" fmla="*/ 108 w 176"/>
              <a:gd name="T37" fmla="*/ 117 h 176"/>
              <a:gd name="T38" fmla="*/ 108 w 176"/>
              <a:gd name="T39" fmla="*/ 107 h 176"/>
              <a:gd name="T40" fmla="*/ 102 w 176"/>
              <a:gd name="T41" fmla="*/ 111 h 176"/>
              <a:gd name="T42" fmla="*/ 95 w 176"/>
              <a:gd name="T43" fmla="*/ 113 h 176"/>
              <a:gd name="T44" fmla="*/ 84 w 176"/>
              <a:gd name="T45" fmla="*/ 108 h 176"/>
              <a:gd name="T46" fmla="*/ 79 w 176"/>
              <a:gd name="T47" fmla="*/ 96 h 176"/>
              <a:gd name="T48" fmla="*/ 97 w 176"/>
              <a:gd name="T49" fmla="*/ 96 h 176"/>
              <a:gd name="T50" fmla="*/ 99 w 176"/>
              <a:gd name="T51" fmla="*/ 90 h 176"/>
              <a:gd name="T52" fmla="*/ 79 w 176"/>
              <a:gd name="T53" fmla="*/ 90 h 176"/>
              <a:gd name="T54" fmla="*/ 79 w 176"/>
              <a:gd name="T55" fmla="*/ 87 h 176"/>
              <a:gd name="T56" fmla="*/ 79 w 176"/>
              <a:gd name="T57" fmla="*/ 85 h 176"/>
              <a:gd name="T58" fmla="*/ 79 w 176"/>
              <a:gd name="T59" fmla="*/ 84 h 176"/>
              <a:gd name="T60" fmla="*/ 101 w 176"/>
              <a:gd name="T61" fmla="*/ 84 h 176"/>
              <a:gd name="T62" fmla="*/ 103 w 176"/>
              <a:gd name="T63" fmla="*/ 78 h 176"/>
              <a:gd name="T64" fmla="*/ 80 w 176"/>
              <a:gd name="T65" fmla="*/ 78 h 176"/>
              <a:gd name="T66" fmla="*/ 84 w 176"/>
              <a:gd name="T67" fmla="*/ 68 h 176"/>
              <a:gd name="T68" fmla="*/ 94 w 176"/>
              <a:gd name="T69" fmla="*/ 63 h 176"/>
              <a:gd name="T70" fmla="*/ 88 w 176"/>
              <a:gd name="T71" fmla="*/ 0 h 176"/>
              <a:gd name="T72" fmla="*/ 0 w 176"/>
              <a:gd name="T73" fmla="*/ 88 h 176"/>
              <a:gd name="T74" fmla="*/ 88 w 176"/>
              <a:gd name="T75" fmla="*/ 176 h 176"/>
              <a:gd name="T76" fmla="*/ 176 w 176"/>
              <a:gd name="T77" fmla="*/ 88 h 176"/>
              <a:gd name="T78" fmla="*/ 88 w 176"/>
              <a:gd name="T79" fmla="*/ 0 h 176"/>
              <a:gd name="T80" fmla="*/ 88 w 176"/>
              <a:gd name="T81" fmla="*/ 168 h 176"/>
              <a:gd name="T82" fmla="*/ 8 w 176"/>
              <a:gd name="T83" fmla="*/ 88 h 176"/>
              <a:gd name="T84" fmla="*/ 88 w 176"/>
              <a:gd name="T85" fmla="*/ 8 h 176"/>
              <a:gd name="T86" fmla="*/ 168 w 176"/>
              <a:gd name="T87" fmla="*/ 88 h 176"/>
              <a:gd name="T88" fmla="*/ 88 w 176"/>
              <a:gd name="T89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76" h="176">
                <a:moveTo>
                  <a:pt x="94" y="63"/>
                </a:moveTo>
                <a:cubicBezTo>
                  <a:pt x="98" y="63"/>
                  <a:pt x="103" y="65"/>
                  <a:pt x="106" y="69"/>
                </a:cubicBezTo>
                <a:cubicBezTo>
                  <a:pt x="110" y="60"/>
                  <a:pt x="110" y="60"/>
                  <a:pt x="110" y="60"/>
                </a:cubicBezTo>
                <a:cubicBezTo>
                  <a:pt x="105" y="57"/>
                  <a:pt x="100" y="55"/>
                  <a:pt x="95" y="55"/>
                </a:cubicBezTo>
                <a:cubicBezTo>
                  <a:pt x="88" y="55"/>
                  <a:pt x="82" y="57"/>
                  <a:pt x="77" y="62"/>
                </a:cubicBezTo>
                <a:cubicBezTo>
                  <a:pt x="73" y="66"/>
                  <a:pt x="71" y="71"/>
                  <a:pt x="69" y="78"/>
                </a:cubicBezTo>
                <a:cubicBezTo>
                  <a:pt x="65" y="78"/>
                  <a:pt x="65" y="78"/>
                  <a:pt x="65" y="78"/>
                </a:cubicBezTo>
                <a:cubicBezTo>
                  <a:pt x="62" y="84"/>
                  <a:pt x="62" y="84"/>
                  <a:pt x="62" y="84"/>
                </a:cubicBezTo>
                <a:cubicBezTo>
                  <a:pt x="69" y="84"/>
                  <a:pt x="69" y="84"/>
                  <a:pt x="69" y="84"/>
                </a:cubicBezTo>
                <a:cubicBezTo>
                  <a:pt x="69" y="85"/>
                  <a:pt x="69" y="85"/>
                  <a:pt x="69" y="86"/>
                </a:cubicBezTo>
                <a:cubicBezTo>
                  <a:pt x="69" y="86"/>
                  <a:pt x="69" y="87"/>
                  <a:pt x="69" y="87"/>
                </a:cubicBezTo>
                <a:cubicBezTo>
                  <a:pt x="69" y="88"/>
                  <a:pt x="69" y="88"/>
                  <a:pt x="69" y="89"/>
                </a:cubicBezTo>
                <a:cubicBezTo>
                  <a:pt x="69" y="89"/>
                  <a:pt x="69" y="90"/>
                  <a:pt x="69" y="90"/>
                </a:cubicBezTo>
                <a:cubicBezTo>
                  <a:pt x="65" y="90"/>
                  <a:pt x="65" y="90"/>
                  <a:pt x="65" y="90"/>
                </a:cubicBezTo>
                <a:cubicBezTo>
                  <a:pt x="62" y="96"/>
                  <a:pt x="62" y="96"/>
                  <a:pt x="62" y="96"/>
                </a:cubicBezTo>
                <a:cubicBezTo>
                  <a:pt x="69" y="96"/>
                  <a:pt x="69" y="96"/>
                  <a:pt x="69" y="96"/>
                </a:cubicBezTo>
                <a:cubicBezTo>
                  <a:pt x="70" y="103"/>
                  <a:pt x="72" y="109"/>
                  <a:pt x="76" y="113"/>
                </a:cubicBezTo>
                <a:cubicBezTo>
                  <a:pt x="81" y="118"/>
                  <a:pt x="87" y="121"/>
                  <a:pt x="95" y="121"/>
                </a:cubicBezTo>
                <a:cubicBezTo>
                  <a:pt x="100" y="121"/>
                  <a:pt x="104" y="119"/>
                  <a:pt x="108" y="117"/>
                </a:cubicBezTo>
                <a:cubicBezTo>
                  <a:pt x="108" y="107"/>
                  <a:pt x="108" y="107"/>
                  <a:pt x="108" y="107"/>
                </a:cubicBezTo>
                <a:cubicBezTo>
                  <a:pt x="106" y="109"/>
                  <a:pt x="104" y="110"/>
                  <a:pt x="102" y="111"/>
                </a:cubicBezTo>
                <a:cubicBezTo>
                  <a:pt x="100" y="112"/>
                  <a:pt x="98" y="113"/>
                  <a:pt x="95" y="113"/>
                </a:cubicBezTo>
                <a:cubicBezTo>
                  <a:pt x="90" y="113"/>
                  <a:pt x="87" y="111"/>
                  <a:pt x="84" y="108"/>
                </a:cubicBezTo>
                <a:cubicBezTo>
                  <a:pt x="82" y="105"/>
                  <a:pt x="80" y="101"/>
                  <a:pt x="79" y="96"/>
                </a:cubicBezTo>
                <a:cubicBezTo>
                  <a:pt x="97" y="96"/>
                  <a:pt x="97" y="96"/>
                  <a:pt x="97" y="96"/>
                </a:cubicBezTo>
                <a:cubicBezTo>
                  <a:pt x="99" y="90"/>
                  <a:pt x="99" y="90"/>
                  <a:pt x="99" y="90"/>
                </a:cubicBezTo>
                <a:cubicBezTo>
                  <a:pt x="79" y="90"/>
                  <a:pt x="79" y="90"/>
                  <a:pt x="79" y="90"/>
                </a:cubicBezTo>
                <a:cubicBezTo>
                  <a:pt x="79" y="90"/>
                  <a:pt x="79" y="89"/>
                  <a:pt x="79" y="87"/>
                </a:cubicBezTo>
                <a:cubicBezTo>
                  <a:pt x="79" y="85"/>
                  <a:pt x="79" y="85"/>
                  <a:pt x="79" y="85"/>
                </a:cubicBezTo>
                <a:cubicBezTo>
                  <a:pt x="79" y="85"/>
                  <a:pt x="79" y="84"/>
                  <a:pt x="79" y="84"/>
                </a:cubicBezTo>
                <a:cubicBezTo>
                  <a:pt x="101" y="84"/>
                  <a:pt x="101" y="84"/>
                  <a:pt x="101" y="84"/>
                </a:cubicBezTo>
                <a:cubicBezTo>
                  <a:pt x="103" y="78"/>
                  <a:pt x="103" y="78"/>
                  <a:pt x="103" y="78"/>
                </a:cubicBezTo>
                <a:cubicBezTo>
                  <a:pt x="80" y="78"/>
                  <a:pt x="80" y="78"/>
                  <a:pt x="80" y="78"/>
                </a:cubicBezTo>
                <a:cubicBezTo>
                  <a:pt x="80" y="74"/>
                  <a:pt x="82" y="71"/>
                  <a:pt x="84" y="68"/>
                </a:cubicBezTo>
                <a:cubicBezTo>
                  <a:pt x="87" y="65"/>
                  <a:pt x="90" y="63"/>
                  <a:pt x="94" y="63"/>
                </a:cubicBezTo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07" name="Freeform 191">
            <a:extLst>
              <a:ext uri="{FF2B5EF4-FFF2-40B4-BE49-F238E27FC236}">
                <a16:creationId xmlns:a16="http://schemas.microsoft.com/office/drawing/2014/main" id="{8F1A63A0-1F73-4AF7-A0A0-4EAD084D1FBC}"/>
              </a:ext>
            </a:extLst>
          </p:cNvPr>
          <p:cNvSpPr>
            <a:spLocks noEditPoints="1"/>
          </p:cNvSpPr>
          <p:nvPr/>
        </p:nvSpPr>
        <p:spPr bwMode="auto">
          <a:xfrm>
            <a:off x="-5749608" y="-3836981"/>
            <a:ext cx="600075" cy="600075"/>
          </a:xfrm>
          <a:custGeom>
            <a:avLst/>
            <a:gdLst>
              <a:gd name="T0" fmla="*/ 76 w 176"/>
              <a:gd name="T1" fmla="*/ 86 h 176"/>
              <a:gd name="T2" fmla="*/ 85 w 176"/>
              <a:gd name="T3" fmla="*/ 90 h 176"/>
              <a:gd name="T4" fmla="*/ 88 w 176"/>
              <a:gd name="T5" fmla="*/ 84 h 176"/>
              <a:gd name="T6" fmla="*/ 76 w 176"/>
              <a:gd name="T7" fmla="*/ 80 h 176"/>
              <a:gd name="T8" fmla="*/ 63 w 176"/>
              <a:gd name="T9" fmla="*/ 85 h 176"/>
              <a:gd name="T10" fmla="*/ 57 w 176"/>
              <a:gd name="T11" fmla="*/ 97 h 176"/>
              <a:gd name="T12" fmla="*/ 54 w 176"/>
              <a:gd name="T13" fmla="*/ 97 h 176"/>
              <a:gd name="T14" fmla="*/ 52 w 176"/>
              <a:gd name="T15" fmla="*/ 101 h 176"/>
              <a:gd name="T16" fmla="*/ 57 w 176"/>
              <a:gd name="T17" fmla="*/ 101 h 176"/>
              <a:gd name="T18" fmla="*/ 57 w 176"/>
              <a:gd name="T19" fmla="*/ 103 h 176"/>
              <a:gd name="T20" fmla="*/ 57 w 176"/>
              <a:gd name="T21" fmla="*/ 104 h 176"/>
              <a:gd name="T22" fmla="*/ 57 w 176"/>
              <a:gd name="T23" fmla="*/ 105 h 176"/>
              <a:gd name="T24" fmla="*/ 57 w 176"/>
              <a:gd name="T25" fmla="*/ 106 h 176"/>
              <a:gd name="T26" fmla="*/ 54 w 176"/>
              <a:gd name="T27" fmla="*/ 106 h 176"/>
              <a:gd name="T28" fmla="*/ 52 w 176"/>
              <a:gd name="T29" fmla="*/ 110 h 176"/>
              <a:gd name="T30" fmla="*/ 57 w 176"/>
              <a:gd name="T31" fmla="*/ 110 h 176"/>
              <a:gd name="T32" fmla="*/ 62 w 176"/>
              <a:gd name="T33" fmla="*/ 123 h 176"/>
              <a:gd name="T34" fmla="*/ 76 w 176"/>
              <a:gd name="T35" fmla="*/ 128 h 176"/>
              <a:gd name="T36" fmla="*/ 86 w 176"/>
              <a:gd name="T37" fmla="*/ 125 h 176"/>
              <a:gd name="T38" fmla="*/ 86 w 176"/>
              <a:gd name="T39" fmla="*/ 118 h 176"/>
              <a:gd name="T40" fmla="*/ 82 w 176"/>
              <a:gd name="T41" fmla="*/ 121 h 176"/>
              <a:gd name="T42" fmla="*/ 76 w 176"/>
              <a:gd name="T43" fmla="*/ 122 h 176"/>
              <a:gd name="T44" fmla="*/ 68 w 176"/>
              <a:gd name="T45" fmla="*/ 118 h 176"/>
              <a:gd name="T46" fmla="*/ 65 w 176"/>
              <a:gd name="T47" fmla="*/ 110 h 176"/>
              <a:gd name="T48" fmla="*/ 78 w 176"/>
              <a:gd name="T49" fmla="*/ 110 h 176"/>
              <a:gd name="T50" fmla="*/ 80 w 176"/>
              <a:gd name="T51" fmla="*/ 106 h 176"/>
              <a:gd name="T52" fmla="*/ 64 w 176"/>
              <a:gd name="T53" fmla="*/ 106 h 176"/>
              <a:gd name="T54" fmla="*/ 64 w 176"/>
              <a:gd name="T55" fmla="*/ 104 h 176"/>
              <a:gd name="T56" fmla="*/ 64 w 176"/>
              <a:gd name="T57" fmla="*/ 102 h 176"/>
              <a:gd name="T58" fmla="*/ 64 w 176"/>
              <a:gd name="T59" fmla="*/ 101 h 176"/>
              <a:gd name="T60" fmla="*/ 81 w 176"/>
              <a:gd name="T61" fmla="*/ 101 h 176"/>
              <a:gd name="T62" fmla="*/ 82 w 176"/>
              <a:gd name="T63" fmla="*/ 97 h 176"/>
              <a:gd name="T64" fmla="*/ 65 w 176"/>
              <a:gd name="T65" fmla="*/ 97 h 176"/>
              <a:gd name="T66" fmla="*/ 68 w 176"/>
              <a:gd name="T67" fmla="*/ 89 h 176"/>
              <a:gd name="T68" fmla="*/ 76 w 176"/>
              <a:gd name="T69" fmla="*/ 86 h 176"/>
              <a:gd name="T70" fmla="*/ 72 w 176"/>
              <a:gd name="T71" fmla="*/ 32 h 176"/>
              <a:gd name="T72" fmla="*/ 0 w 176"/>
              <a:gd name="T73" fmla="*/ 104 h 176"/>
              <a:gd name="T74" fmla="*/ 72 w 176"/>
              <a:gd name="T75" fmla="*/ 176 h 176"/>
              <a:gd name="T76" fmla="*/ 144 w 176"/>
              <a:gd name="T77" fmla="*/ 104 h 176"/>
              <a:gd name="T78" fmla="*/ 72 w 176"/>
              <a:gd name="T79" fmla="*/ 32 h 176"/>
              <a:gd name="T80" fmla="*/ 72 w 176"/>
              <a:gd name="T81" fmla="*/ 168 h 176"/>
              <a:gd name="T82" fmla="*/ 8 w 176"/>
              <a:gd name="T83" fmla="*/ 104 h 176"/>
              <a:gd name="T84" fmla="*/ 72 w 176"/>
              <a:gd name="T85" fmla="*/ 40 h 176"/>
              <a:gd name="T86" fmla="*/ 136 w 176"/>
              <a:gd name="T87" fmla="*/ 104 h 176"/>
              <a:gd name="T88" fmla="*/ 72 w 176"/>
              <a:gd name="T89" fmla="*/ 168 h 176"/>
              <a:gd name="T90" fmla="*/ 104 w 176"/>
              <a:gd name="T91" fmla="*/ 0 h 176"/>
              <a:gd name="T92" fmla="*/ 47 w 176"/>
              <a:gd name="T93" fmla="*/ 28 h 176"/>
              <a:gd name="T94" fmla="*/ 61 w 176"/>
              <a:gd name="T95" fmla="*/ 25 h 176"/>
              <a:gd name="T96" fmla="*/ 104 w 176"/>
              <a:gd name="T97" fmla="*/ 8 h 176"/>
              <a:gd name="T98" fmla="*/ 168 w 176"/>
              <a:gd name="T99" fmla="*/ 72 h 176"/>
              <a:gd name="T100" fmla="*/ 151 w 176"/>
              <a:gd name="T101" fmla="*/ 115 h 176"/>
              <a:gd name="T102" fmla="*/ 148 w 176"/>
              <a:gd name="T103" fmla="*/ 129 h 176"/>
              <a:gd name="T104" fmla="*/ 176 w 176"/>
              <a:gd name="T105" fmla="*/ 72 h 176"/>
              <a:gd name="T106" fmla="*/ 104 w 176"/>
              <a:gd name="T107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76" h="176">
                <a:moveTo>
                  <a:pt x="76" y="86"/>
                </a:moveTo>
                <a:cubicBezTo>
                  <a:pt x="79" y="86"/>
                  <a:pt x="82" y="87"/>
                  <a:pt x="85" y="90"/>
                </a:cubicBezTo>
                <a:cubicBezTo>
                  <a:pt x="88" y="84"/>
                  <a:pt x="88" y="84"/>
                  <a:pt x="88" y="84"/>
                </a:cubicBezTo>
                <a:cubicBezTo>
                  <a:pt x="84" y="81"/>
                  <a:pt x="80" y="80"/>
                  <a:pt x="76" y="80"/>
                </a:cubicBezTo>
                <a:cubicBezTo>
                  <a:pt x="71" y="80"/>
                  <a:pt x="67" y="82"/>
                  <a:pt x="63" y="85"/>
                </a:cubicBezTo>
                <a:cubicBezTo>
                  <a:pt x="60" y="88"/>
                  <a:pt x="58" y="92"/>
                  <a:pt x="57" y="97"/>
                </a:cubicBezTo>
                <a:cubicBezTo>
                  <a:pt x="54" y="97"/>
                  <a:pt x="54" y="97"/>
                  <a:pt x="54" y="9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57" y="101"/>
                  <a:pt x="57" y="101"/>
                  <a:pt x="57" y="101"/>
                </a:cubicBezTo>
                <a:cubicBezTo>
                  <a:pt x="57" y="102"/>
                  <a:pt x="57" y="102"/>
                  <a:pt x="57" y="103"/>
                </a:cubicBezTo>
                <a:cubicBezTo>
                  <a:pt x="57" y="103"/>
                  <a:pt x="57" y="103"/>
                  <a:pt x="57" y="104"/>
                </a:cubicBezTo>
                <a:cubicBezTo>
                  <a:pt x="57" y="104"/>
                  <a:pt x="57" y="104"/>
                  <a:pt x="57" y="105"/>
                </a:cubicBezTo>
                <a:cubicBezTo>
                  <a:pt x="57" y="105"/>
                  <a:pt x="57" y="106"/>
                  <a:pt x="57" y="106"/>
                </a:cubicBezTo>
                <a:cubicBezTo>
                  <a:pt x="54" y="106"/>
                  <a:pt x="54" y="106"/>
                  <a:pt x="54" y="106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7" y="110"/>
                  <a:pt x="57" y="110"/>
                  <a:pt x="57" y="110"/>
                </a:cubicBezTo>
                <a:cubicBezTo>
                  <a:pt x="58" y="115"/>
                  <a:pt x="60" y="119"/>
                  <a:pt x="62" y="123"/>
                </a:cubicBezTo>
                <a:cubicBezTo>
                  <a:pt x="66" y="126"/>
                  <a:pt x="70" y="128"/>
                  <a:pt x="76" y="128"/>
                </a:cubicBezTo>
                <a:cubicBezTo>
                  <a:pt x="80" y="128"/>
                  <a:pt x="83" y="127"/>
                  <a:pt x="86" y="125"/>
                </a:cubicBezTo>
                <a:cubicBezTo>
                  <a:pt x="86" y="118"/>
                  <a:pt x="86" y="118"/>
                  <a:pt x="86" y="118"/>
                </a:cubicBezTo>
                <a:cubicBezTo>
                  <a:pt x="85" y="119"/>
                  <a:pt x="83" y="120"/>
                  <a:pt x="82" y="121"/>
                </a:cubicBezTo>
                <a:cubicBezTo>
                  <a:pt x="80" y="122"/>
                  <a:pt x="78" y="122"/>
                  <a:pt x="76" y="122"/>
                </a:cubicBezTo>
                <a:cubicBezTo>
                  <a:pt x="73" y="122"/>
                  <a:pt x="70" y="121"/>
                  <a:pt x="68" y="118"/>
                </a:cubicBezTo>
                <a:cubicBezTo>
                  <a:pt x="66" y="116"/>
                  <a:pt x="65" y="114"/>
                  <a:pt x="65" y="110"/>
                </a:cubicBezTo>
                <a:cubicBezTo>
                  <a:pt x="78" y="110"/>
                  <a:pt x="78" y="110"/>
                  <a:pt x="78" y="110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64" y="106"/>
                  <a:pt x="64" y="106"/>
                  <a:pt x="64" y="106"/>
                </a:cubicBezTo>
                <a:cubicBezTo>
                  <a:pt x="64" y="106"/>
                  <a:pt x="64" y="105"/>
                  <a:pt x="64" y="104"/>
                </a:cubicBezTo>
                <a:cubicBezTo>
                  <a:pt x="64" y="102"/>
                  <a:pt x="64" y="102"/>
                  <a:pt x="64" y="102"/>
                </a:cubicBezTo>
                <a:cubicBezTo>
                  <a:pt x="64" y="102"/>
                  <a:pt x="64" y="102"/>
                  <a:pt x="64" y="101"/>
                </a:cubicBezTo>
                <a:cubicBezTo>
                  <a:pt x="81" y="101"/>
                  <a:pt x="81" y="101"/>
                  <a:pt x="81" y="101"/>
                </a:cubicBezTo>
                <a:cubicBezTo>
                  <a:pt x="82" y="97"/>
                  <a:pt x="82" y="97"/>
                  <a:pt x="82" y="97"/>
                </a:cubicBezTo>
                <a:cubicBezTo>
                  <a:pt x="65" y="97"/>
                  <a:pt x="65" y="97"/>
                  <a:pt x="65" y="97"/>
                </a:cubicBezTo>
                <a:cubicBezTo>
                  <a:pt x="66" y="94"/>
                  <a:pt x="67" y="91"/>
                  <a:pt x="68" y="89"/>
                </a:cubicBezTo>
                <a:cubicBezTo>
                  <a:pt x="70" y="87"/>
                  <a:pt x="73" y="86"/>
                  <a:pt x="76" y="86"/>
                </a:cubicBezTo>
                <a:moveTo>
                  <a:pt x="72" y="32"/>
                </a:moveTo>
                <a:cubicBezTo>
                  <a:pt x="32" y="32"/>
                  <a:pt x="0" y="64"/>
                  <a:pt x="0" y="104"/>
                </a:cubicBezTo>
                <a:cubicBezTo>
                  <a:pt x="0" y="144"/>
                  <a:pt x="32" y="176"/>
                  <a:pt x="72" y="176"/>
                </a:cubicBezTo>
                <a:cubicBezTo>
                  <a:pt x="112" y="176"/>
                  <a:pt x="144" y="144"/>
                  <a:pt x="144" y="104"/>
                </a:cubicBezTo>
                <a:cubicBezTo>
                  <a:pt x="144" y="64"/>
                  <a:pt x="112" y="32"/>
                  <a:pt x="72" y="32"/>
                </a:cubicBezTo>
                <a:moveTo>
                  <a:pt x="72" y="168"/>
                </a:moveTo>
                <a:cubicBezTo>
                  <a:pt x="37" y="168"/>
                  <a:pt x="8" y="139"/>
                  <a:pt x="8" y="104"/>
                </a:cubicBezTo>
                <a:cubicBezTo>
                  <a:pt x="8" y="69"/>
                  <a:pt x="37" y="40"/>
                  <a:pt x="72" y="40"/>
                </a:cubicBezTo>
                <a:cubicBezTo>
                  <a:pt x="107" y="40"/>
                  <a:pt x="136" y="69"/>
                  <a:pt x="136" y="104"/>
                </a:cubicBezTo>
                <a:cubicBezTo>
                  <a:pt x="136" y="139"/>
                  <a:pt x="107" y="168"/>
                  <a:pt x="72" y="168"/>
                </a:cubicBezTo>
                <a:moveTo>
                  <a:pt x="104" y="0"/>
                </a:moveTo>
                <a:cubicBezTo>
                  <a:pt x="81" y="0"/>
                  <a:pt x="60" y="11"/>
                  <a:pt x="47" y="28"/>
                </a:cubicBezTo>
                <a:cubicBezTo>
                  <a:pt x="52" y="27"/>
                  <a:pt x="56" y="26"/>
                  <a:pt x="61" y="25"/>
                </a:cubicBezTo>
                <a:cubicBezTo>
                  <a:pt x="72" y="14"/>
                  <a:pt x="87" y="8"/>
                  <a:pt x="104" y="8"/>
                </a:cubicBezTo>
                <a:cubicBezTo>
                  <a:pt x="139" y="8"/>
                  <a:pt x="168" y="37"/>
                  <a:pt x="168" y="72"/>
                </a:cubicBezTo>
                <a:cubicBezTo>
                  <a:pt x="168" y="89"/>
                  <a:pt x="162" y="104"/>
                  <a:pt x="151" y="115"/>
                </a:cubicBezTo>
                <a:cubicBezTo>
                  <a:pt x="150" y="120"/>
                  <a:pt x="149" y="124"/>
                  <a:pt x="148" y="129"/>
                </a:cubicBezTo>
                <a:cubicBezTo>
                  <a:pt x="165" y="116"/>
                  <a:pt x="176" y="95"/>
                  <a:pt x="176" y="72"/>
                </a:cubicBezTo>
                <a:cubicBezTo>
                  <a:pt x="176" y="32"/>
                  <a:pt x="144" y="0"/>
                  <a:pt x="104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08" name="Freeform 192">
            <a:extLst>
              <a:ext uri="{FF2B5EF4-FFF2-40B4-BE49-F238E27FC236}">
                <a16:creationId xmlns:a16="http://schemas.microsoft.com/office/drawing/2014/main" id="{78E4518B-96ED-40AE-962B-55A9A2C2B2A3}"/>
              </a:ext>
            </a:extLst>
          </p:cNvPr>
          <p:cNvSpPr>
            <a:spLocks noEditPoints="1"/>
          </p:cNvSpPr>
          <p:nvPr/>
        </p:nvSpPr>
        <p:spPr bwMode="auto">
          <a:xfrm>
            <a:off x="-4605021" y="-3836981"/>
            <a:ext cx="600075" cy="600075"/>
          </a:xfrm>
          <a:custGeom>
            <a:avLst/>
            <a:gdLst>
              <a:gd name="T0" fmla="*/ 103 w 176"/>
              <a:gd name="T1" fmla="*/ 67 h 176"/>
              <a:gd name="T2" fmla="*/ 106 w 176"/>
              <a:gd name="T3" fmla="*/ 56 h 176"/>
              <a:gd name="T4" fmla="*/ 99 w 176"/>
              <a:gd name="T5" fmla="*/ 55 h 176"/>
              <a:gd name="T6" fmla="*/ 97 w 176"/>
              <a:gd name="T7" fmla="*/ 65 h 176"/>
              <a:gd name="T8" fmla="*/ 91 w 176"/>
              <a:gd name="T9" fmla="*/ 64 h 176"/>
              <a:gd name="T10" fmla="*/ 94 w 176"/>
              <a:gd name="T11" fmla="*/ 54 h 176"/>
              <a:gd name="T12" fmla="*/ 88 w 176"/>
              <a:gd name="T13" fmla="*/ 52 h 176"/>
              <a:gd name="T14" fmla="*/ 85 w 176"/>
              <a:gd name="T15" fmla="*/ 62 h 176"/>
              <a:gd name="T16" fmla="*/ 81 w 176"/>
              <a:gd name="T17" fmla="*/ 61 h 176"/>
              <a:gd name="T18" fmla="*/ 81 w 176"/>
              <a:gd name="T19" fmla="*/ 61 h 176"/>
              <a:gd name="T20" fmla="*/ 72 w 176"/>
              <a:gd name="T21" fmla="*/ 59 h 176"/>
              <a:gd name="T22" fmla="*/ 70 w 176"/>
              <a:gd name="T23" fmla="*/ 66 h 176"/>
              <a:gd name="T24" fmla="*/ 75 w 176"/>
              <a:gd name="T25" fmla="*/ 67 h 176"/>
              <a:gd name="T26" fmla="*/ 78 w 176"/>
              <a:gd name="T27" fmla="*/ 71 h 176"/>
              <a:gd name="T28" fmla="*/ 75 w 176"/>
              <a:gd name="T29" fmla="*/ 82 h 176"/>
              <a:gd name="T30" fmla="*/ 76 w 176"/>
              <a:gd name="T31" fmla="*/ 82 h 176"/>
              <a:gd name="T32" fmla="*/ 75 w 176"/>
              <a:gd name="T33" fmla="*/ 82 h 176"/>
              <a:gd name="T34" fmla="*/ 71 w 176"/>
              <a:gd name="T35" fmla="*/ 99 h 176"/>
              <a:gd name="T36" fmla="*/ 68 w 176"/>
              <a:gd name="T37" fmla="*/ 100 h 176"/>
              <a:gd name="T38" fmla="*/ 63 w 176"/>
              <a:gd name="T39" fmla="*/ 99 h 176"/>
              <a:gd name="T40" fmla="*/ 60 w 176"/>
              <a:gd name="T41" fmla="*/ 106 h 176"/>
              <a:gd name="T42" fmla="*/ 68 w 176"/>
              <a:gd name="T43" fmla="*/ 108 h 176"/>
              <a:gd name="T44" fmla="*/ 73 w 176"/>
              <a:gd name="T45" fmla="*/ 109 h 176"/>
              <a:gd name="T46" fmla="*/ 70 w 176"/>
              <a:gd name="T47" fmla="*/ 120 h 176"/>
              <a:gd name="T48" fmla="*/ 77 w 176"/>
              <a:gd name="T49" fmla="*/ 121 h 176"/>
              <a:gd name="T50" fmla="*/ 79 w 176"/>
              <a:gd name="T51" fmla="*/ 111 h 176"/>
              <a:gd name="T52" fmla="*/ 84 w 176"/>
              <a:gd name="T53" fmla="*/ 112 h 176"/>
              <a:gd name="T54" fmla="*/ 82 w 176"/>
              <a:gd name="T55" fmla="*/ 122 h 176"/>
              <a:gd name="T56" fmla="*/ 88 w 176"/>
              <a:gd name="T57" fmla="*/ 124 h 176"/>
              <a:gd name="T58" fmla="*/ 91 w 176"/>
              <a:gd name="T59" fmla="*/ 114 h 176"/>
              <a:gd name="T60" fmla="*/ 114 w 176"/>
              <a:gd name="T61" fmla="*/ 105 h 176"/>
              <a:gd name="T62" fmla="*/ 108 w 176"/>
              <a:gd name="T63" fmla="*/ 90 h 176"/>
              <a:gd name="T64" fmla="*/ 116 w 176"/>
              <a:gd name="T65" fmla="*/ 81 h 176"/>
              <a:gd name="T66" fmla="*/ 103 w 176"/>
              <a:gd name="T67" fmla="*/ 67 h 176"/>
              <a:gd name="T68" fmla="*/ 101 w 176"/>
              <a:gd name="T69" fmla="*/ 101 h 176"/>
              <a:gd name="T70" fmla="*/ 81 w 176"/>
              <a:gd name="T71" fmla="*/ 103 h 176"/>
              <a:gd name="T72" fmla="*/ 85 w 176"/>
              <a:gd name="T73" fmla="*/ 90 h 176"/>
              <a:gd name="T74" fmla="*/ 101 w 176"/>
              <a:gd name="T75" fmla="*/ 101 h 176"/>
              <a:gd name="T76" fmla="*/ 103 w 176"/>
              <a:gd name="T77" fmla="*/ 81 h 176"/>
              <a:gd name="T78" fmla="*/ 87 w 176"/>
              <a:gd name="T79" fmla="*/ 83 h 176"/>
              <a:gd name="T80" fmla="*/ 90 w 176"/>
              <a:gd name="T81" fmla="*/ 71 h 176"/>
              <a:gd name="T82" fmla="*/ 103 w 176"/>
              <a:gd name="T83" fmla="*/ 81 h 176"/>
              <a:gd name="T84" fmla="*/ 88 w 176"/>
              <a:gd name="T85" fmla="*/ 0 h 176"/>
              <a:gd name="T86" fmla="*/ 0 w 176"/>
              <a:gd name="T87" fmla="*/ 88 h 176"/>
              <a:gd name="T88" fmla="*/ 88 w 176"/>
              <a:gd name="T89" fmla="*/ 176 h 176"/>
              <a:gd name="T90" fmla="*/ 176 w 176"/>
              <a:gd name="T91" fmla="*/ 88 h 176"/>
              <a:gd name="T92" fmla="*/ 88 w 176"/>
              <a:gd name="T93" fmla="*/ 0 h 176"/>
              <a:gd name="T94" fmla="*/ 88 w 176"/>
              <a:gd name="T95" fmla="*/ 168 h 176"/>
              <a:gd name="T96" fmla="*/ 8 w 176"/>
              <a:gd name="T97" fmla="*/ 88 h 176"/>
              <a:gd name="T98" fmla="*/ 88 w 176"/>
              <a:gd name="T99" fmla="*/ 8 h 176"/>
              <a:gd name="T100" fmla="*/ 168 w 176"/>
              <a:gd name="T101" fmla="*/ 88 h 176"/>
              <a:gd name="T102" fmla="*/ 88 w 176"/>
              <a:gd name="T103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76" h="176">
                <a:moveTo>
                  <a:pt x="103" y="67"/>
                </a:moveTo>
                <a:cubicBezTo>
                  <a:pt x="106" y="56"/>
                  <a:pt x="106" y="56"/>
                  <a:pt x="106" y="56"/>
                </a:cubicBezTo>
                <a:cubicBezTo>
                  <a:pt x="99" y="55"/>
                  <a:pt x="99" y="55"/>
                  <a:pt x="99" y="55"/>
                </a:cubicBezTo>
                <a:cubicBezTo>
                  <a:pt x="97" y="65"/>
                  <a:pt x="97" y="65"/>
                  <a:pt x="97" y="65"/>
                </a:cubicBezTo>
                <a:cubicBezTo>
                  <a:pt x="95" y="64"/>
                  <a:pt x="93" y="64"/>
                  <a:pt x="91" y="64"/>
                </a:cubicBezTo>
                <a:cubicBezTo>
                  <a:pt x="94" y="54"/>
                  <a:pt x="94" y="54"/>
                  <a:pt x="94" y="54"/>
                </a:cubicBezTo>
                <a:cubicBezTo>
                  <a:pt x="88" y="52"/>
                  <a:pt x="88" y="52"/>
                  <a:pt x="88" y="52"/>
                </a:cubicBezTo>
                <a:cubicBezTo>
                  <a:pt x="85" y="62"/>
                  <a:pt x="85" y="62"/>
                  <a:pt x="85" y="62"/>
                </a:cubicBezTo>
                <a:cubicBezTo>
                  <a:pt x="84" y="62"/>
                  <a:pt x="82" y="62"/>
                  <a:pt x="81" y="61"/>
                </a:cubicBezTo>
                <a:cubicBezTo>
                  <a:pt x="81" y="61"/>
                  <a:pt x="81" y="61"/>
                  <a:pt x="81" y="61"/>
                </a:cubicBezTo>
                <a:cubicBezTo>
                  <a:pt x="72" y="59"/>
                  <a:pt x="72" y="59"/>
                  <a:pt x="72" y="59"/>
                </a:cubicBezTo>
                <a:cubicBezTo>
                  <a:pt x="70" y="66"/>
                  <a:pt x="70" y="66"/>
                  <a:pt x="70" y="66"/>
                </a:cubicBezTo>
                <a:cubicBezTo>
                  <a:pt x="70" y="66"/>
                  <a:pt x="75" y="67"/>
                  <a:pt x="75" y="67"/>
                </a:cubicBezTo>
                <a:cubicBezTo>
                  <a:pt x="78" y="68"/>
                  <a:pt x="78" y="69"/>
                  <a:pt x="78" y="71"/>
                </a:cubicBezTo>
                <a:cubicBezTo>
                  <a:pt x="75" y="82"/>
                  <a:pt x="75" y="82"/>
                  <a:pt x="75" y="82"/>
                </a:cubicBezTo>
                <a:cubicBezTo>
                  <a:pt x="75" y="82"/>
                  <a:pt x="75" y="82"/>
                  <a:pt x="76" y="82"/>
                </a:cubicBezTo>
                <a:cubicBezTo>
                  <a:pt x="75" y="82"/>
                  <a:pt x="75" y="82"/>
                  <a:pt x="75" y="82"/>
                </a:cubicBezTo>
                <a:cubicBezTo>
                  <a:pt x="71" y="99"/>
                  <a:pt x="71" y="99"/>
                  <a:pt x="71" y="99"/>
                </a:cubicBezTo>
                <a:cubicBezTo>
                  <a:pt x="70" y="99"/>
                  <a:pt x="70" y="101"/>
                  <a:pt x="68" y="100"/>
                </a:cubicBezTo>
                <a:cubicBezTo>
                  <a:pt x="68" y="100"/>
                  <a:pt x="63" y="99"/>
                  <a:pt x="63" y="99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70" y="109"/>
                  <a:pt x="71" y="109"/>
                  <a:pt x="73" y="109"/>
                </a:cubicBezTo>
                <a:cubicBezTo>
                  <a:pt x="70" y="120"/>
                  <a:pt x="70" y="120"/>
                  <a:pt x="70" y="120"/>
                </a:cubicBezTo>
                <a:cubicBezTo>
                  <a:pt x="77" y="121"/>
                  <a:pt x="77" y="121"/>
                  <a:pt x="77" y="121"/>
                </a:cubicBezTo>
                <a:cubicBezTo>
                  <a:pt x="79" y="111"/>
                  <a:pt x="79" y="111"/>
                  <a:pt x="79" y="111"/>
                </a:cubicBezTo>
                <a:cubicBezTo>
                  <a:pt x="81" y="111"/>
                  <a:pt x="83" y="112"/>
                  <a:pt x="84" y="112"/>
                </a:cubicBezTo>
                <a:cubicBezTo>
                  <a:pt x="82" y="122"/>
                  <a:pt x="82" y="122"/>
                  <a:pt x="82" y="122"/>
                </a:cubicBezTo>
                <a:cubicBezTo>
                  <a:pt x="88" y="124"/>
                  <a:pt x="88" y="124"/>
                  <a:pt x="88" y="124"/>
                </a:cubicBezTo>
                <a:cubicBezTo>
                  <a:pt x="91" y="114"/>
                  <a:pt x="91" y="114"/>
                  <a:pt x="91" y="114"/>
                </a:cubicBezTo>
                <a:cubicBezTo>
                  <a:pt x="102" y="116"/>
                  <a:pt x="110" y="115"/>
                  <a:pt x="114" y="105"/>
                </a:cubicBezTo>
                <a:cubicBezTo>
                  <a:pt x="116" y="97"/>
                  <a:pt x="113" y="93"/>
                  <a:pt x="108" y="90"/>
                </a:cubicBezTo>
                <a:cubicBezTo>
                  <a:pt x="112" y="89"/>
                  <a:pt x="115" y="86"/>
                  <a:pt x="116" y="81"/>
                </a:cubicBezTo>
                <a:cubicBezTo>
                  <a:pt x="117" y="73"/>
                  <a:pt x="111" y="69"/>
                  <a:pt x="103" y="67"/>
                </a:cubicBezTo>
                <a:moveTo>
                  <a:pt x="101" y="101"/>
                </a:moveTo>
                <a:cubicBezTo>
                  <a:pt x="99" y="109"/>
                  <a:pt x="86" y="104"/>
                  <a:pt x="81" y="103"/>
                </a:cubicBezTo>
                <a:cubicBezTo>
                  <a:pt x="85" y="90"/>
                  <a:pt x="85" y="90"/>
                  <a:pt x="85" y="90"/>
                </a:cubicBezTo>
                <a:cubicBezTo>
                  <a:pt x="89" y="91"/>
                  <a:pt x="103" y="93"/>
                  <a:pt x="101" y="101"/>
                </a:cubicBezTo>
                <a:moveTo>
                  <a:pt x="103" y="81"/>
                </a:moveTo>
                <a:cubicBezTo>
                  <a:pt x="101" y="88"/>
                  <a:pt x="90" y="84"/>
                  <a:pt x="87" y="83"/>
                </a:cubicBezTo>
                <a:cubicBezTo>
                  <a:pt x="90" y="71"/>
                  <a:pt x="90" y="71"/>
                  <a:pt x="90" y="71"/>
                </a:cubicBezTo>
                <a:cubicBezTo>
                  <a:pt x="93" y="72"/>
                  <a:pt x="105" y="73"/>
                  <a:pt x="103" y="81"/>
                </a:cubicBezTo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09" name="Freeform 193">
            <a:extLst>
              <a:ext uri="{FF2B5EF4-FFF2-40B4-BE49-F238E27FC236}">
                <a16:creationId xmlns:a16="http://schemas.microsoft.com/office/drawing/2014/main" id="{650A534F-ABF4-41DA-91CC-D86B253A8DE4}"/>
              </a:ext>
            </a:extLst>
          </p:cNvPr>
          <p:cNvSpPr>
            <a:spLocks noEditPoints="1"/>
          </p:cNvSpPr>
          <p:nvPr/>
        </p:nvSpPr>
        <p:spPr bwMode="auto">
          <a:xfrm>
            <a:off x="-3458846" y="-3836981"/>
            <a:ext cx="600075" cy="600075"/>
          </a:xfrm>
          <a:custGeom>
            <a:avLst/>
            <a:gdLst>
              <a:gd name="T0" fmla="*/ 72 w 176"/>
              <a:gd name="T1" fmla="*/ 32 h 176"/>
              <a:gd name="T2" fmla="*/ 0 w 176"/>
              <a:gd name="T3" fmla="*/ 104 h 176"/>
              <a:gd name="T4" fmla="*/ 72 w 176"/>
              <a:gd name="T5" fmla="*/ 176 h 176"/>
              <a:gd name="T6" fmla="*/ 144 w 176"/>
              <a:gd name="T7" fmla="*/ 104 h 176"/>
              <a:gd name="T8" fmla="*/ 72 w 176"/>
              <a:gd name="T9" fmla="*/ 32 h 176"/>
              <a:gd name="T10" fmla="*/ 72 w 176"/>
              <a:gd name="T11" fmla="*/ 168 h 176"/>
              <a:gd name="T12" fmla="*/ 8 w 176"/>
              <a:gd name="T13" fmla="*/ 104 h 176"/>
              <a:gd name="T14" fmla="*/ 72 w 176"/>
              <a:gd name="T15" fmla="*/ 40 h 176"/>
              <a:gd name="T16" fmla="*/ 136 w 176"/>
              <a:gd name="T17" fmla="*/ 104 h 176"/>
              <a:gd name="T18" fmla="*/ 72 w 176"/>
              <a:gd name="T19" fmla="*/ 168 h 176"/>
              <a:gd name="T20" fmla="*/ 104 w 176"/>
              <a:gd name="T21" fmla="*/ 0 h 176"/>
              <a:gd name="T22" fmla="*/ 47 w 176"/>
              <a:gd name="T23" fmla="*/ 28 h 176"/>
              <a:gd name="T24" fmla="*/ 61 w 176"/>
              <a:gd name="T25" fmla="*/ 25 h 176"/>
              <a:gd name="T26" fmla="*/ 104 w 176"/>
              <a:gd name="T27" fmla="*/ 8 h 176"/>
              <a:gd name="T28" fmla="*/ 168 w 176"/>
              <a:gd name="T29" fmla="*/ 72 h 176"/>
              <a:gd name="T30" fmla="*/ 151 w 176"/>
              <a:gd name="T31" fmla="*/ 115 h 176"/>
              <a:gd name="T32" fmla="*/ 148 w 176"/>
              <a:gd name="T33" fmla="*/ 129 h 176"/>
              <a:gd name="T34" fmla="*/ 176 w 176"/>
              <a:gd name="T35" fmla="*/ 72 h 176"/>
              <a:gd name="T36" fmla="*/ 104 w 176"/>
              <a:gd name="T37" fmla="*/ 0 h 176"/>
              <a:gd name="T38" fmla="*/ 82 w 176"/>
              <a:gd name="T39" fmla="*/ 87 h 176"/>
              <a:gd name="T40" fmla="*/ 84 w 176"/>
              <a:gd name="T41" fmla="*/ 79 h 176"/>
              <a:gd name="T42" fmla="*/ 79 w 176"/>
              <a:gd name="T43" fmla="*/ 78 h 176"/>
              <a:gd name="T44" fmla="*/ 77 w 176"/>
              <a:gd name="T45" fmla="*/ 86 h 176"/>
              <a:gd name="T46" fmla="*/ 73 w 176"/>
              <a:gd name="T47" fmla="*/ 85 h 176"/>
              <a:gd name="T48" fmla="*/ 75 w 176"/>
              <a:gd name="T49" fmla="*/ 77 h 176"/>
              <a:gd name="T50" fmla="*/ 70 w 176"/>
              <a:gd name="T51" fmla="*/ 76 h 176"/>
              <a:gd name="T52" fmla="*/ 68 w 176"/>
              <a:gd name="T53" fmla="*/ 84 h 176"/>
              <a:gd name="T54" fmla="*/ 64 w 176"/>
              <a:gd name="T55" fmla="*/ 83 h 176"/>
              <a:gd name="T56" fmla="*/ 64 w 176"/>
              <a:gd name="T57" fmla="*/ 83 h 176"/>
              <a:gd name="T58" fmla="*/ 57 w 176"/>
              <a:gd name="T59" fmla="*/ 82 h 176"/>
              <a:gd name="T60" fmla="*/ 56 w 176"/>
              <a:gd name="T61" fmla="*/ 87 h 176"/>
              <a:gd name="T62" fmla="*/ 60 w 176"/>
              <a:gd name="T63" fmla="*/ 88 h 176"/>
              <a:gd name="T64" fmla="*/ 62 w 176"/>
              <a:gd name="T65" fmla="*/ 90 h 176"/>
              <a:gd name="T66" fmla="*/ 60 w 176"/>
              <a:gd name="T67" fmla="*/ 100 h 176"/>
              <a:gd name="T68" fmla="*/ 60 w 176"/>
              <a:gd name="T69" fmla="*/ 100 h 176"/>
              <a:gd name="T70" fmla="*/ 60 w 176"/>
              <a:gd name="T71" fmla="*/ 100 h 176"/>
              <a:gd name="T72" fmla="*/ 56 w 176"/>
              <a:gd name="T73" fmla="*/ 112 h 176"/>
              <a:gd name="T74" fmla="*/ 54 w 176"/>
              <a:gd name="T75" fmla="*/ 113 h 176"/>
              <a:gd name="T76" fmla="*/ 50 w 176"/>
              <a:gd name="T77" fmla="*/ 113 h 176"/>
              <a:gd name="T78" fmla="*/ 48 w 176"/>
              <a:gd name="T79" fmla="*/ 118 h 176"/>
              <a:gd name="T80" fmla="*/ 55 w 176"/>
              <a:gd name="T81" fmla="*/ 120 h 176"/>
              <a:gd name="T82" fmla="*/ 58 w 176"/>
              <a:gd name="T83" fmla="*/ 121 h 176"/>
              <a:gd name="T84" fmla="*/ 56 w 176"/>
              <a:gd name="T85" fmla="*/ 129 h 176"/>
              <a:gd name="T86" fmla="*/ 61 w 176"/>
              <a:gd name="T87" fmla="*/ 130 h 176"/>
              <a:gd name="T88" fmla="*/ 63 w 176"/>
              <a:gd name="T89" fmla="*/ 122 h 176"/>
              <a:gd name="T90" fmla="*/ 67 w 176"/>
              <a:gd name="T91" fmla="*/ 123 h 176"/>
              <a:gd name="T92" fmla="*/ 65 w 176"/>
              <a:gd name="T93" fmla="*/ 131 h 176"/>
              <a:gd name="T94" fmla="*/ 70 w 176"/>
              <a:gd name="T95" fmla="*/ 132 h 176"/>
              <a:gd name="T96" fmla="*/ 72 w 176"/>
              <a:gd name="T97" fmla="*/ 124 h 176"/>
              <a:gd name="T98" fmla="*/ 90 w 176"/>
              <a:gd name="T99" fmla="*/ 117 h 176"/>
              <a:gd name="T100" fmla="*/ 85 w 176"/>
              <a:gd name="T101" fmla="*/ 106 h 176"/>
              <a:gd name="T102" fmla="*/ 92 w 176"/>
              <a:gd name="T103" fmla="*/ 99 h 176"/>
              <a:gd name="T104" fmla="*/ 82 w 176"/>
              <a:gd name="T105" fmla="*/ 87 h 176"/>
              <a:gd name="T106" fmla="*/ 80 w 176"/>
              <a:gd name="T107" fmla="*/ 114 h 176"/>
              <a:gd name="T108" fmla="*/ 65 w 176"/>
              <a:gd name="T109" fmla="*/ 116 h 176"/>
              <a:gd name="T110" fmla="*/ 68 w 176"/>
              <a:gd name="T111" fmla="*/ 105 h 176"/>
              <a:gd name="T112" fmla="*/ 80 w 176"/>
              <a:gd name="T113" fmla="*/ 114 h 176"/>
              <a:gd name="T114" fmla="*/ 82 w 176"/>
              <a:gd name="T115" fmla="*/ 98 h 176"/>
              <a:gd name="T116" fmla="*/ 69 w 176"/>
              <a:gd name="T117" fmla="*/ 100 h 176"/>
              <a:gd name="T118" fmla="*/ 71 w 176"/>
              <a:gd name="T119" fmla="*/ 91 h 176"/>
              <a:gd name="T120" fmla="*/ 82 w 176"/>
              <a:gd name="T121" fmla="*/ 9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" h="176">
                <a:moveTo>
                  <a:pt x="72" y="32"/>
                </a:moveTo>
                <a:cubicBezTo>
                  <a:pt x="32" y="32"/>
                  <a:pt x="0" y="64"/>
                  <a:pt x="0" y="104"/>
                </a:cubicBezTo>
                <a:cubicBezTo>
                  <a:pt x="0" y="144"/>
                  <a:pt x="32" y="176"/>
                  <a:pt x="72" y="176"/>
                </a:cubicBezTo>
                <a:cubicBezTo>
                  <a:pt x="112" y="176"/>
                  <a:pt x="144" y="144"/>
                  <a:pt x="144" y="104"/>
                </a:cubicBezTo>
                <a:cubicBezTo>
                  <a:pt x="144" y="64"/>
                  <a:pt x="112" y="32"/>
                  <a:pt x="72" y="32"/>
                </a:cubicBezTo>
                <a:moveTo>
                  <a:pt x="72" y="168"/>
                </a:moveTo>
                <a:cubicBezTo>
                  <a:pt x="37" y="168"/>
                  <a:pt x="8" y="139"/>
                  <a:pt x="8" y="104"/>
                </a:cubicBezTo>
                <a:cubicBezTo>
                  <a:pt x="8" y="69"/>
                  <a:pt x="37" y="40"/>
                  <a:pt x="72" y="40"/>
                </a:cubicBezTo>
                <a:cubicBezTo>
                  <a:pt x="107" y="40"/>
                  <a:pt x="136" y="69"/>
                  <a:pt x="136" y="104"/>
                </a:cubicBezTo>
                <a:cubicBezTo>
                  <a:pt x="136" y="139"/>
                  <a:pt x="107" y="168"/>
                  <a:pt x="72" y="168"/>
                </a:cubicBezTo>
                <a:moveTo>
                  <a:pt x="104" y="0"/>
                </a:moveTo>
                <a:cubicBezTo>
                  <a:pt x="81" y="0"/>
                  <a:pt x="60" y="11"/>
                  <a:pt x="47" y="28"/>
                </a:cubicBezTo>
                <a:cubicBezTo>
                  <a:pt x="52" y="27"/>
                  <a:pt x="56" y="26"/>
                  <a:pt x="61" y="25"/>
                </a:cubicBezTo>
                <a:cubicBezTo>
                  <a:pt x="72" y="14"/>
                  <a:pt x="87" y="8"/>
                  <a:pt x="104" y="8"/>
                </a:cubicBezTo>
                <a:cubicBezTo>
                  <a:pt x="139" y="8"/>
                  <a:pt x="168" y="37"/>
                  <a:pt x="168" y="72"/>
                </a:cubicBezTo>
                <a:cubicBezTo>
                  <a:pt x="168" y="89"/>
                  <a:pt x="162" y="104"/>
                  <a:pt x="151" y="115"/>
                </a:cubicBezTo>
                <a:cubicBezTo>
                  <a:pt x="150" y="120"/>
                  <a:pt x="149" y="124"/>
                  <a:pt x="148" y="129"/>
                </a:cubicBezTo>
                <a:cubicBezTo>
                  <a:pt x="165" y="116"/>
                  <a:pt x="176" y="95"/>
                  <a:pt x="176" y="72"/>
                </a:cubicBezTo>
                <a:cubicBezTo>
                  <a:pt x="176" y="32"/>
                  <a:pt x="144" y="0"/>
                  <a:pt x="104" y="0"/>
                </a:cubicBezTo>
                <a:moveTo>
                  <a:pt x="82" y="87"/>
                </a:moveTo>
                <a:cubicBezTo>
                  <a:pt x="84" y="79"/>
                  <a:pt x="84" y="79"/>
                  <a:pt x="84" y="79"/>
                </a:cubicBezTo>
                <a:cubicBezTo>
                  <a:pt x="79" y="78"/>
                  <a:pt x="79" y="78"/>
                  <a:pt x="79" y="78"/>
                </a:cubicBezTo>
                <a:cubicBezTo>
                  <a:pt x="77" y="86"/>
                  <a:pt x="77" y="86"/>
                  <a:pt x="77" y="86"/>
                </a:cubicBezTo>
                <a:cubicBezTo>
                  <a:pt x="75" y="86"/>
                  <a:pt x="74" y="85"/>
                  <a:pt x="73" y="85"/>
                </a:cubicBezTo>
                <a:cubicBezTo>
                  <a:pt x="75" y="77"/>
                  <a:pt x="75" y="77"/>
                  <a:pt x="75" y="77"/>
                </a:cubicBezTo>
                <a:cubicBezTo>
                  <a:pt x="70" y="76"/>
                  <a:pt x="70" y="76"/>
                  <a:pt x="70" y="76"/>
                </a:cubicBezTo>
                <a:cubicBezTo>
                  <a:pt x="68" y="84"/>
                  <a:pt x="68" y="84"/>
                  <a:pt x="68" y="84"/>
                </a:cubicBezTo>
                <a:cubicBezTo>
                  <a:pt x="67" y="84"/>
                  <a:pt x="65" y="83"/>
                  <a:pt x="64" y="83"/>
                </a:cubicBezTo>
                <a:cubicBezTo>
                  <a:pt x="64" y="83"/>
                  <a:pt x="64" y="83"/>
                  <a:pt x="64" y="83"/>
                </a:cubicBezTo>
                <a:cubicBezTo>
                  <a:pt x="57" y="82"/>
                  <a:pt x="57" y="82"/>
                  <a:pt x="57" y="82"/>
                </a:cubicBezTo>
                <a:cubicBezTo>
                  <a:pt x="56" y="87"/>
                  <a:pt x="56" y="87"/>
                  <a:pt x="56" y="87"/>
                </a:cubicBezTo>
                <a:cubicBezTo>
                  <a:pt x="56" y="87"/>
                  <a:pt x="60" y="88"/>
                  <a:pt x="60" y="88"/>
                </a:cubicBezTo>
                <a:cubicBezTo>
                  <a:pt x="62" y="88"/>
                  <a:pt x="62" y="89"/>
                  <a:pt x="62" y="9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13"/>
                  <a:pt x="56" y="114"/>
                  <a:pt x="54" y="113"/>
                </a:cubicBezTo>
                <a:cubicBezTo>
                  <a:pt x="54" y="113"/>
                  <a:pt x="50" y="113"/>
                  <a:pt x="50" y="113"/>
                </a:cubicBezTo>
                <a:cubicBezTo>
                  <a:pt x="48" y="118"/>
                  <a:pt x="48" y="118"/>
                  <a:pt x="48" y="118"/>
                </a:cubicBezTo>
                <a:cubicBezTo>
                  <a:pt x="55" y="120"/>
                  <a:pt x="55" y="120"/>
                  <a:pt x="55" y="120"/>
                </a:cubicBezTo>
                <a:cubicBezTo>
                  <a:pt x="56" y="120"/>
                  <a:pt x="57" y="120"/>
                  <a:pt x="58" y="121"/>
                </a:cubicBezTo>
                <a:cubicBezTo>
                  <a:pt x="56" y="129"/>
                  <a:pt x="56" y="129"/>
                  <a:pt x="56" y="129"/>
                </a:cubicBezTo>
                <a:cubicBezTo>
                  <a:pt x="61" y="130"/>
                  <a:pt x="61" y="130"/>
                  <a:pt x="61" y="130"/>
                </a:cubicBezTo>
                <a:cubicBezTo>
                  <a:pt x="63" y="122"/>
                  <a:pt x="63" y="122"/>
                  <a:pt x="63" y="122"/>
                </a:cubicBezTo>
                <a:cubicBezTo>
                  <a:pt x="65" y="122"/>
                  <a:pt x="66" y="123"/>
                  <a:pt x="67" y="123"/>
                </a:cubicBezTo>
                <a:cubicBezTo>
                  <a:pt x="65" y="131"/>
                  <a:pt x="65" y="131"/>
                  <a:pt x="65" y="131"/>
                </a:cubicBezTo>
                <a:cubicBezTo>
                  <a:pt x="70" y="132"/>
                  <a:pt x="70" y="132"/>
                  <a:pt x="70" y="132"/>
                </a:cubicBezTo>
                <a:cubicBezTo>
                  <a:pt x="72" y="124"/>
                  <a:pt x="72" y="124"/>
                  <a:pt x="72" y="124"/>
                </a:cubicBezTo>
                <a:cubicBezTo>
                  <a:pt x="81" y="126"/>
                  <a:pt x="87" y="125"/>
                  <a:pt x="90" y="117"/>
                </a:cubicBezTo>
                <a:cubicBezTo>
                  <a:pt x="92" y="111"/>
                  <a:pt x="90" y="108"/>
                  <a:pt x="85" y="106"/>
                </a:cubicBezTo>
                <a:cubicBezTo>
                  <a:pt x="89" y="105"/>
                  <a:pt x="91" y="103"/>
                  <a:pt x="92" y="99"/>
                </a:cubicBezTo>
                <a:cubicBezTo>
                  <a:pt x="93" y="93"/>
                  <a:pt x="88" y="89"/>
                  <a:pt x="82" y="87"/>
                </a:cubicBezTo>
                <a:moveTo>
                  <a:pt x="80" y="114"/>
                </a:moveTo>
                <a:cubicBezTo>
                  <a:pt x="79" y="120"/>
                  <a:pt x="68" y="117"/>
                  <a:pt x="65" y="116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71" y="106"/>
                  <a:pt x="82" y="108"/>
                  <a:pt x="80" y="114"/>
                </a:cubicBezTo>
                <a:moveTo>
                  <a:pt x="82" y="98"/>
                </a:moveTo>
                <a:cubicBezTo>
                  <a:pt x="80" y="104"/>
                  <a:pt x="72" y="101"/>
                  <a:pt x="69" y="100"/>
                </a:cubicBezTo>
                <a:cubicBezTo>
                  <a:pt x="71" y="91"/>
                  <a:pt x="71" y="91"/>
                  <a:pt x="71" y="91"/>
                </a:cubicBezTo>
                <a:cubicBezTo>
                  <a:pt x="74" y="91"/>
                  <a:pt x="83" y="93"/>
                  <a:pt x="82" y="9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10" name="Freeform 194">
            <a:extLst>
              <a:ext uri="{FF2B5EF4-FFF2-40B4-BE49-F238E27FC236}">
                <a16:creationId xmlns:a16="http://schemas.microsoft.com/office/drawing/2014/main" id="{79F2AC2D-7DD8-49D8-BCA4-68DA84ECD70A}"/>
              </a:ext>
            </a:extLst>
          </p:cNvPr>
          <p:cNvSpPr>
            <a:spLocks noEditPoints="1"/>
          </p:cNvSpPr>
          <p:nvPr/>
        </p:nvSpPr>
        <p:spPr bwMode="auto">
          <a:xfrm>
            <a:off x="-2312671" y="-3700456"/>
            <a:ext cx="600075" cy="327025"/>
          </a:xfrm>
          <a:custGeom>
            <a:avLst/>
            <a:gdLst>
              <a:gd name="T0" fmla="*/ 56 w 176"/>
              <a:gd name="T1" fmla="*/ 48 h 96"/>
              <a:gd name="T2" fmla="*/ 120 w 176"/>
              <a:gd name="T3" fmla="*/ 48 h 96"/>
              <a:gd name="T4" fmla="*/ 101 w 176"/>
              <a:gd name="T5" fmla="*/ 61 h 96"/>
              <a:gd name="T6" fmla="*/ 94 w 176"/>
              <a:gd name="T7" fmla="*/ 67 h 96"/>
              <a:gd name="T8" fmla="*/ 90 w 176"/>
              <a:gd name="T9" fmla="*/ 72 h 96"/>
              <a:gd name="T10" fmla="*/ 86 w 176"/>
              <a:gd name="T11" fmla="*/ 68 h 96"/>
              <a:gd name="T12" fmla="*/ 77 w 176"/>
              <a:gd name="T13" fmla="*/ 65 h 96"/>
              <a:gd name="T14" fmla="*/ 74 w 176"/>
              <a:gd name="T15" fmla="*/ 56 h 96"/>
              <a:gd name="T16" fmla="*/ 82 w 176"/>
              <a:gd name="T17" fmla="*/ 61 h 96"/>
              <a:gd name="T18" fmla="*/ 86 w 176"/>
              <a:gd name="T19" fmla="*/ 50 h 96"/>
              <a:gd name="T20" fmla="*/ 79 w 176"/>
              <a:gd name="T21" fmla="*/ 47 h 96"/>
              <a:gd name="T22" fmla="*/ 75 w 176"/>
              <a:gd name="T23" fmla="*/ 38 h 96"/>
              <a:gd name="T24" fmla="*/ 78 w 176"/>
              <a:gd name="T25" fmla="*/ 30 h 96"/>
              <a:gd name="T26" fmla="*/ 86 w 176"/>
              <a:gd name="T27" fmla="*/ 28 h 96"/>
              <a:gd name="T28" fmla="*/ 90 w 176"/>
              <a:gd name="T29" fmla="*/ 24 h 96"/>
              <a:gd name="T30" fmla="*/ 94 w 176"/>
              <a:gd name="T31" fmla="*/ 28 h 96"/>
              <a:gd name="T32" fmla="*/ 100 w 176"/>
              <a:gd name="T33" fmla="*/ 34 h 96"/>
              <a:gd name="T34" fmla="*/ 95 w 176"/>
              <a:gd name="T35" fmla="*/ 38 h 96"/>
              <a:gd name="T36" fmla="*/ 90 w 176"/>
              <a:gd name="T37" fmla="*/ 32 h 96"/>
              <a:gd name="T38" fmla="*/ 94 w 176"/>
              <a:gd name="T39" fmla="*/ 45 h 96"/>
              <a:gd name="T40" fmla="*/ 101 w 176"/>
              <a:gd name="T41" fmla="*/ 51 h 96"/>
              <a:gd name="T42" fmla="*/ 101 w 176"/>
              <a:gd name="T43" fmla="*/ 61 h 96"/>
              <a:gd name="T44" fmla="*/ 8 w 176"/>
              <a:gd name="T45" fmla="*/ 0 h 96"/>
              <a:gd name="T46" fmla="*/ 0 w 176"/>
              <a:gd name="T47" fmla="*/ 88 h 96"/>
              <a:gd name="T48" fmla="*/ 168 w 176"/>
              <a:gd name="T49" fmla="*/ 96 h 96"/>
              <a:gd name="T50" fmla="*/ 176 w 176"/>
              <a:gd name="T51" fmla="*/ 8 h 96"/>
              <a:gd name="T52" fmla="*/ 12 w 176"/>
              <a:gd name="T53" fmla="*/ 8 h 96"/>
              <a:gd name="T54" fmla="*/ 12 w 176"/>
              <a:gd name="T55" fmla="*/ 16 h 96"/>
              <a:gd name="T56" fmla="*/ 12 w 176"/>
              <a:gd name="T57" fmla="*/ 8 h 96"/>
              <a:gd name="T58" fmla="*/ 8 w 176"/>
              <a:gd name="T59" fmla="*/ 84 h 96"/>
              <a:gd name="T60" fmla="*/ 16 w 176"/>
              <a:gd name="T61" fmla="*/ 84 h 96"/>
              <a:gd name="T62" fmla="*/ 164 w 176"/>
              <a:gd name="T63" fmla="*/ 88 h 96"/>
              <a:gd name="T64" fmla="*/ 164 w 176"/>
              <a:gd name="T65" fmla="*/ 80 h 96"/>
              <a:gd name="T66" fmla="*/ 164 w 176"/>
              <a:gd name="T67" fmla="*/ 88 h 96"/>
              <a:gd name="T68" fmla="*/ 164 w 176"/>
              <a:gd name="T69" fmla="*/ 72 h 96"/>
              <a:gd name="T70" fmla="*/ 153 w 176"/>
              <a:gd name="T71" fmla="*/ 88 h 96"/>
              <a:gd name="T72" fmla="*/ 24 w 176"/>
              <a:gd name="T73" fmla="*/ 84 h 96"/>
              <a:gd name="T74" fmla="*/ 8 w 176"/>
              <a:gd name="T75" fmla="*/ 73 h 96"/>
              <a:gd name="T76" fmla="*/ 12 w 176"/>
              <a:gd name="T77" fmla="*/ 24 h 96"/>
              <a:gd name="T78" fmla="*/ 23 w 176"/>
              <a:gd name="T79" fmla="*/ 8 h 96"/>
              <a:gd name="T80" fmla="*/ 152 w 176"/>
              <a:gd name="T81" fmla="*/ 12 h 96"/>
              <a:gd name="T82" fmla="*/ 168 w 176"/>
              <a:gd name="T83" fmla="*/ 23 h 96"/>
              <a:gd name="T84" fmla="*/ 164 w 176"/>
              <a:gd name="T85" fmla="*/ 16 h 96"/>
              <a:gd name="T86" fmla="*/ 164 w 176"/>
              <a:gd name="T87" fmla="*/ 8 h 96"/>
              <a:gd name="T88" fmla="*/ 164 w 176"/>
              <a:gd name="T89" fmla="*/ 16 h 96"/>
              <a:gd name="T90" fmla="*/ 132 w 176"/>
              <a:gd name="T91" fmla="*/ 72 h 96"/>
              <a:gd name="T92" fmla="*/ 132 w 176"/>
              <a:gd name="T93" fmla="*/ 80 h 96"/>
              <a:gd name="T94" fmla="*/ 144 w 176"/>
              <a:gd name="T95" fmla="*/ 76 h 96"/>
              <a:gd name="T96" fmla="*/ 94 w 176"/>
              <a:gd name="T97" fmla="*/ 53 h 96"/>
              <a:gd name="T98" fmla="*/ 90 w 176"/>
              <a:gd name="T99" fmla="*/ 51 h 96"/>
              <a:gd name="T100" fmla="*/ 94 w 176"/>
              <a:gd name="T101" fmla="*/ 62 h 96"/>
              <a:gd name="T102" fmla="*/ 95 w 176"/>
              <a:gd name="T103" fmla="*/ 54 h 96"/>
              <a:gd name="T104" fmla="*/ 44 w 176"/>
              <a:gd name="T105" fmla="*/ 16 h 96"/>
              <a:gd name="T106" fmla="*/ 32 w 176"/>
              <a:gd name="T107" fmla="*/ 20 h 96"/>
              <a:gd name="T108" fmla="*/ 44 w 176"/>
              <a:gd name="T109" fmla="*/ 24 h 96"/>
              <a:gd name="T110" fmla="*/ 44 w 176"/>
              <a:gd name="T111" fmla="*/ 16 h 96"/>
              <a:gd name="T112" fmla="*/ 81 w 176"/>
              <a:gd name="T113" fmla="*/ 40 h 96"/>
              <a:gd name="T114" fmla="*/ 85 w 176"/>
              <a:gd name="T115" fmla="*/ 43 h 96"/>
              <a:gd name="T116" fmla="*/ 86 w 176"/>
              <a:gd name="T117" fmla="*/ 32 h 96"/>
              <a:gd name="T118" fmla="*/ 81 w 176"/>
              <a:gd name="T119" fmla="*/ 3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6" h="96">
                <a:moveTo>
                  <a:pt x="88" y="16"/>
                </a:moveTo>
                <a:cubicBezTo>
                  <a:pt x="70" y="16"/>
                  <a:pt x="56" y="30"/>
                  <a:pt x="56" y="48"/>
                </a:cubicBezTo>
                <a:cubicBezTo>
                  <a:pt x="56" y="66"/>
                  <a:pt x="70" y="80"/>
                  <a:pt x="88" y="80"/>
                </a:cubicBezTo>
                <a:cubicBezTo>
                  <a:pt x="106" y="80"/>
                  <a:pt x="120" y="66"/>
                  <a:pt x="120" y="48"/>
                </a:cubicBezTo>
                <a:cubicBezTo>
                  <a:pt x="120" y="30"/>
                  <a:pt x="106" y="16"/>
                  <a:pt x="88" y="16"/>
                </a:cubicBezTo>
                <a:moveTo>
                  <a:pt x="101" y="61"/>
                </a:moveTo>
                <a:cubicBezTo>
                  <a:pt x="100" y="63"/>
                  <a:pt x="99" y="64"/>
                  <a:pt x="98" y="65"/>
                </a:cubicBezTo>
                <a:cubicBezTo>
                  <a:pt x="97" y="66"/>
                  <a:pt x="96" y="67"/>
                  <a:pt x="94" y="67"/>
                </a:cubicBezTo>
                <a:cubicBezTo>
                  <a:pt x="93" y="68"/>
                  <a:pt x="91" y="68"/>
                  <a:pt x="90" y="68"/>
                </a:cubicBezTo>
                <a:cubicBezTo>
                  <a:pt x="90" y="72"/>
                  <a:pt x="90" y="72"/>
                  <a:pt x="90" y="72"/>
                </a:cubicBezTo>
                <a:cubicBezTo>
                  <a:pt x="86" y="72"/>
                  <a:pt x="86" y="72"/>
                  <a:pt x="86" y="72"/>
                </a:cubicBezTo>
                <a:cubicBezTo>
                  <a:pt x="86" y="68"/>
                  <a:pt x="86" y="68"/>
                  <a:pt x="86" y="68"/>
                </a:cubicBezTo>
                <a:cubicBezTo>
                  <a:pt x="84" y="68"/>
                  <a:pt x="83" y="68"/>
                  <a:pt x="82" y="67"/>
                </a:cubicBezTo>
                <a:cubicBezTo>
                  <a:pt x="80" y="67"/>
                  <a:pt x="79" y="66"/>
                  <a:pt x="77" y="65"/>
                </a:cubicBezTo>
                <a:cubicBezTo>
                  <a:pt x="76" y="64"/>
                  <a:pt x="75" y="62"/>
                  <a:pt x="75" y="61"/>
                </a:cubicBezTo>
                <a:cubicBezTo>
                  <a:pt x="74" y="59"/>
                  <a:pt x="74" y="58"/>
                  <a:pt x="74" y="56"/>
                </a:cubicBezTo>
                <a:cubicBezTo>
                  <a:pt x="80" y="56"/>
                  <a:pt x="80" y="56"/>
                  <a:pt x="80" y="56"/>
                </a:cubicBezTo>
                <a:cubicBezTo>
                  <a:pt x="80" y="58"/>
                  <a:pt x="80" y="60"/>
                  <a:pt x="82" y="61"/>
                </a:cubicBezTo>
                <a:cubicBezTo>
                  <a:pt x="83" y="63"/>
                  <a:pt x="84" y="63"/>
                  <a:pt x="86" y="63"/>
                </a:cubicBezTo>
                <a:cubicBezTo>
                  <a:pt x="86" y="50"/>
                  <a:pt x="86" y="50"/>
                  <a:pt x="86" y="50"/>
                </a:cubicBezTo>
                <a:cubicBezTo>
                  <a:pt x="85" y="50"/>
                  <a:pt x="84" y="49"/>
                  <a:pt x="82" y="49"/>
                </a:cubicBezTo>
                <a:cubicBezTo>
                  <a:pt x="81" y="48"/>
                  <a:pt x="80" y="47"/>
                  <a:pt x="79" y="47"/>
                </a:cubicBezTo>
                <a:cubicBezTo>
                  <a:pt x="77" y="46"/>
                  <a:pt x="76" y="45"/>
                  <a:pt x="76" y="43"/>
                </a:cubicBezTo>
                <a:cubicBezTo>
                  <a:pt x="75" y="42"/>
                  <a:pt x="75" y="40"/>
                  <a:pt x="75" y="38"/>
                </a:cubicBezTo>
                <a:cubicBezTo>
                  <a:pt x="75" y="37"/>
                  <a:pt x="75" y="35"/>
                  <a:pt x="76" y="34"/>
                </a:cubicBezTo>
                <a:cubicBezTo>
                  <a:pt x="76" y="32"/>
                  <a:pt x="77" y="31"/>
                  <a:pt x="78" y="30"/>
                </a:cubicBezTo>
                <a:cubicBezTo>
                  <a:pt x="79" y="29"/>
                  <a:pt x="81" y="29"/>
                  <a:pt x="82" y="28"/>
                </a:cubicBezTo>
                <a:cubicBezTo>
                  <a:pt x="84" y="28"/>
                  <a:pt x="85" y="28"/>
                  <a:pt x="86" y="28"/>
                </a:cubicBezTo>
                <a:cubicBezTo>
                  <a:pt x="86" y="24"/>
                  <a:pt x="86" y="24"/>
                  <a:pt x="86" y="24"/>
                </a:cubicBezTo>
                <a:cubicBezTo>
                  <a:pt x="90" y="24"/>
                  <a:pt x="90" y="24"/>
                  <a:pt x="90" y="24"/>
                </a:cubicBezTo>
                <a:cubicBezTo>
                  <a:pt x="90" y="28"/>
                  <a:pt x="90" y="28"/>
                  <a:pt x="90" y="28"/>
                </a:cubicBezTo>
                <a:cubicBezTo>
                  <a:pt x="91" y="28"/>
                  <a:pt x="92" y="28"/>
                  <a:pt x="94" y="28"/>
                </a:cubicBezTo>
                <a:cubicBezTo>
                  <a:pt x="95" y="29"/>
                  <a:pt x="96" y="29"/>
                  <a:pt x="97" y="30"/>
                </a:cubicBezTo>
                <a:cubicBezTo>
                  <a:pt x="99" y="31"/>
                  <a:pt x="99" y="32"/>
                  <a:pt x="100" y="34"/>
                </a:cubicBezTo>
                <a:cubicBezTo>
                  <a:pt x="101" y="35"/>
                  <a:pt x="101" y="36"/>
                  <a:pt x="101" y="38"/>
                </a:cubicBezTo>
                <a:cubicBezTo>
                  <a:pt x="95" y="38"/>
                  <a:pt x="95" y="38"/>
                  <a:pt x="95" y="38"/>
                </a:cubicBezTo>
                <a:cubicBezTo>
                  <a:pt x="95" y="36"/>
                  <a:pt x="94" y="35"/>
                  <a:pt x="93" y="34"/>
                </a:cubicBezTo>
                <a:cubicBezTo>
                  <a:pt x="93" y="33"/>
                  <a:pt x="92" y="32"/>
                  <a:pt x="90" y="32"/>
                </a:cubicBezTo>
                <a:cubicBezTo>
                  <a:pt x="90" y="44"/>
                  <a:pt x="90" y="44"/>
                  <a:pt x="90" y="44"/>
                </a:cubicBezTo>
                <a:cubicBezTo>
                  <a:pt x="91" y="44"/>
                  <a:pt x="92" y="45"/>
                  <a:pt x="94" y="45"/>
                </a:cubicBezTo>
                <a:cubicBezTo>
                  <a:pt x="95" y="46"/>
                  <a:pt x="97" y="47"/>
                  <a:pt x="98" y="48"/>
                </a:cubicBezTo>
                <a:cubicBezTo>
                  <a:pt x="99" y="49"/>
                  <a:pt x="100" y="50"/>
                  <a:pt x="101" y="51"/>
                </a:cubicBezTo>
                <a:cubicBezTo>
                  <a:pt x="102" y="52"/>
                  <a:pt x="102" y="54"/>
                  <a:pt x="102" y="56"/>
                </a:cubicBezTo>
                <a:cubicBezTo>
                  <a:pt x="102" y="58"/>
                  <a:pt x="102" y="60"/>
                  <a:pt x="101" y="61"/>
                </a:cubicBezTo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2"/>
                  <a:pt x="4" y="96"/>
                  <a:pt x="8" y="96"/>
                </a:cubicBezTo>
                <a:cubicBezTo>
                  <a:pt x="168" y="96"/>
                  <a:pt x="168" y="96"/>
                  <a:pt x="168" y="96"/>
                </a:cubicBezTo>
                <a:cubicBezTo>
                  <a:pt x="172" y="96"/>
                  <a:pt x="176" y="92"/>
                  <a:pt x="176" y="88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2" y="8"/>
                </a:moveTo>
                <a:cubicBezTo>
                  <a:pt x="14" y="8"/>
                  <a:pt x="16" y="10"/>
                  <a:pt x="16" y="12"/>
                </a:cubicBezTo>
                <a:cubicBezTo>
                  <a:pt x="16" y="14"/>
                  <a:pt x="14" y="16"/>
                  <a:pt x="12" y="16"/>
                </a:cubicBezTo>
                <a:cubicBezTo>
                  <a:pt x="10" y="16"/>
                  <a:pt x="8" y="14"/>
                  <a:pt x="8" y="12"/>
                </a:cubicBezTo>
                <a:cubicBezTo>
                  <a:pt x="8" y="10"/>
                  <a:pt x="10" y="8"/>
                  <a:pt x="12" y="8"/>
                </a:cubicBezTo>
                <a:moveTo>
                  <a:pt x="12" y="88"/>
                </a:moveTo>
                <a:cubicBezTo>
                  <a:pt x="10" y="88"/>
                  <a:pt x="8" y="86"/>
                  <a:pt x="8" y="84"/>
                </a:cubicBezTo>
                <a:cubicBezTo>
                  <a:pt x="8" y="82"/>
                  <a:pt x="10" y="80"/>
                  <a:pt x="12" y="80"/>
                </a:cubicBezTo>
                <a:cubicBezTo>
                  <a:pt x="14" y="80"/>
                  <a:pt x="16" y="82"/>
                  <a:pt x="16" y="84"/>
                </a:cubicBezTo>
                <a:cubicBezTo>
                  <a:pt x="16" y="86"/>
                  <a:pt x="14" y="88"/>
                  <a:pt x="12" y="88"/>
                </a:cubicBezTo>
                <a:moveTo>
                  <a:pt x="164" y="88"/>
                </a:moveTo>
                <a:cubicBezTo>
                  <a:pt x="162" y="88"/>
                  <a:pt x="160" y="86"/>
                  <a:pt x="160" y="84"/>
                </a:cubicBezTo>
                <a:cubicBezTo>
                  <a:pt x="160" y="82"/>
                  <a:pt x="162" y="80"/>
                  <a:pt x="164" y="80"/>
                </a:cubicBezTo>
                <a:cubicBezTo>
                  <a:pt x="166" y="80"/>
                  <a:pt x="168" y="82"/>
                  <a:pt x="168" y="84"/>
                </a:cubicBezTo>
                <a:cubicBezTo>
                  <a:pt x="168" y="86"/>
                  <a:pt x="166" y="88"/>
                  <a:pt x="164" y="88"/>
                </a:cubicBezTo>
                <a:moveTo>
                  <a:pt x="168" y="73"/>
                </a:moveTo>
                <a:cubicBezTo>
                  <a:pt x="167" y="72"/>
                  <a:pt x="165" y="72"/>
                  <a:pt x="164" y="72"/>
                </a:cubicBezTo>
                <a:cubicBezTo>
                  <a:pt x="157" y="72"/>
                  <a:pt x="152" y="77"/>
                  <a:pt x="152" y="84"/>
                </a:cubicBezTo>
                <a:cubicBezTo>
                  <a:pt x="152" y="85"/>
                  <a:pt x="152" y="87"/>
                  <a:pt x="153" y="88"/>
                </a:cubicBezTo>
                <a:cubicBezTo>
                  <a:pt x="23" y="88"/>
                  <a:pt x="23" y="88"/>
                  <a:pt x="23" y="88"/>
                </a:cubicBezTo>
                <a:cubicBezTo>
                  <a:pt x="24" y="87"/>
                  <a:pt x="24" y="85"/>
                  <a:pt x="24" y="84"/>
                </a:cubicBezTo>
                <a:cubicBezTo>
                  <a:pt x="24" y="77"/>
                  <a:pt x="19" y="72"/>
                  <a:pt x="12" y="72"/>
                </a:cubicBezTo>
                <a:cubicBezTo>
                  <a:pt x="11" y="72"/>
                  <a:pt x="9" y="72"/>
                  <a:pt x="8" y="73"/>
                </a:cubicBezTo>
                <a:cubicBezTo>
                  <a:pt x="8" y="23"/>
                  <a:pt x="8" y="23"/>
                  <a:pt x="8" y="23"/>
                </a:cubicBezTo>
                <a:cubicBezTo>
                  <a:pt x="9" y="24"/>
                  <a:pt x="11" y="24"/>
                  <a:pt x="12" y="24"/>
                </a:cubicBezTo>
                <a:cubicBezTo>
                  <a:pt x="19" y="24"/>
                  <a:pt x="24" y="19"/>
                  <a:pt x="24" y="12"/>
                </a:cubicBezTo>
                <a:cubicBezTo>
                  <a:pt x="24" y="11"/>
                  <a:pt x="24" y="9"/>
                  <a:pt x="23" y="8"/>
                </a:cubicBezTo>
                <a:cubicBezTo>
                  <a:pt x="153" y="8"/>
                  <a:pt x="153" y="8"/>
                  <a:pt x="153" y="8"/>
                </a:cubicBezTo>
                <a:cubicBezTo>
                  <a:pt x="152" y="9"/>
                  <a:pt x="152" y="11"/>
                  <a:pt x="152" y="12"/>
                </a:cubicBezTo>
                <a:cubicBezTo>
                  <a:pt x="152" y="19"/>
                  <a:pt x="157" y="24"/>
                  <a:pt x="164" y="24"/>
                </a:cubicBezTo>
                <a:cubicBezTo>
                  <a:pt x="165" y="24"/>
                  <a:pt x="167" y="24"/>
                  <a:pt x="168" y="23"/>
                </a:cubicBezTo>
                <a:lnTo>
                  <a:pt x="168" y="73"/>
                </a:lnTo>
                <a:close/>
                <a:moveTo>
                  <a:pt x="164" y="16"/>
                </a:moveTo>
                <a:cubicBezTo>
                  <a:pt x="162" y="16"/>
                  <a:pt x="160" y="14"/>
                  <a:pt x="160" y="12"/>
                </a:cubicBezTo>
                <a:cubicBezTo>
                  <a:pt x="160" y="10"/>
                  <a:pt x="162" y="8"/>
                  <a:pt x="164" y="8"/>
                </a:cubicBezTo>
                <a:cubicBezTo>
                  <a:pt x="166" y="8"/>
                  <a:pt x="168" y="10"/>
                  <a:pt x="168" y="12"/>
                </a:cubicBezTo>
                <a:cubicBezTo>
                  <a:pt x="168" y="14"/>
                  <a:pt x="166" y="16"/>
                  <a:pt x="164" y="16"/>
                </a:cubicBezTo>
                <a:moveTo>
                  <a:pt x="140" y="72"/>
                </a:moveTo>
                <a:cubicBezTo>
                  <a:pt x="132" y="72"/>
                  <a:pt x="132" y="72"/>
                  <a:pt x="132" y="72"/>
                </a:cubicBezTo>
                <a:cubicBezTo>
                  <a:pt x="130" y="72"/>
                  <a:pt x="128" y="74"/>
                  <a:pt x="128" y="76"/>
                </a:cubicBezTo>
                <a:cubicBezTo>
                  <a:pt x="128" y="78"/>
                  <a:pt x="130" y="80"/>
                  <a:pt x="132" y="80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2" y="80"/>
                  <a:pt x="144" y="78"/>
                  <a:pt x="144" y="76"/>
                </a:cubicBezTo>
                <a:cubicBezTo>
                  <a:pt x="144" y="74"/>
                  <a:pt x="142" y="72"/>
                  <a:pt x="140" y="72"/>
                </a:cubicBezTo>
                <a:moveTo>
                  <a:pt x="94" y="53"/>
                </a:moveTo>
                <a:cubicBezTo>
                  <a:pt x="93" y="52"/>
                  <a:pt x="92" y="52"/>
                  <a:pt x="92" y="51"/>
                </a:cubicBezTo>
                <a:cubicBezTo>
                  <a:pt x="91" y="51"/>
                  <a:pt x="90" y="51"/>
                  <a:pt x="90" y="51"/>
                </a:cubicBezTo>
                <a:cubicBezTo>
                  <a:pt x="90" y="63"/>
                  <a:pt x="90" y="63"/>
                  <a:pt x="90" y="63"/>
                </a:cubicBezTo>
                <a:cubicBezTo>
                  <a:pt x="92" y="63"/>
                  <a:pt x="93" y="63"/>
                  <a:pt x="94" y="62"/>
                </a:cubicBezTo>
                <a:cubicBezTo>
                  <a:pt x="95" y="61"/>
                  <a:pt x="96" y="59"/>
                  <a:pt x="96" y="57"/>
                </a:cubicBezTo>
                <a:cubicBezTo>
                  <a:pt x="96" y="56"/>
                  <a:pt x="96" y="55"/>
                  <a:pt x="95" y="54"/>
                </a:cubicBezTo>
                <a:cubicBezTo>
                  <a:pt x="95" y="54"/>
                  <a:pt x="94" y="53"/>
                  <a:pt x="94" y="53"/>
                </a:cubicBezTo>
                <a:moveTo>
                  <a:pt x="44" y="16"/>
                </a:moveTo>
                <a:cubicBezTo>
                  <a:pt x="36" y="16"/>
                  <a:pt x="36" y="16"/>
                  <a:pt x="36" y="16"/>
                </a:cubicBezTo>
                <a:cubicBezTo>
                  <a:pt x="34" y="16"/>
                  <a:pt x="32" y="18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44" y="24"/>
                  <a:pt x="44" y="24"/>
                  <a:pt x="44" y="24"/>
                </a:cubicBezTo>
                <a:cubicBezTo>
                  <a:pt x="46" y="24"/>
                  <a:pt x="48" y="22"/>
                  <a:pt x="48" y="20"/>
                </a:cubicBezTo>
                <a:cubicBezTo>
                  <a:pt x="48" y="18"/>
                  <a:pt x="46" y="16"/>
                  <a:pt x="44" y="16"/>
                </a:cubicBezTo>
                <a:moveTo>
                  <a:pt x="81" y="38"/>
                </a:moveTo>
                <a:cubicBezTo>
                  <a:pt x="81" y="39"/>
                  <a:pt x="81" y="39"/>
                  <a:pt x="81" y="40"/>
                </a:cubicBezTo>
                <a:cubicBezTo>
                  <a:pt x="82" y="41"/>
                  <a:pt x="82" y="41"/>
                  <a:pt x="83" y="42"/>
                </a:cubicBezTo>
                <a:cubicBezTo>
                  <a:pt x="83" y="42"/>
                  <a:pt x="84" y="42"/>
                  <a:pt x="85" y="43"/>
                </a:cubicBezTo>
                <a:cubicBezTo>
                  <a:pt x="85" y="43"/>
                  <a:pt x="86" y="43"/>
                  <a:pt x="86" y="43"/>
                </a:cubicBezTo>
                <a:cubicBezTo>
                  <a:pt x="86" y="32"/>
                  <a:pt x="86" y="32"/>
                  <a:pt x="86" y="32"/>
                </a:cubicBezTo>
                <a:cubicBezTo>
                  <a:pt x="84" y="32"/>
                  <a:pt x="83" y="33"/>
                  <a:pt x="82" y="34"/>
                </a:cubicBezTo>
                <a:cubicBezTo>
                  <a:pt x="81" y="35"/>
                  <a:pt x="81" y="36"/>
                  <a:pt x="81" y="3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11" name="Freeform 195">
            <a:extLst>
              <a:ext uri="{FF2B5EF4-FFF2-40B4-BE49-F238E27FC236}">
                <a16:creationId xmlns:a16="http://schemas.microsoft.com/office/drawing/2014/main" id="{20749B85-FA91-420F-9683-B31D6F04A922}"/>
              </a:ext>
            </a:extLst>
          </p:cNvPr>
          <p:cNvSpPr>
            <a:spLocks noEditPoints="1"/>
          </p:cNvSpPr>
          <p:nvPr/>
        </p:nvSpPr>
        <p:spPr bwMode="auto">
          <a:xfrm>
            <a:off x="-1168083" y="-3756019"/>
            <a:ext cx="600075" cy="436563"/>
          </a:xfrm>
          <a:custGeom>
            <a:avLst/>
            <a:gdLst>
              <a:gd name="T0" fmla="*/ 160 w 176"/>
              <a:gd name="T1" fmla="*/ 20 h 128"/>
              <a:gd name="T2" fmla="*/ 16 w 176"/>
              <a:gd name="T3" fmla="*/ 20 h 128"/>
              <a:gd name="T4" fmla="*/ 140 w 176"/>
              <a:gd name="T5" fmla="*/ 8 h 128"/>
              <a:gd name="T6" fmla="*/ 36 w 176"/>
              <a:gd name="T7" fmla="*/ 0 h 128"/>
              <a:gd name="T8" fmla="*/ 140 w 176"/>
              <a:gd name="T9" fmla="*/ 104 h 128"/>
              <a:gd name="T10" fmla="*/ 132 w 176"/>
              <a:gd name="T11" fmla="*/ 112 h 128"/>
              <a:gd name="T12" fmla="*/ 140 w 176"/>
              <a:gd name="T13" fmla="*/ 104 h 128"/>
              <a:gd name="T14" fmla="*/ 0 w 176"/>
              <a:gd name="T15" fmla="*/ 40 h 128"/>
              <a:gd name="T16" fmla="*/ 168 w 176"/>
              <a:gd name="T17" fmla="*/ 128 h 128"/>
              <a:gd name="T18" fmla="*/ 168 w 176"/>
              <a:gd name="T19" fmla="*/ 32 h 128"/>
              <a:gd name="T20" fmla="*/ 12 w 176"/>
              <a:gd name="T21" fmla="*/ 48 h 128"/>
              <a:gd name="T22" fmla="*/ 12 w 176"/>
              <a:gd name="T23" fmla="*/ 120 h 128"/>
              <a:gd name="T24" fmla="*/ 16 w 176"/>
              <a:gd name="T25" fmla="*/ 116 h 128"/>
              <a:gd name="T26" fmla="*/ 160 w 176"/>
              <a:gd name="T27" fmla="*/ 116 h 128"/>
              <a:gd name="T28" fmla="*/ 164 w 176"/>
              <a:gd name="T29" fmla="*/ 120 h 128"/>
              <a:gd name="T30" fmla="*/ 152 w 176"/>
              <a:gd name="T31" fmla="*/ 116 h 128"/>
              <a:gd name="T32" fmla="*/ 24 w 176"/>
              <a:gd name="T33" fmla="*/ 116 h 128"/>
              <a:gd name="T34" fmla="*/ 8 w 176"/>
              <a:gd name="T35" fmla="*/ 55 h 128"/>
              <a:gd name="T36" fmla="*/ 23 w 176"/>
              <a:gd name="T37" fmla="*/ 40 h 128"/>
              <a:gd name="T38" fmla="*/ 164 w 176"/>
              <a:gd name="T39" fmla="*/ 56 h 128"/>
              <a:gd name="T40" fmla="*/ 164 w 176"/>
              <a:gd name="T41" fmla="*/ 48 h 128"/>
              <a:gd name="T42" fmla="*/ 168 w 176"/>
              <a:gd name="T43" fmla="*/ 44 h 128"/>
              <a:gd name="T44" fmla="*/ 56 w 176"/>
              <a:gd name="T45" fmla="*/ 80 h 128"/>
              <a:gd name="T46" fmla="*/ 88 w 176"/>
              <a:gd name="T47" fmla="*/ 48 h 128"/>
              <a:gd name="T48" fmla="*/ 94 w 176"/>
              <a:gd name="T49" fmla="*/ 99 h 128"/>
              <a:gd name="T50" fmla="*/ 86 w 176"/>
              <a:gd name="T51" fmla="*/ 104 h 128"/>
              <a:gd name="T52" fmla="*/ 77 w 176"/>
              <a:gd name="T53" fmla="*/ 97 h 128"/>
              <a:gd name="T54" fmla="*/ 80 w 176"/>
              <a:gd name="T55" fmla="*/ 88 h 128"/>
              <a:gd name="T56" fmla="*/ 86 w 176"/>
              <a:gd name="T57" fmla="*/ 82 h 128"/>
              <a:gd name="T58" fmla="*/ 76 w 176"/>
              <a:gd name="T59" fmla="*/ 75 h 128"/>
              <a:gd name="T60" fmla="*/ 78 w 176"/>
              <a:gd name="T61" fmla="*/ 62 h 128"/>
              <a:gd name="T62" fmla="*/ 86 w 176"/>
              <a:gd name="T63" fmla="*/ 56 h 128"/>
              <a:gd name="T64" fmla="*/ 94 w 176"/>
              <a:gd name="T65" fmla="*/ 60 h 128"/>
              <a:gd name="T66" fmla="*/ 101 w 176"/>
              <a:gd name="T67" fmla="*/ 70 h 128"/>
              <a:gd name="T68" fmla="*/ 90 w 176"/>
              <a:gd name="T69" fmla="*/ 64 h 128"/>
              <a:gd name="T70" fmla="*/ 98 w 176"/>
              <a:gd name="T71" fmla="*/ 80 h 128"/>
              <a:gd name="T72" fmla="*/ 101 w 176"/>
              <a:gd name="T73" fmla="*/ 93 h 128"/>
              <a:gd name="T74" fmla="*/ 32 w 176"/>
              <a:gd name="T75" fmla="*/ 52 h 128"/>
              <a:gd name="T76" fmla="*/ 48 w 176"/>
              <a:gd name="T77" fmla="*/ 52 h 128"/>
              <a:gd name="T78" fmla="*/ 81 w 176"/>
              <a:gd name="T79" fmla="*/ 72 h 128"/>
              <a:gd name="T80" fmla="*/ 86 w 176"/>
              <a:gd name="T81" fmla="*/ 75 h 128"/>
              <a:gd name="T82" fmla="*/ 81 w 176"/>
              <a:gd name="T83" fmla="*/ 70 h 128"/>
              <a:gd name="T84" fmla="*/ 90 w 176"/>
              <a:gd name="T85" fmla="*/ 83 h 128"/>
              <a:gd name="T86" fmla="*/ 96 w 176"/>
              <a:gd name="T87" fmla="*/ 8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6" h="128">
                <a:moveTo>
                  <a:pt x="20" y="24"/>
                </a:moveTo>
                <a:cubicBezTo>
                  <a:pt x="156" y="24"/>
                  <a:pt x="156" y="24"/>
                  <a:pt x="156" y="24"/>
                </a:cubicBezTo>
                <a:cubicBezTo>
                  <a:pt x="158" y="24"/>
                  <a:pt x="160" y="22"/>
                  <a:pt x="160" y="20"/>
                </a:cubicBezTo>
                <a:cubicBezTo>
                  <a:pt x="160" y="18"/>
                  <a:pt x="158" y="16"/>
                  <a:pt x="156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18" y="16"/>
                  <a:pt x="16" y="18"/>
                  <a:pt x="16" y="20"/>
                </a:cubicBezTo>
                <a:cubicBezTo>
                  <a:pt x="16" y="22"/>
                  <a:pt x="18" y="24"/>
                  <a:pt x="20" y="24"/>
                </a:cubicBezTo>
                <a:moveTo>
                  <a:pt x="36" y="8"/>
                </a:moveTo>
                <a:cubicBezTo>
                  <a:pt x="140" y="8"/>
                  <a:pt x="140" y="8"/>
                  <a:pt x="140" y="8"/>
                </a:cubicBezTo>
                <a:cubicBezTo>
                  <a:pt x="142" y="8"/>
                  <a:pt x="144" y="6"/>
                  <a:pt x="144" y="4"/>
                </a:cubicBezTo>
                <a:cubicBezTo>
                  <a:pt x="144" y="2"/>
                  <a:pt x="142" y="0"/>
                  <a:pt x="140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4" y="0"/>
                  <a:pt x="32" y="2"/>
                  <a:pt x="32" y="4"/>
                </a:cubicBezTo>
                <a:cubicBezTo>
                  <a:pt x="32" y="6"/>
                  <a:pt x="34" y="8"/>
                  <a:pt x="36" y="8"/>
                </a:cubicBezTo>
                <a:moveTo>
                  <a:pt x="140" y="104"/>
                </a:moveTo>
                <a:cubicBezTo>
                  <a:pt x="132" y="104"/>
                  <a:pt x="132" y="104"/>
                  <a:pt x="132" y="104"/>
                </a:cubicBezTo>
                <a:cubicBezTo>
                  <a:pt x="130" y="104"/>
                  <a:pt x="128" y="106"/>
                  <a:pt x="128" y="108"/>
                </a:cubicBezTo>
                <a:cubicBezTo>
                  <a:pt x="128" y="110"/>
                  <a:pt x="130" y="112"/>
                  <a:pt x="132" y="112"/>
                </a:cubicBezTo>
                <a:cubicBezTo>
                  <a:pt x="140" y="112"/>
                  <a:pt x="140" y="112"/>
                  <a:pt x="140" y="112"/>
                </a:cubicBezTo>
                <a:cubicBezTo>
                  <a:pt x="142" y="112"/>
                  <a:pt x="144" y="110"/>
                  <a:pt x="144" y="108"/>
                </a:cubicBezTo>
                <a:cubicBezTo>
                  <a:pt x="144" y="106"/>
                  <a:pt x="142" y="104"/>
                  <a:pt x="140" y="104"/>
                </a:cubicBezTo>
                <a:moveTo>
                  <a:pt x="168" y="32"/>
                </a:moveTo>
                <a:cubicBezTo>
                  <a:pt x="8" y="32"/>
                  <a:pt x="8" y="32"/>
                  <a:pt x="8" y="32"/>
                </a:cubicBezTo>
                <a:cubicBezTo>
                  <a:pt x="4" y="32"/>
                  <a:pt x="0" y="36"/>
                  <a:pt x="0" y="4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4"/>
                  <a:pt x="4" y="128"/>
                  <a:pt x="8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72" y="128"/>
                  <a:pt x="176" y="124"/>
                  <a:pt x="176" y="120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2" y="40"/>
                </a:moveTo>
                <a:cubicBezTo>
                  <a:pt x="14" y="40"/>
                  <a:pt x="16" y="42"/>
                  <a:pt x="16" y="44"/>
                </a:cubicBezTo>
                <a:cubicBezTo>
                  <a:pt x="16" y="46"/>
                  <a:pt x="14" y="48"/>
                  <a:pt x="12" y="48"/>
                </a:cubicBezTo>
                <a:cubicBezTo>
                  <a:pt x="10" y="48"/>
                  <a:pt x="8" y="46"/>
                  <a:pt x="8" y="44"/>
                </a:cubicBezTo>
                <a:cubicBezTo>
                  <a:pt x="8" y="42"/>
                  <a:pt x="10" y="40"/>
                  <a:pt x="12" y="40"/>
                </a:cubicBezTo>
                <a:moveTo>
                  <a:pt x="12" y="120"/>
                </a:moveTo>
                <a:cubicBezTo>
                  <a:pt x="10" y="120"/>
                  <a:pt x="8" y="118"/>
                  <a:pt x="8" y="116"/>
                </a:cubicBezTo>
                <a:cubicBezTo>
                  <a:pt x="8" y="114"/>
                  <a:pt x="10" y="112"/>
                  <a:pt x="12" y="112"/>
                </a:cubicBezTo>
                <a:cubicBezTo>
                  <a:pt x="14" y="112"/>
                  <a:pt x="16" y="114"/>
                  <a:pt x="16" y="116"/>
                </a:cubicBezTo>
                <a:cubicBezTo>
                  <a:pt x="16" y="118"/>
                  <a:pt x="14" y="120"/>
                  <a:pt x="12" y="120"/>
                </a:cubicBezTo>
                <a:moveTo>
                  <a:pt x="164" y="120"/>
                </a:moveTo>
                <a:cubicBezTo>
                  <a:pt x="162" y="120"/>
                  <a:pt x="160" y="118"/>
                  <a:pt x="160" y="116"/>
                </a:cubicBezTo>
                <a:cubicBezTo>
                  <a:pt x="160" y="114"/>
                  <a:pt x="162" y="112"/>
                  <a:pt x="164" y="112"/>
                </a:cubicBezTo>
                <a:cubicBezTo>
                  <a:pt x="166" y="112"/>
                  <a:pt x="168" y="114"/>
                  <a:pt x="168" y="116"/>
                </a:cubicBezTo>
                <a:cubicBezTo>
                  <a:pt x="168" y="118"/>
                  <a:pt x="166" y="120"/>
                  <a:pt x="164" y="120"/>
                </a:cubicBezTo>
                <a:moveTo>
                  <a:pt x="168" y="105"/>
                </a:moveTo>
                <a:cubicBezTo>
                  <a:pt x="167" y="104"/>
                  <a:pt x="165" y="104"/>
                  <a:pt x="164" y="104"/>
                </a:cubicBezTo>
                <a:cubicBezTo>
                  <a:pt x="157" y="104"/>
                  <a:pt x="152" y="109"/>
                  <a:pt x="152" y="116"/>
                </a:cubicBezTo>
                <a:cubicBezTo>
                  <a:pt x="152" y="117"/>
                  <a:pt x="152" y="119"/>
                  <a:pt x="153" y="120"/>
                </a:cubicBezTo>
                <a:cubicBezTo>
                  <a:pt x="23" y="120"/>
                  <a:pt x="23" y="120"/>
                  <a:pt x="23" y="120"/>
                </a:cubicBezTo>
                <a:cubicBezTo>
                  <a:pt x="24" y="119"/>
                  <a:pt x="24" y="117"/>
                  <a:pt x="24" y="116"/>
                </a:cubicBezTo>
                <a:cubicBezTo>
                  <a:pt x="24" y="109"/>
                  <a:pt x="19" y="104"/>
                  <a:pt x="12" y="104"/>
                </a:cubicBezTo>
                <a:cubicBezTo>
                  <a:pt x="11" y="104"/>
                  <a:pt x="9" y="104"/>
                  <a:pt x="8" y="105"/>
                </a:cubicBezTo>
                <a:cubicBezTo>
                  <a:pt x="8" y="55"/>
                  <a:pt x="8" y="55"/>
                  <a:pt x="8" y="55"/>
                </a:cubicBezTo>
                <a:cubicBezTo>
                  <a:pt x="9" y="56"/>
                  <a:pt x="11" y="56"/>
                  <a:pt x="12" y="56"/>
                </a:cubicBezTo>
                <a:cubicBezTo>
                  <a:pt x="19" y="56"/>
                  <a:pt x="24" y="51"/>
                  <a:pt x="24" y="44"/>
                </a:cubicBezTo>
                <a:cubicBezTo>
                  <a:pt x="24" y="43"/>
                  <a:pt x="24" y="41"/>
                  <a:pt x="23" y="40"/>
                </a:cubicBezTo>
                <a:cubicBezTo>
                  <a:pt x="153" y="40"/>
                  <a:pt x="153" y="40"/>
                  <a:pt x="153" y="40"/>
                </a:cubicBezTo>
                <a:cubicBezTo>
                  <a:pt x="152" y="41"/>
                  <a:pt x="152" y="43"/>
                  <a:pt x="152" y="44"/>
                </a:cubicBezTo>
                <a:cubicBezTo>
                  <a:pt x="152" y="51"/>
                  <a:pt x="157" y="56"/>
                  <a:pt x="164" y="56"/>
                </a:cubicBezTo>
                <a:cubicBezTo>
                  <a:pt x="165" y="56"/>
                  <a:pt x="167" y="56"/>
                  <a:pt x="168" y="55"/>
                </a:cubicBezTo>
                <a:lnTo>
                  <a:pt x="168" y="105"/>
                </a:lnTo>
                <a:close/>
                <a:moveTo>
                  <a:pt x="164" y="48"/>
                </a:moveTo>
                <a:cubicBezTo>
                  <a:pt x="162" y="48"/>
                  <a:pt x="160" y="46"/>
                  <a:pt x="160" y="44"/>
                </a:cubicBezTo>
                <a:cubicBezTo>
                  <a:pt x="160" y="42"/>
                  <a:pt x="162" y="40"/>
                  <a:pt x="164" y="40"/>
                </a:cubicBezTo>
                <a:cubicBezTo>
                  <a:pt x="166" y="40"/>
                  <a:pt x="168" y="42"/>
                  <a:pt x="168" y="44"/>
                </a:cubicBezTo>
                <a:cubicBezTo>
                  <a:pt x="168" y="46"/>
                  <a:pt x="166" y="48"/>
                  <a:pt x="164" y="48"/>
                </a:cubicBezTo>
                <a:moveTo>
                  <a:pt x="88" y="48"/>
                </a:moveTo>
                <a:cubicBezTo>
                  <a:pt x="70" y="48"/>
                  <a:pt x="56" y="62"/>
                  <a:pt x="56" y="80"/>
                </a:cubicBezTo>
                <a:cubicBezTo>
                  <a:pt x="56" y="98"/>
                  <a:pt x="70" y="112"/>
                  <a:pt x="88" y="112"/>
                </a:cubicBezTo>
                <a:cubicBezTo>
                  <a:pt x="106" y="112"/>
                  <a:pt x="120" y="98"/>
                  <a:pt x="120" y="80"/>
                </a:cubicBezTo>
                <a:cubicBezTo>
                  <a:pt x="120" y="62"/>
                  <a:pt x="106" y="48"/>
                  <a:pt x="88" y="48"/>
                </a:cubicBezTo>
                <a:moveTo>
                  <a:pt x="101" y="93"/>
                </a:moveTo>
                <a:cubicBezTo>
                  <a:pt x="100" y="95"/>
                  <a:pt x="99" y="96"/>
                  <a:pt x="98" y="97"/>
                </a:cubicBezTo>
                <a:cubicBezTo>
                  <a:pt x="97" y="98"/>
                  <a:pt x="96" y="99"/>
                  <a:pt x="94" y="99"/>
                </a:cubicBezTo>
                <a:cubicBezTo>
                  <a:pt x="93" y="100"/>
                  <a:pt x="91" y="100"/>
                  <a:pt x="90" y="100"/>
                </a:cubicBezTo>
                <a:cubicBezTo>
                  <a:pt x="90" y="104"/>
                  <a:pt x="90" y="104"/>
                  <a:pt x="90" y="104"/>
                </a:cubicBezTo>
                <a:cubicBezTo>
                  <a:pt x="86" y="104"/>
                  <a:pt x="86" y="104"/>
                  <a:pt x="86" y="104"/>
                </a:cubicBezTo>
                <a:cubicBezTo>
                  <a:pt x="86" y="100"/>
                  <a:pt x="86" y="100"/>
                  <a:pt x="86" y="100"/>
                </a:cubicBezTo>
                <a:cubicBezTo>
                  <a:pt x="84" y="100"/>
                  <a:pt x="83" y="100"/>
                  <a:pt x="82" y="99"/>
                </a:cubicBezTo>
                <a:cubicBezTo>
                  <a:pt x="80" y="99"/>
                  <a:pt x="79" y="98"/>
                  <a:pt x="77" y="97"/>
                </a:cubicBezTo>
                <a:cubicBezTo>
                  <a:pt x="76" y="96"/>
                  <a:pt x="75" y="94"/>
                  <a:pt x="75" y="93"/>
                </a:cubicBezTo>
                <a:cubicBezTo>
                  <a:pt x="74" y="91"/>
                  <a:pt x="74" y="90"/>
                  <a:pt x="74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80" y="90"/>
                  <a:pt x="80" y="92"/>
                  <a:pt x="82" y="93"/>
                </a:cubicBezTo>
                <a:cubicBezTo>
                  <a:pt x="83" y="95"/>
                  <a:pt x="84" y="95"/>
                  <a:pt x="86" y="95"/>
                </a:cubicBezTo>
                <a:cubicBezTo>
                  <a:pt x="86" y="82"/>
                  <a:pt x="86" y="82"/>
                  <a:pt x="86" y="82"/>
                </a:cubicBezTo>
                <a:cubicBezTo>
                  <a:pt x="85" y="82"/>
                  <a:pt x="84" y="81"/>
                  <a:pt x="82" y="81"/>
                </a:cubicBezTo>
                <a:cubicBezTo>
                  <a:pt x="81" y="80"/>
                  <a:pt x="80" y="79"/>
                  <a:pt x="79" y="79"/>
                </a:cubicBezTo>
                <a:cubicBezTo>
                  <a:pt x="77" y="78"/>
                  <a:pt x="76" y="77"/>
                  <a:pt x="76" y="75"/>
                </a:cubicBezTo>
                <a:cubicBezTo>
                  <a:pt x="75" y="74"/>
                  <a:pt x="75" y="72"/>
                  <a:pt x="75" y="70"/>
                </a:cubicBezTo>
                <a:cubicBezTo>
                  <a:pt x="75" y="69"/>
                  <a:pt x="75" y="67"/>
                  <a:pt x="76" y="66"/>
                </a:cubicBezTo>
                <a:cubicBezTo>
                  <a:pt x="76" y="64"/>
                  <a:pt x="77" y="63"/>
                  <a:pt x="78" y="62"/>
                </a:cubicBezTo>
                <a:cubicBezTo>
                  <a:pt x="79" y="61"/>
                  <a:pt x="81" y="61"/>
                  <a:pt x="82" y="60"/>
                </a:cubicBezTo>
                <a:cubicBezTo>
                  <a:pt x="84" y="60"/>
                  <a:pt x="85" y="60"/>
                  <a:pt x="86" y="60"/>
                </a:cubicBezTo>
                <a:cubicBezTo>
                  <a:pt x="86" y="56"/>
                  <a:pt x="86" y="56"/>
                  <a:pt x="86" y="56"/>
                </a:cubicBezTo>
                <a:cubicBezTo>
                  <a:pt x="90" y="56"/>
                  <a:pt x="90" y="56"/>
                  <a:pt x="90" y="56"/>
                </a:cubicBezTo>
                <a:cubicBezTo>
                  <a:pt x="90" y="60"/>
                  <a:pt x="90" y="60"/>
                  <a:pt x="90" y="60"/>
                </a:cubicBezTo>
                <a:cubicBezTo>
                  <a:pt x="91" y="60"/>
                  <a:pt x="92" y="60"/>
                  <a:pt x="94" y="60"/>
                </a:cubicBezTo>
                <a:cubicBezTo>
                  <a:pt x="95" y="61"/>
                  <a:pt x="96" y="61"/>
                  <a:pt x="97" y="62"/>
                </a:cubicBezTo>
                <a:cubicBezTo>
                  <a:pt x="99" y="63"/>
                  <a:pt x="99" y="64"/>
                  <a:pt x="100" y="66"/>
                </a:cubicBezTo>
                <a:cubicBezTo>
                  <a:pt x="101" y="67"/>
                  <a:pt x="101" y="68"/>
                  <a:pt x="101" y="70"/>
                </a:cubicBezTo>
                <a:cubicBezTo>
                  <a:pt x="95" y="70"/>
                  <a:pt x="95" y="70"/>
                  <a:pt x="95" y="70"/>
                </a:cubicBezTo>
                <a:cubicBezTo>
                  <a:pt x="95" y="68"/>
                  <a:pt x="94" y="67"/>
                  <a:pt x="93" y="66"/>
                </a:cubicBezTo>
                <a:cubicBezTo>
                  <a:pt x="93" y="65"/>
                  <a:pt x="92" y="64"/>
                  <a:pt x="90" y="64"/>
                </a:cubicBezTo>
                <a:cubicBezTo>
                  <a:pt x="90" y="76"/>
                  <a:pt x="90" y="76"/>
                  <a:pt x="90" y="76"/>
                </a:cubicBezTo>
                <a:cubicBezTo>
                  <a:pt x="91" y="76"/>
                  <a:pt x="92" y="77"/>
                  <a:pt x="94" y="77"/>
                </a:cubicBezTo>
                <a:cubicBezTo>
                  <a:pt x="95" y="78"/>
                  <a:pt x="97" y="79"/>
                  <a:pt x="98" y="80"/>
                </a:cubicBezTo>
                <a:cubicBezTo>
                  <a:pt x="99" y="81"/>
                  <a:pt x="100" y="82"/>
                  <a:pt x="101" y="83"/>
                </a:cubicBezTo>
                <a:cubicBezTo>
                  <a:pt x="102" y="84"/>
                  <a:pt x="102" y="86"/>
                  <a:pt x="102" y="88"/>
                </a:cubicBezTo>
                <a:cubicBezTo>
                  <a:pt x="102" y="90"/>
                  <a:pt x="102" y="92"/>
                  <a:pt x="101" y="93"/>
                </a:cubicBezTo>
                <a:moveTo>
                  <a:pt x="44" y="48"/>
                </a:moveTo>
                <a:cubicBezTo>
                  <a:pt x="36" y="48"/>
                  <a:pt x="36" y="48"/>
                  <a:pt x="36" y="48"/>
                </a:cubicBezTo>
                <a:cubicBezTo>
                  <a:pt x="34" y="48"/>
                  <a:pt x="32" y="50"/>
                  <a:pt x="32" y="52"/>
                </a:cubicBezTo>
                <a:cubicBezTo>
                  <a:pt x="32" y="54"/>
                  <a:pt x="34" y="56"/>
                  <a:pt x="36" y="56"/>
                </a:cubicBezTo>
                <a:cubicBezTo>
                  <a:pt x="44" y="56"/>
                  <a:pt x="44" y="56"/>
                  <a:pt x="44" y="56"/>
                </a:cubicBezTo>
                <a:cubicBezTo>
                  <a:pt x="46" y="56"/>
                  <a:pt x="48" y="54"/>
                  <a:pt x="48" y="52"/>
                </a:cubicBezTo>
                <a:cubicBezTo>
                  <a:pt x="48" y="50"/>
                  <a:pt x="46" y="48"/>
                  <a:pt x="44" y="48"/>
                </a:cubicBezTo>
                <a:moveTo>
                  <a:pt x="81" y="70"/>
                </a:moveTo>
                <a:cubicBezTo>
                  <a:pt x="81" y="71"/>
                  <a:pt x="81" y="71"/>
                  <a:pt x="81" y="72"/>
                </a:cubicBezTo>
                <a:cubicBezTo>
                  <a:pt x="82" y="73"/>
                  <a:pt x="82" y="73"/>
                  <a:pt x="83" y="74"/>
                </a:cubicBezTo>
                <a:cubicBezTo>
                  <a:pt x="83" y="74"/>
                  <a:pt x="84" y="74"/>
                  <a:pt x="85" y="75"/>
                </a:cubicBezTo>
                <a:cubicBezTo>
                  <a:pt x="85" y="75"/>
                  <a:pt x="86" y="75"/>
                  <a:pt x="86" y="75"/>
                </a:cubicBezTo>
                <a:cubicBezTo>
                  <a:pt x="86" y="64"/>
                  <a:pt x="86" y="64"/>
                  <a:pt x="86" y="64"/>
                </a:cubicBezTo>
                <a:cubicBezTo>
                  <a:pt x="84" y="64"/>
                  <a:pt x="83" y="65"/>
                  <a:pt x="82" y="66"/>
                </a:cubicBezTo>
                <a:cubicBezTo>
                  <a:pt x="81" y="67"/>
                  <a:pt x="81" y="68"/>
                  <a:pt x="81" y="70"/>
                </a:cubicBezTo>
                <a:moveTo>
                  <a:pt x="94" y="85"/>
                </a:moveTo>
                <a:cubicBezTo>
                  <a:pt x="93" y="84"/>
                  <a:pt x="92" y="84"/>
                  <a:pt x="92" y="83"/>
                </a:cubicBezTo>
                <a:cubicBezTo>
                  <a:pt x="91" y="83"/>
                  <a:pt x="90" y="83"/>
                  <a:pt x="90" y="83"/>
                </a:cubicBezTo>
                <a:cubicBezTo>
                  <a:pt x="90" y="95"/>
                  <a:pt x="90" y="95"/>
                  <a:pt x="90" y="95"/>
                </a:cubicBezTo>
                <a:cubicBezTo>
                  <a:pt x="92" y="95"/>
                  <a:pt x="93" y="95"/>
                  <a:pt x="94" y="94"/>
                </a:cubicBezTo>
                <a:cubicBezTo>
                  <a:pt x="95" y="93"/>
                  <a:pt x="96" y="91"/>
                  <a:pt x="96" y="89"/>
                </a:cubicBezTo>
                <a:cubicBezTo>
                  <a:pt x="96" y="88"/>
                  <a:pt x="96" y="87"/>
                  <a:pt x="95" y="86"/>
                </a:cubicBezTo>
                <a:cubicBezTo>
                  <a:pt x="95" y="86"/>
                  <a:pt x="94" y="85"/>
                  <a:pt x="94" y="85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12" name="Freeform 196">
            <a:extLst>
              <a:ext uri="{FF2B5EF4-FFF2-40B4-BE49-F238E27FC236}">
                <a16:creationId xmlns:a16="http://schemas.microsoft.com/office/drawing/2014/main" id="{C5EFD65E-4C99-4992-A464-ED549F38A147}"/>
              </a:ext>
            </a:extLst>
          </p:cNvPr>
          <p:cNvSpPr>
            <a:spLocks noEditPoints="1"/>
          </p:cNvSpPr>
          <p:nvPr/>
        </p:nvSpPr>
        <p:spPr bwMode="auto">
          <a:xfrm>
            <a:off x="-11477308" y="-2582856"/>
            <a:ext cx="600075" cy="381000"/>
          </a:xfrm>
          <a:custGeom>
            <a:avLst/>
            <a:gdLst>
              <a:gd name="T0" fmla="*/ 32 w 176"/>
              <a:gd name="T1" fmla="*/ 8 h 112"/>
              <a:gd name="T2" fmla="*/ 40 w 176"/>
              <a:gd name="T3" fmla="*/ 12 h 112"/>
              <a:gd name="T4" fmla="*/ 168 w 176"/>
              <a:gd name="T5" fmla="*/ 80 h 112"/>
              <a:gd name="T6" fmla="*/ 156 w 176"/>
              <a:gd name="T7" fmla="*/ 88 h 112"/>
              <a:gd name="T8" fmla="*/ 176 w 176"/>
              <a:gd name="T9" fmla="*/ 8 h 112"/>
              <a:gd name="T10" fmla="*/ 8 w 176"/>
              <a:gd name="T11" fmla="*/ 24 h 112"/>
              <a:gd name="T12" fmla="*/ 8 w 176"/>
              <a:gd name="T13" fmla="*/ 112 h 112"/>
              <a:gd name="T14" fmla="*/ 144 w 176"/>
              <a:gd name="T15" fmla="*/ 32 h 112"/>
              <a:gd name="T16" fmla="*/ 16 w 176"/>
              <a:gd name="T17" fmla="*/ 36 h 112"/>
              <a:gd name="T18" fmla="*/ 12 w 176"/>
              <a:gd name="T19" fmla="*/ 32 h 112"/>
              <a:gd name="T20" fmla="*/ 12 w 176"/>
              <a:gd name="T21" fmla="*/ 96 h 112"/>
              <a:gd name="T22" fmla="*/ 132 w 176"/>
              <a:gd name="T23" fmla="*/ 104 h 112"/>
              <a:gd name="T24" fmla="*/ 136 w 176"/>
              <a:gd name="T25" fmla="*/ 100 h 112"/>
              <a:gd name="T26" fmla="*/ 132 w 176"/>
              <a:gd name="T27" fmla="*/ 88 h 112"/>
              <a:gd name="T28" fmla="*/ 23 w 176"/>
              <a:gd name="T29" fmla="*/ 104 h 112"/>
              <a:gd name="T30" fmla="*/ 8 w 176"/>
              <a:gd name="T31" fmla="*/ 89 h 112"/>
              <a:gd name="T32" fmla="*/ 24 w 176"/>
              <a:gd name="T33" fmla="*/ 36 h 112"/>
              <a:gd name="T34" fmla="*/ 120 w 176"/>
              <a:gd name="T35" fmla="*/ 36 h 112"/>
              <a:gd name="T36" fmla="*/ 136 w 176"/>
              <a:gd name="T37" fmla="*/ 89 h 112"/>
              <a:gd name="T38" fmla="*/ 132 w 176"/>
              <a:gd name="T39" fmla="*/ 32 h 112"/>
              <a:gd name="T40" fmla="*/ 72 w 176"/>
              <a:gd name="T41" fmla="*/ 40 h 112"/>
              <a:gd name="T42" fmla="*/ 100 w 176"/>
              <a:gd name="T43" fmla="*/ 68 h 112"/>
              <a:gd name="T44" fmla="*/ 81 w 176"/>
              <a:gd name="T45" fmla="*/ 82 h 112"/>
              <a:gd name="T46" fmla="*/ 74 w 176"/>
              <a:gd name="T47" fmla="*/ 88 h 112"/>
              <a:gd name="T48" fmla="*/ 67 w 176"/>
              <a:gd name="T49" fmla="*/ 84 h 112"/>
              <a:gd name="T50" fmla="*/ 60 w 176"/>
              <a:gd name="T51" fmla="*/ 74 h 112"/>
              <a:gd name="T52" fmla="*/ 70 w 176"/>
              <a:gd name="T53" fmla="*/ 81 h 112"/>
              <a:gd name="T54" fmla="*/ 64 w 176"/>
              <a:gd name="T55" fmla="*/ 67 h 112"/>
              <a:gd name="T56" fmla="*/ 62 w 176"/>
              <a:gd name="T57" fmla="*/ 56 h 112"/>
              <a:gd name="T58" fmla="*/ 70 w 176"/>
              <a:gd name="T59" fmla="*/ 51 h 112"/>
              <a:gd name="T60" fmla="*/ 74 w 176"/>
              <a:gd name="T61" fmla="*/ 51 h 112"/>
              <a:gd name="T62" fmla="*/ 82 w 176"/>
              <a:gd name="T63" fmla="*/ 56 h 112"/>
              <a:gd name="T64" fmla="*/ 77 w 176"/>
              <a:gd name="T65" fmla="*/ 56 h 112"/>
              <a:gd name="T66" fmla="*/ 77 w 176"/>
              <a:gd name="T67" fmla="*/ 66 h 112"/>
              <a:gd name="T68" fmla="*/ 84 w 176"/>
              <a:gd name="T69" fmla="*/ 75 h 112"/>
              <a:gd name="T70" fmla="*/ 32 w 176"/>
              <a:gd name="T71" fmla="*/ 44 h 112"/>
              <a:gd name="T72" fmla="*/ 36 w 176"/>
              <a:gd name="T73" fmla="*/ 40 h 112"/>
              <a:gd name="T74" fmla="*/ 74 w 176"/>
              <a:gd name="T75" fmla="*/ 70 h 112"/>
              <a:gd name="T76" fmla="*/ 79 w 176"/>
              <a:gd name="T77" fmla="*/ 75 h 112"/>
              <a:gd name="T78" fmla="*/ 108 w 176"/>
              <a:gd name="T79" fmla="*/ 88 h 112"/>
              <a:gd name="T80" fmla="*/ 112 w 176"/>
              <a:gd name="T81" fmla="*/ 92 h 112"/>
              <a:gd name="T82" fmla="*/ 66 w 176"/>
              <a:gd name="T83" fmla="*/ 61 h 112"/>
              <a:gd name="T84" fmla="*/ 70 w 176"/>
              <a:gd name="T85" fmla="*/ 64 h 112"/>
              <a:gd name="T86" fmla="*/ 66 w 176"/>
              <a:gd name="T87" fmla="*/ 6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6" h="112">
                <a:moveTo>
                  <a:pt x="168" y="0"/>
                </a:moveTo>
                <a:cubicBezTo>
                  <a:pt x="40" y="0"/>
                  <a:pt x="40" y="0"/>
                  <a:pt x="40" y="0"/>
                </a:cubicBezTo>
                <a:cubicBezTo>
                  <a:pt x="36" y="0"/>
                  <a:pt x="32" y="4"/>
                  <a:pt x="32" y="8"/>
                </a:cubicBezTo>
                <a:cubicBezTo>
                  <a:pt x="32" y="12"/>
                  <a:pt x="32" y="12"/>
                  <a:pt x="32" y="12"/>
                </a:cubicBezTo>
                <a:cubicBezTo>
                  <a:pt x="32" y="14"/>
                  <a:pt x="34" y="16"/>
                  <a:pt x="36" y="16"/>
                </a:cubicBezTo>
                <a:cubicBezTo>
                  <a:pt x="38" y="16"/>
                  <a:pt x="40" y="14"/>
                  <a:pt x="40" y="12"/>
                </a:cubicBezTo>
                <a:cubicBezTo>
                  <a:pt x="40" y="8"/>
                  <a:pt x="40" y="8"/>
                  <a:pt x="40" y="8"/>
                </a:cubicBezTo>
                <a:cubicBezTo>
                  <a:pt x="168" y="8"/>
                  <a:pt x="168" y="8"/>
                  <a:pt x="168" y="8"/>
                </a:cubicBezTo>
                <a:cubicBezTo>
                  <a:pt x="168" y="80"/>
                  <a:pt x="168" y="80"/>
                  <a:pt x="168" y="80"/>
                </a:cubicBezTo>
                <a:cubicBezTo>
                  <a:pt x="156" y="80"/>
                  <a:pt x="156" y="80"/>
                  <a:pt x="156" y="80"/>
                </a:cubicBezTo>
                <a:cubicBezTo>
                  <a:pt x="154" y="80"/>
                  <a:pt x="152" y="82"/>
                  <a:pt x="152" y="84"/>
                </a:cubicBezTo>
                <a:cubicBezTo>
                  <a:pt x="152" y="86"/>
                  <a:pt x="154" y="88"/>
                  <a:pt x="156" y="88"/>
                </a:cubicBezTo>
                <a:cubicBezTo>
                  <a:pt x="168" y="88"/>
                  <a:pt x="168" y="88"/>
                  <a:pt x="168" y="88"/>
                </a:cubicBezTo>
                <a:cubicBezTo>
                  <a:pt x="172" y="88"/>
                  <a:pt x="176" y="84"/>
                  <a:pt x="176" y="80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36" y="24"/>
                </a:moveTo>
                <a:cubicBezTo>
                  <a:pt x="8" y="24"/>
                  <a:pt x="8" y="24"/>
                  <a:pt x="8" y="24"/>
                </a:cubicBezTo>
                <a:cubicBezTo>
                  <a:pt x="4" y="24"/>
                  <a:pt x="0" y="28"/>
                  <a:pt x="0" y="3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8"/>
                  <a:pt x="4" y="112"/>
                  <a:pt x="8" y="112"/>
                </a:cubicBezTo>
                <a:cubicBezTo>
                  <a:pt x="136" y="112"/>
                  <a:pt x="136" y="112"/>
                  <a:pt x="136" y="112"/>
                </a:cubicBezTo>
                <a:cubicBezTo>
                  <a:pt x="140" y="112"/>
                  <a:pt x="144" y="108"/>
                  <a:pt x="144" y="104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8"/>
                  <a:pt x="140" y="24"/>
                  <a:pt x="136" y="24"/>
                </a:cubicBezTo>
                <a:moveTo>
                  <a:pt x="12" y="32"/>
                </a:moveTo>
                <a:cubicBezTo>
                  <a:pt x="14" y="32"/>
                  <a:pt x="16" y="34"/>
                  <a:pt x="16" y="36"/>
                </a:cubicBezTo>
                <a:cubicBezTo>
                  <a:pt x="16" y="38"/>
                  <a:pt x="14" y="40"/>
                  <a:pt x="12" y="40"/>
                </a:cubicBezTo>
                <a:cubicBezTo>
                  <a:pt x="10" y="40"/>
                  <a:pt x="8" y="38"/>
                  <a:pt x="8" y="36"/>
                </a:cubicBezTo>
                <a:cubicBezTo>
                  <a:pt x="8" y="34"/>
                  <a:pt x="10" y="32"/>
                  <a:pt x="12" y="32"/>
                </a:cubicBezTo>
                <a:moveTo>
                  <a:pt x="12" y="104"/>
                </a:moveTo>
                <a:cubicBezTo>
                  <a:pt x="10" y="104"/>
                  <a:pt x="8" y="102"/>
                  <a:pt x="8" y="100"/>
                </a:cubicBezTo>
                <a:cubicBezTo>
                  <a:pt x="8" y="98"/>
                  <a:pt x="10" y="96"/>
                  <a:pt x="12" y="96"/>
                </a:cubicBezTo>
                <a:cubicBezTo>
                  <a:pt x="14" y="96"/>
                  <a:pt x="16" y="98"/>
                  <a:pt x="16" y="100"/>
                </a:cubicBezTo>
                <a:cubicBezTo>
                  <a:pt x="16" y="102"/>
                  <a:pt x="14" y="104"/>
                  <a:pt x="12" y="104"/>
                </a:cubicBezTo>
                <a:moveTo>
                  <a:pt x="132" y="104"/>
                </a:moveTo>
                <a:cubicBezTo>
                  <a:pt x="130" y="104"/>
                  <a:pt x="128" y="102"/>
                  <a:pt x="128" y="100"/>
                </a:cubicBezTo>
                <a:cubicBezTo>
                  <a:pt x="128" y="98"/>
                  <a:pt x="130" y="96"/>
                  <a:pt x="132" y="96"/>
                </a:cubicBezTo>
                <a:cubicBezTo>
                  <a:pt x="134" y="96"/>
                  <a:pt x="136" y="98"/>
                  <a:pt x="136" y="100"/>
                </a:cubicBezTo>
                <a:cubicBezTo>
                  <a:pt x="136" y="102"/>
                  <a:pt x="134" y="104"/>
                  <a:pt x="132" y="104"/>
                </a:cubicBezTo>
                <a:moveTo>
                  <a:pt x="136" y="89"/>
                </a:moveTo>
                <a:cubicBezTo>
                  <a:pt x="135" y="88"/>
                  <a:pt x="133" y="88"/>
                  <a:pt x="132" y="88"/>
                </a:cubicBezTo>
                <a:cubicBezTo>
                  <a:pt x="125" y="88"/>
                  <a:pt x="120" y="93"/>
                  <a:pt x="120" y="100"/>
                </a:cubicBezTo>
                <a:cubicBezTo>
                  <a:pt x="120" y="101"/>
                  <a:pt x="120" y="103"/>
                  <a:pt x="121" y="104"/>
                </a:cubicBezTo>
                <a:cubicBezTo>
                  <a:pt x="23" y="104"/>
                  <a:pt x="23" y="104"/>
                  <a:pt x="23" y="104"/>
                </a:cubicBezTo>
                <a:cubicBezTo>
                  <a:pt x="24" y="103"/>
                  <a:pt x="24" y="101"/>
                  <a:pt x="24" y="100"/>
                </a:cubicBezTo>
                <a:cubicBezTo>
                  <a:pt x="24" y="93"/>
                  <a:pt x="19" y="88"/>
                  <a:pt x="12" y="88"/>
                </a:cubicBezTo>
                <a:cubicBezTo>
                  <a:pt x="11" y="88"/>
                  <a:pt x="9" y="88"/>
                  <a:pt x="8" y="89"/>
                </a:cubicBezTo>
                <a:cubicBezTo>
                  <a:pt x="8" y="47"/>
                  <a:pt x="8" y="47"/>
                  <a:pt x="8" y="47"/>
                </a:cubicBezTo>
                <a:cubicBezTo>
                  <a:pt x="9" y="48"/>
                  <a:pt x="11" y="48"/>
                  <a:pt x="12" y="48"/>
                </a:cubicBezTo>
                <a:cubicBezTo>
                  <a:pt x="19" y="48"/>
                  <a:pt x="24" y="43"/>
                  <a:pt x="24" y="36"/>
                </a:cubicBezTo>
                <a:cubicBezTo>
                  <a:pt x="24" y="35"/>
                  <a:pt x="24" y="33"/>
                  <a:pt x="23" y="32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0" y="33"/>
                  <a:pt x="120" y="35"/>
                  <a:pt x="120" y="36"/>
                </a:cubicBezTo>
                <a:cubicBezTo>
                  <a:pt x="120" y="43"/>
                  <a:pt x="125" y="48"/>
                  <a:pt x="132" y="48"/>
                </a:cubicBezTo>
                <a:cubicBezTo>
                  <a:pt x="133" y="48"/>
                  <a:pt x="135" y="48"/>
                  <a:pt x="136" y="47"/>
                </a:cubicBezTo>
                <a:lnTo>
                  <a:pt x="136" y="89"/>
                </a:lnTo>
                <a:close/>
                <a:moveTo>
                  <a:pt x="132" y="40"/>
                </a:moveTo>
                <a:cubicBezTo>
                  <a:pt x="130" y="40"/>
                  <a:pt x="128" y="38"/>
                  <a:pt x="128" y="36"/>
                </a:cubicBezTo>
                <a:cubicBezTo>
                  <a:pt x="128" y="34"/>
                  <a:pt x="130" y="32"/>
                  <a:pt x="132" y="32"/>
                </a:cubicBezTo>
                <a:cubicBezTo>
                  <a:pt x="134" y="32"/>
                  <a:pt x="136" y="34"/>
                  <a:pt x="136" y="36"/>
                </a:cubicBezTo>
                <a:cubicBezTo>
                  <a:pt x="136" y="38"/>
                  <a:pt x="134" y="40"/>
                  <a:pt x="132" y="40"/>
                </a:cubicBezTo>
                <a:moveTo>
                  <a:pt x="72" y="40"/>
                </a:moveTo>
                <a:cubicBezTo>
                  <a:pt x="57" y="40"/>
                  <a:pt x="44" y="53"/>
                  <a:pt x="44" y="68"/>
                </a:cubicBezTo>
                <a:cubicBezTo>
                  <a:pt x="44" y="83"/>
                  <a:pt x="57" y="96"/>
                  <a:pt x="72" y="96"/>
                </a:cubicBezTo>
                <a:cubicBezTo>
                  <a:pt x="87" y="96"/>
                  <a:pt x="100" y="83"/>
                  <a:pt x="100" y="68"/>
                </a:cubicBezTo>
                <a:cubicBezTo>
                  <a:pt x="100" y="53"/>
                  <a:pt x="87" y="40"/>
                  <a:pt x="72" y="40"/>
                </a:cubicBezTo>
                <a:moveTo>
                  <a:pt x="83" y="79"/>
                </a:moveTo>
                <a:cubicBezTo>
                  <a:pt x="83" y="80"/>
                  <a:pt x="82" y="81"/>
                  <a:pt x="81" y="82"/>
                </a:cubicBezTo>
                <a:cubicBezTo>
                  <a:pt x="80" y="83"/>
                  <a:pt x="79" y="84"/>
                  <a:pt x="77" y="84"/>
                </a:cubicBezTo>
                <a:cubicBezTo>
                  <a:pt x="76" y="85"/>
                  <a:pt x="75" y="85"/>
                  <a:pt x="74" y="85"/>
                </a:cubicBezTo>
                <a:cubicBezTo>
                  <a:pt x="74" y="88"/>
                  <a:pt x="74" y="88"/>
                  <a:pt x="74" y="88"/>
                </a:cubicBezTo>
                <a:cubicBezTo>
                  <a:pt x="70" y="88"/>
                  <a:pt x="70" y="88"/>
                  <a:pt x="70" y="88"/>
                </a:cubicBezTo>
                <a:cubicBezTo>
                  <a:pt x="70" y="85"/>
                  <a:pt x="70" y="85"/>
                  <a:pt x="70" y="85"/>
                </a:cubicBezTo>
                <a:cubicBezTo>
                  <a:pt x="69" y="85"/>
                  <a:pt x="68" y="85"/>
                  <a:pt x="67" y="84"/>
                </a:cubicBezTo>
                <a:cubicBezTo>
                  <a:pt x="65" y="84"/>
                  <a:pt x="64" y="83"/>
                  <a:pt x="63" y="82"/>
                </a:cubicBezTo>
                <a:cubicBezTo>
                  <a:pt x="62" y="81"/>
                  <a:pt x="61" y="80"/>
                  <a:pt x="61" y="79"/>
                </a:cubicBezTo>
                <a:cubicBezTo>
                  <a:pt x="60" y="77"/>
                  <a:pt x="60" y="76"/>
                  <a:pt x="60" y="74"/>
                </a:cubicBezTo>
                <a:cubicBezTo>
                  <a:pt x="65" y="74"/>
                  <a:pt x="65" y="74"/>
                  <a:pt x="65" y="74"/>
                </a:cubicBezTo>
                <a:cubicBezTo>
                  <a:pt x="65" y="76"/>
                  <a:pt x="66" y="78"/>
                  <a:pt x="67" y="79"/>
                </a:cubicBezTo>
                <a:cubicBezTo>
                  <a:pt x="67" y="80"/>
                  <a:pt x="68" y="81"/>
                  <a:pt x="70" y="81"/>
                </a:cubicBezTo>
                <a:cubicBezTo>
                  <a:pt x="70" y="70"/>
                  <a:pt x="70" y="70"/>
                  <a:pt x="70" y="70"/>
                </a:cubicBezTo>
                <a:cubicBezTo>
                  <a:pt x="69" y="69"/>
                  <a:pt x="68" y="69"/>
                  <a:pt x="67" y="69"/>
                </a:cubicBezTo>
                <a:cubicBezTo>
                  <a:pt x="66" y="68"/>
                  <a:pt x="65" y="68"/>
                  <a:pt x="64" y="67"/>
                </a:cubicBezTo>
                <a:cubicBezTo>
                  <a:pt x="63" y="66"/>
                  <a:pt x="62" y="65"/>
                  <a:pt x="62" y="64"/>
                </a:cubicBezTo>
                <a:cubicBezTo>
                  <a:pt x="61" y="63"/>
                  <a:pt x="61" y="62"/>
                  <a:pt x="61" y="60"/>
                </a:cubicBezTo>
                <a:cubicBezTo>
                  <a:pt x="61" y="58"/>
                  <a:pt x="61" y="57"/>
                  <a:pt x="62" y="56"/>
                </a:cubicBezTo>
                <a:cubicBezTo>
                  <a:pt x="62" y="55"/>
                  <a:pt x="63" y="54"/>
                  <a:pt x="64" y="53"/>
                </a:cubicBezTo>
                <a:cubicBezTo>
                  <a:pt x="65" y="53"/>
                  <a:pt x="66" y="52"/>
                  <a:pt x="67" y="52"/>
                </a:cubicBezTo>
                <a:cubicBezTo>
                  <a:pt x="68" y="51"/>
                  <a:pt x="69" y="51"/>
                  <a:pt x="70" y="51"/>
                </a:cubicBezTo>
                <a:cubicBezTo>
                  <a:pt x="70" y="48"/>
                  <a:pt x="70" y="48"/>
                  <a:pt x="70" y="48"/>
                </a:cubicBezTo>
                <a:cubicBezTo>
                  <a:pt x="74" y="48"/>
                  <a:pt x="74" y="48"/>
                  <a:pt x="74" y="48"/>
                </a:cubicBezTo>
                <a:cubicBezTo>
                  <a:pt x="74" y="51"/>
                  <a:pt x="74" y="51"/>
                  <a:pt x="74" y="51"/>
                </a:cubicBezTo>
                <a:cubicBezTo>
                  <a:pt x="75" y="51"/>
                  <a:pt x="76" y="51"/>
                  <a:pt x="77" y="52"/>
                </a:cubicBezTo>
                <a:cubicBezTo>
                  <a:pt x="78" y="52"/>
                  <a:pt x="79" y="52"/>
                  <a:pt x="80" y="53"/>
                </a:cubicBezTo>
                <a:cubicBezTo>
                  <a:pt x="81" y="54"/>
                  <a:pt x="82" y="55"/>
                  <a:pt x="82" y="56"/>
                </a:cubicBezTo>
                <a:cubicBezTo>
                  <a:pt x="83" y="57"/>
                  <a:pt x="83" y="58"/>
                  <a:pt x="83" y="60"/>
                </a:cubicBezTo>
                <a:cubicBezTo>
                  <a:pt x="78" y="60"/>
                  <a:pt x="78" y="60"/>
                  <a:pt x="78" y="60"/>
                </a:cubicBezTo>
                <a:cubicBezTo>
                  <a:pt x="78" y="58"/>
                  <a:pt x="77" y="57"/>
                  <a:pt x="77" y="56"/>
                </a:cubicBezTo>
                <a:cubicBezTo>
                  <a:pt x="76" y="56"/>
                  <a:pt x="75" y="55"/>
                  <a:pt x="74" y="55"/>
                </a:cubicBezTo>
                <a:cubicBezTo>
                  <a:pt x="74" y="65"/>
                  <a:pt x="74" y="65"/>
                  <a:pt x="74" y="65"/>
                </a:cubicBezTo>
                <a:cubicBezTo>
                  <a:pt x="75" y="65"/>
                  <a:pt x="76" y="66"/>
                  <a:pt x="77" y="66"/>
                </a:cubicBezTo>
                <a:cubicBezTo>
                  <a:pt x="78" y="66"/>
                  <a:pt x="80" y="67"/>
                  <a:pt x="81" y="68"/>
                </a:cubicBezTo>
                <a:cubicBezTo>
                  <a:pt x="82" y="69"/>
                  <a:pt x="82" y="69"/>
                  <a:pt x="83" y="71"/>
                </a:cubicBezTo>
                <a:cubicBezTo>
                  <a:pt x="84" y="72"/>
                  <a:pt x="84" y="73"/>
                  <a:pt x="84" y="75"/>
                </a:cubicBezTo>
                <a:cubicBezTo>
                  <a:pt x="84" y="76"/>
                  <a:pt x="84" y="78"/>
                  <a:pt x="83" y="79"/>
                </a:cubicBezTo>
                <a:moveTo>
                  <a:pt x="36" y="40"/>
                </a:moveTo>
                <a:cubicBezTo>
                  <a:pt x="34" y="40"/>
                  <a:pt x="32" y="42"/>
                  <a:pt x="32" y="44"/>
                </a:cubicBezTo>
                <a:cubicBezTo>
                  <a:pt x="32" y="46"/>
                  <a:pt x="34" y="48"/>
                  <a:pt x="36" y="48"/>
                </a:cubicBezTo>
                <a:cubicBezTo>
                  <a:pt x="38" y="48"/>
                  <a:pt x="40" y="46"/>
                  <a:pt x="40" y="44"/>
                </a:cubicBezTo>
                <a:cubicBezTo>
                  <a:pt x="40" y="42"/>
                  <a:pt x="38" y="40"/>
                  <a:pt x="36" y="40"/>
                </a:cubicBezTo>
                <a:moveTo>
                  <a:pt x="77" y="72"/>
                </a:moveTo>
                <a:cubicBezTo>
                  <a:pt x="76" y="71"/>
                  <a:pt x="76" y="71"/>
                  <a:pt x="75" y="71"/>
                </a:cubicBezTo>
                <a:cubicBezTo>
                  <a:pt x="75" y="71"/>
                  <a:pt x="74" y="71"/>
                  <a:pt x="74" y="70"/>
                </a:cubicBezTo>
                <a:cubicBezTo>
                  <a:pt x="74" y="81"/>
                  <a:pt x="74" y="81"/>
                  <a:pt x="74" y="81"/>
                </a:cubicBezTo>
                <a:cubicBezTo>
                  <a:pt x="75" y="80"/>
                  <a:pt x="76" y="80"/>
                  <a:pt x="77" y="79"/>
                </a:cubicBezTo>
                <a:cubicBezTo>
                  <a:pt x="78" y="79"/>
                  <a:pt x="79" y="77"/>
                  <a:pt x="79" y="75"/>
                </a:cubicBezTo>
                <a:cubicBezTo>
                  <a:pt x="79" y="75"/>
                  <a:pt x="79" y="74"/>
                  <a:pt x="78" y="73"/>
                </a:cubicBezTo>
                <a:cubicBezTo>
                  <a:pt x="78" y="73"/>
                  <a:pt x="78" y="72"/>
                  <a:pt x="77" y="72"/>
                </a:cubicBezTo>
                <a:moveTo>
                  <a:pt x="108" y="88"/>
                </a:moveTo>
                <a:cubicBezTo>
                  <a:pt x="106" y="88"/>
                  <a:pt x="104" y="90"/>
                  <a:pt x="104" y="92"/>
                </a:cubicBezTo>
                <a:cubicBezTo>
                  <a:pt x="104" y="94"/>
                  <a:pt x="106" y="96"/>
                  <a:pt x="108" y="96"/>
                </a:cubicBezTo>
                <a:cubicBezTo>
                  <a:pt x="110" y="96"/>
                  <a:pt x="112" y="94"/>
                  <a:pt x="112" y="92"/>
                </a:cubicBezTo>
                <a:cubicBezTo>
                  <a:pt x="112" y="90"/>
                  <a:pt x="110" y="88"/>
                  <a:pt x="108" y="88"/>
                </a:cubicBezTo>
                <a:moveTo>
                  <a:pt x="66" y="60"/>
                </a:moveTo>
                <a:cubicBezTo>
                  <a:pt x="66" y="60"/>
                  <a:pt x="66" y="61"/>
                  <a:pt x="66" y="61"/>
                </a:cubicBezTo>
                <a:cubicBezTo>
                  <a:pt x="67" y="62"/>
                  <a:pt x="67" y="62"/>
                  <a:pt x="68" y="63"/>
                </a:cubicBezTo>
                <a:cubicBezTo>
                  <a:pt x="68" y="63"/>
                  <a:pt x="69" y="63"/>
                  <a:pt x="69" y="64"/>
                </a:cubicBezTo>
                <a:cubicBezTo>
                  <a:pt x="70" y="64"/>
                  <a:pt x="70" y="64"/>
                  <a:pt x="70" y="64"/>
                </a:cubicBezTo>
                <a:cubicBezTo>
                  <a:pt x="70" y="55"/>
                  <a:pt x="70" y="55"/>
                  <a:pt x="70" y="55"/>
                </a:cubicBezTo>
                <a:cubicBezTo>
                  <a:pt x="69" y="55"/>
                  <a:pt x="68" y="56"/>
                  <a:pt x="67" y="56"/>
                </a:cubicBezTo>
                <a:cubicBezTo>
                  <a:pt x="66" y="57"/>
                  <a:pt x="66" y="58"/>
                  <a:pt x="66" y="6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13" name="Freeform 197">
            <a:extLst>
              <a:ext uri="{FF2B5EF4-FFF2-40B4-BE49-F238E27FC236}">
                <a16:creationId xmlns:a16="http://schemas.microsoft.com/office/drawing/2014/main" id="{2C703686-B9D7-49EF-BF28-936EAEBA96B9}"/>
              </a:ext>
            </a:extLst>
          </p:cNvPr>
          <p:cNvSpPr>
            <a:spLocks noEditPoints="1"/>
          </p:cNvSpPr>
          <p:nvPr/>
        </p:nvSpPr>
        <p:spPr bwMode="auto">
          <a:xfrm>
            <a:off x="-10331133" y="-2555869"/>
            <a:ext cx="600075" cy="327025"/>
          </a:xfrm>
          <a:custGeom>
            <a:avLst/>
            <a:gdLst>
              <a:gd name="T0" fmla="*/ 8 w 176"/>
              <a:gd name="T1" fmla="*/ 0 h 96"/>
              <a:gd name="T2" fmla="*/ 0 w 176"/>
              <a:gd name="T3" fmla="*/ 88 h 96"/>
              <a:gd name="T4" fmla="*/ 168 w 176"/>
              <a:gd name="T5" fmla="*/ 96 h 96"/>
              <a:gd name="T6" fmla="*/ 176 w 176"/>
              <a:gd name="T7" fmla="*/ 8 h 96"/>
              <a:gd name="T8" fmla="*/ 12 w 176"/>
              <a:gd name="T9" fmla="*/ 8 h 96"/>
              <a:gd name="T10" fmla="*/ 12 w 176"/>
              <a:gd name="T11" fmla="*/ 16 h 96"/>
              <a:gd name="T12" fmla="*/ 12 w 176"/>
              <a:gd name="T13" fmla="*/ 8 h 96"/>
              <a:gd name="T14" fmla="*/ 8 w 176"/>
              <a:gd name="T15" fmla="*/ 84 h 96"/>
              <a:gd name="T16" fmla="*/ 16 w 176"/>
              <a:gd name="T17" fmla="*/ 84 h 96"/>
              <a:gd name="T18" fmla="*/ 164 w 176"/>
              <a:gd name="T19" fmla="*/ 88 h 96"/>
              <a:gd name="T20" fmla="*/ 164 w 176"/>
              <a:gd name="T21" fmla="*/ 80 h 96"/>
              <a:gd name="T22" fmla="*/ 164 w 176"/>
              <a:gd name="T23" fmla="*/ 88 h 96"/>
              <a:gd name="T24" fmla="*/ 164 w 176"/>
              <a:gd name="T25" fmla="*/ 72 h 96"/>
              <a:gd name="T26" fmla="*/ 153 w 176"/>
              <a:gd name="T27" fmla="*/ 88 h 96"/>
              <a:gd name="T28" fmla="*/ 24 w 176"/>
              <a:gd name="T29" fmla="*/ 84 h 96"/>
              <a:gd name="T30" fmla="*/ 8 w 176"/>
              <a:gd name="T31" fmla="*/ 73 h 96"/>
              <a:gd name="T32" fmla="*/ 12 w 176"/>
              <a:gd name="T33" fmla="*/ 24 h 96"/>
              <a:gd name="T34" fmla="*/ 23 w 176"/>
              <a:gd name="T35" fmla="*/ 8 h 96"/>
              <a:gd name="T36" fmla="*/ 152 w 176"/>
              <a:gd name="T37" fmla="*/ 12 h 96"/>
              <a:gd name="T38" fmla="*/ 168 w 176"/>
              <a:gd name="T39" fmla="*/ 23 h 96"/>
              <a:gd name="T40" fmla="*/ 164 w 176"/>
              <a:gd name="T41" fmla="*/ 16 h 96"/>
              <a:gd name="T42" fmla="*/ 164 w 176"/>
              <a:gd name="T43" fmla="*/ 8 h 96"/>
              <a:gd name="T44" fmla="*/ 164 w 176"/>
              <a:gd name="T45" fmla="*/ 16 h 96"/>
              <a:gd name="T46" fmla="*/ 132 w 176"/>
              <a:gd name="T47" fmla="*/ 72 h 96"/>
              <a:gd name="T48" fmla="*/ 132 w 176"/>
              <a:gd name="T49" fmla="*/ 80 h 96"/>
              <a:gd name="T50" fmla="*/ 144 w 176"/>
              <a:gd name="T51" fmla="*/ 76 h 96"/>
              <a:gd name="T52" fmla="*/ 88 w 176"/>
              <a:gd name="T53" fmla="*/ 16 h 96"/>
              <a:gd name="T54" fmla="*/ 88 w 176"/>
              <a:gd name="T55" fmla="*/ 80 h 96"/>
              <a:gd name="T56" fmla="*/ 88 w 176"/>
              <a:gd name="T57" fmla="*/ 16 h 96"/>
              <a:gd name="T58" fmla="*/ 95 w 176"/>
              <a:gd name="T59" fmla="*/ 46 h 96"/>
              <a:gd name="T60" fmla="*/ 81 w 176"/>
              <a:gd name="T61" fmla="*/ 47 h 96"/>
              <a:gd name="T62" fmla="*/ 81 w 176"/>
              <a:gd name="T63" fmla="*/ 50 h 96"/>
              <a:gd name="T64" fmla="*/ 93 w 176"/>
              <a:gd name="T65" fmla="*/ 53 h 96"/>
              <a:gd name="T66" fmla="*/ 84 w 176"/>
              <a:gd name="T67" fmla="*/ 60 h 96"/>
              <a:gd name="T68" fmla="*/ 96 w 176"/>
              <a:gd name="T69" fmla="*/ 62 h 96"/>
              <a:gd name="T70" fmla="*/ 100 w 176"/>
              <a:gd name="T71" fmla="*/ 66 h 96"/>
              <a:gd name="T72" fmla="*/ 79 w 176"/>
              <a:gd name="T73" fmla="*/ 63 h 96"/>
              <a:gd name="T74" fmla="*/ 70 w 176"/>
              <a:gd name="T75" fmla="*/ 53 h 96"/>
              <a:gd name="T76" fmla="*/ 74 w 176"/>
              <a:gd name="T77" fmla="*/ 50 h 96"/>
              <a:gd name="T78" fmla="*/ 74 w 176"/>
              <a:gd name="T79" fmla="*/ 48 h 96"/>
              <a:gd name="T80" fmla="*/ 74 w 176"/>
              <a:gd name="T81" fmla="*/ 46 h 96"/>
              <a:gd name="T82" fmla="*/ 71 w 176"/>
              <a:gd name="T83" fmla="*/ 42 h 96"/>
              <a:gd name="T84" fmla="*/ 80 w 176"/>
              <a:gd name="T85" fmla="*/ 32 h 96"/>
              <a:gd name="T86" fmla="*/ 102 w 176"/>
              <a:gd name="T87" fmla="*/ 31 h 96"/>
              <a:gd name="T88" fmla="*/ 91 w 176"/>
              <a:gd name="T89" fmla="*/ 33 h 96"/>
              <a:gd name="T90" fmla="*/ 81 w 176"/>
              <a:gd name="T91" fmla="*/ 42 h 96"/>
              <a:gd name="T92" fmla="*/ 44 w 176"/>
              <a:gd name="T93" fmla="*/ 16 h 96"/>
              <a:gd name="T94" fmla="*/ 32 w 176"/>
              <a:gd name="T95" fmla="*/ 20 h 96"/>
              <a:gd name="T96" fmla="*/ 44 w 176"/>
              <a:gd name="T97" fmla="*/ 24 h 96"/>
              <a:gd name="T98" fmla="*/ 44 w 176"/>
              <a:gd name="T99" fmla="*/ 1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76" h="96"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2"/>
                  <a:pt x="4" y="96"/>
                  <a:pt x="8" y="96"/>
                </a:cubicBezTo>
                <a:cubicBezTo>
                  <a:pt x="168" y="96"/>
                  <a:pt x="168" y="96"/>
                  <a:pt x="168" y="96"/>
                </a:cubicBezTo>
                <a:cubicBezTo>
                  <a:pt x="172" y="96"/>
                  <a:pt x="176" y="92"/>
                  <a:pt x="176" y="88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2" y="8"/>
                </a:moveTo>
                <a:cubicBezTo>
                  <a:pt x="14" y="8"/>
                  <a:pt x="16" y="10"/>
                  <a:pt x="16" y="12"/>
                </a:cubicBezTo>
                <a:cubicBezTo>
                  <a:pt x="16" y="14"/>
                  <a:pt x="14" y="16"/>
                  <a:pt x="12" y="16"/>
                </a:cubicBezTo>
                <a:cubicBezTo>
                  <a:pt x="10" y="16"/>
                  <a:pt x="8" y="14"/>
                  <a:pt x="8" y="12"/>
                </a:cubicBezTo>
                <a:cubicBezTo>
                  <a:pt x="8" y="10"/>
                  <a:pt x="10" y="8"/>
                  <a:pt x="12" y="8"/>
                </a:cubicBezTo>
                <a:moveTo>
                  <a:pt x="12" y="88"/>
                </a:moveTo>
                <a:cubicBezTo>
                  <a:pt x="10" y="88"/>
                  <a:pt x="8" y="86"/>
                  <a:pt x="8" y="84"/>
                </a:cubicBezTo>
                <a:cubicBezTo>
                  <a:pt x="8" y="82"/>
                  <a:pt x="10" y="80"/>
                  <a:pt x="12" y="80"/>
                </a:cubicBezTo>
                <a:cubicBezTo>
                  <a:pt x="14" y="80"/>
                  <a:pt x="16" y="82"/>
                  <a:pt x="16" y="84"/>
                </a:cubicBezTo>
                <a:cubicBezTo>
                  <a:pt x="16" y="86"/>
                  <a:pt x="14" y="88"/>
                  <a:pt x="12" y="88"/>
                </a:cubicBezTo>
                <a:moveTo>
                  <a:pt x="164" y="88"/>
                </a:moveTo>
                <a:cubicBezTo>
                  <a:pt x="162" y="88"/>
                  <a:pt x="160" y="86"/>
                  <a:pt x="160" y="84"/>
                </a:cubicBezTo>
                <a:cubicBezTo>
                  <a:pt x="160" y="82"/>
                  <a:pt x="162" y="80"/>
                  <a:pt x="164" y="80"/>
                </a:cubicBezTo>
                <a:cubicBezTo>
                  <a:pt x="166" y="80"/>
                  <a:pt x="168" y="82"/>
                  <a:pt x="168" y="84"/>
                </a:cubicBezTo>
                <a:cubicBezTo>
                  <a:pt x="168" y="86"/>
                  <a:pt x="166" y="88"/>
                  <a:pt x="164" y="88"/>
                </a:cubicBezTo>
                <a:moveTo>
                  <a:pt x="168" y="73"/>
                </a:moveTo>
                <a:cubicBezTo>
                  <a:pt x="167" y="72"/>
                  <a:pt x="165" y="72"/>
                  <a:pt x="164" y="72"/>
                </a:cubicBezTo>
                <a:cubicBezTo>
                  <a:pt x="157" y="72"/>
                  <a:pt x="152" y="77"/>
                  <a:pt x="152" y="84"/>
                </a:cubicBezTo>
                <a:cubicBezTo>
                  <a:pt x="152" y="85"/>
                  <a:pt x="152" y="87"/>
                  <a:pt x="153" y="88"/>
                </a:cubicBezTo>
                <a:cubicBezTo>
                  <a:pt x="23" y="88"/>
                  <a:pt x="23" y="88"/>
                  <a:pt x="23" y="88"/>
                </a:cubicBezTo>
                <a:cubicBezTo>
                  <a:pt x="24" y="87"/>
                  <a:pt x="24" y="85"/>
                  <a:pt x="24" y="84"/>
                </a:cubicBezTo>
                <a:cubicBezTo>
                  <a:pt x="24" y="77"/>
                  <a:pt x="19" y="72"/>
                  <a:pt x="12" y="72"/>
                </a:cubicBezTo>
                <a:cubicBezTo>
                  <a:pt x="11" y="72"/>
                  <a:pt x="9" y="72"/>
                  <a:pt x="8" y="73"/>
                </a:cubicBezTo>
                <a:cubicBezTo>
                  <a:pt x="8" y="23"/>
                  <a:pt x="8" y="23"/>
                  <a:pt x="8" y="23"/>
                </a:cubicBezTo>
                <a:cubicBezTo>
                  <a:pt x="9" y="24"/>
                  <a:pt x="11" y="24"/>
                  <a:pt x="12" y="24"/>
                </a:cubicBezTo>
                <a:cubicBezTo>
                  <a:pt x="19" y="24"/>
                  <a:pt x="24" y="19"/>
                  <a:pt x="24" y="12"/>
                </a:cubicBezTo>
                <a:cubicBezTo>
                  <a:pt x="24" y="11"/>
                  <a:pt x="24" y="9"/>
                  <a:pt x="23" y="8"/>
                </a:cubicBezTo>
                <a:cubicBezTo>
                  <a:pt x="153" y="8"/>
                  <a:pt x="153" y="8"/>
                  <a:pt x="153" y="8"/>
                </a:cubicBezTo>
                <a:cubicBezTo>
                  <a:pt x="152" y="9"/>
                  <a:pt x="152" y="11"/>
                  <a:pt x="152" y="12"/>
                </a:cubicBezTo>
                <a:cubicBezTo>
                  <a:pt x="152" y="19"/>
                  <a:pt x="157" y="24"/>
                  <a:pt x="164" y="24"/>
                </a:cubicBezTo>
                <a:cubicBezTo>
                  <a:pt x="165" y="24"/>
                  <a:pt x="167" y="24"/>
                  <a:pt x="168" y="23"/>
                </a:cubicBezTo>
                <a:lnTo>
                  <a:pt x="168" y="73"/>
                </a:lnTo>
                <a:close/>
                <a:moveTo>
                  <a:pt x="164" y="16"/>
                </a:moveTo>
                <a:cubicBezTo>
                  <a:pt x="162" y="16"/>
                  <a:pt x="160" y="14"/>
                  <a:pt x="160" y="12"/>
                </a:cubicBezTo>
                <a:cubicBezTo>
                  <a:pt x="160" y="10"/>
                  <a:pt x="162" y="8"/>
                  <a:pt x="164" y="8"/>
                </a:cubicBezTo>
                <a:cubicBezTo>
                  <a:pt x="166" y="8"/>
                  <a:pt x="168" y="10"/>
                  <a:pt x="168" y="12"/>
                </a:cubicBezTo>
                <a:cubicBezTo>
                  <a:pt x="168" y="14"/>
                  <a:pt x="166" y="16"/>
                  <a:pt x="164" y="16"/>
                </a:cubicBezTo>
                <a:moveTo>
                  <a:pt x="140" y="72"/>
                </a:moveTo>
                <a:cubicBezTo>
                  <a:pt x="132" y="72"/>
                  <a:pt x="132" y="72"/>
                  <a:pt x="132" y="72"/>
                </a:cubicBezTo>
                <a:cubicBezTo>
                  <a:pt x="130" y="72"/>
                  <a:pt x="128" y="74"/>
                  <a:pt x="128" y="76"/>
                </a:cubicBezTo>
                <a:cubicBezTo>
                  <a:pt x="128" y="78"/>
                  <a:pt x="130" y="80"/>
                  <a:pt x="132" y="80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2" y="80"/>
                  <a:pt x="144" y="78"/>
                  <a:pt x="144" y="76"/>
                </a:cubicBezTo>
                <a:cubicBezTo>
                  <a:pt x="144" y="74"/>
                  <a:pt x="142" y="72"/>
                  <a:pt x="140" y="72"/>
                </a:cubicBezTo>
                <a:moveTo>
                  <a:pt x="88" y="16"/>
                </a:moveTo>
                <a:cubicBezTo>
                  <a:pt x="70" y="16"/>
                  <a:pt x="56" y="30"/>
                  <a:pt x="56" y="48"/>
                </a:cubicBezTo>
                <a:cubicBezTo>
                  <a:pt x="56" y="66"/>
                  <a:pt x="70" y="80"/>
                  <a:pt x="88" y="80"/>
                </a:cubicBezTo>
                <a:cubicBezTo>
                  <a:pt x="106" y="80"/>
                  <a:pt x="120" y="66"/>
                  <a:pt x="120" y="48"/>
                </a:cubicBezTo>
                <a:cubicBezTo>
                  <a:pt x="120" y="30"/>
                  <a:pt x="106" y="16"/>
                  <a:pt x="88" y="16"/>
                </a:cubicBezTo>
                <a:moveTo>
                  <a:pt x="97" y="42"/>
                </a:moveTo>
                <a:cubicBezTo>
                  <a:pt x="95" y="46"/>
                  <a:pt x="95" y="46"/>
                  <a:pt x="95" y="46"/>
                </a:cubicBezTo>
                <a:cubicBezTo>
                  <a:pt x="81" y="46"/>
                  <a:pt x="81" y="46"/>
                  <a:pt x="81" y="46"/>
                </a:cubicBezTo>
                <a:cubicBezTo>
                  <a:pt x="81" y="46"/>
                  <a:pt x="81" y="46"/>
                  <a:pt x="81" y="47"/>
                </a:cubicBezTo>
                <a:cubicBezTo>
                  <a:pt x="81" y="48"/>
                  <a:pt x="81" y="48"/>
                  <a:pt x="81" y="48"/>
                </a:cubicBezTo>
                <a:cubicBezTo>
                  <a:pt x="81" y="49"/>
                  <a:pt x="81" y="49"/>
                  <a:pt x="81" y="50"/>
                </a:cubicBezTo>
                <a:cubicBezTo>
                  <a:pt x="94" y="50"/>
                  <a:pt x="94" y="50"/>
                  <a:pt x="94" y="50"/>
                </a:cubicBezTo>
                <a:cubicBezTo>
                  <a:pt x="93" y="53"/>
                  <a:pt x="93" y="53"/>
                  <a:pt x="93" y="53"/>
                </a:cubicBezTo>
                <a:cubicBezTo>
                  <a:pt x="81" y="53"/>
                  <a:pt x="81" y="53"/>
                  <a:pt x="81" y="53"/>
                </a:cubicBezTo>
                <a:cubicBezTo>
                  <a:pt x="81" y="56"/>
                  <a:pt x="82" y="58"/>
                  <a:pt x="84" y="60"/>
                </a:cubicBezTo>
                <a:cubicBezTo>
                  <a:pt x="86" y="62"/>
                  <a:pt x="88" y="63"/>
                  <a:pt x="91" y="63"/>
                </a:cubicBezTo>
                <a:cubicBezTo>
                  <a:pt x="93" y="63"/>
                  <a:pt x="95" y="63"/>
                  <a:pt x="96" y="62"/>
                </a:cubicBezTo>
                <a:cubicBezTo>
                  <a:pt x="97" y="62"/>
                  <a:pt x="99" y="61"/>
                  <a:pt x="100" y="59"/>
                </a:cubicBezTo>
                <a:cubicBezTo>
                  <a:pt x="100" y="66"/>
                  <a:pt x="100" y="66"/>
                  <a:pt x="100" y="66"/>
                </a:cubicBezTo>
                <a:cubicBezTo>
                  <a:pt x="97" y="67"/>
                  <a:pt x="94" y="68"/>
                  <a:pt x="91" y="68"/>
                </a:cubicBezTo>
                <a:cubicBezTo>
                  <a:pt x="86" y="68"/>
                  <a:pt x="82" y="67"/>
                  <a:pt x="79" y="63"/>
                </a:cubicBezTo>
                <a:cubicBezTo>
                  <a:pt x="76" y="61"/>
                  <a:pt x="75" y="57"/>
                  <a:pt x="74" y="53"/>
                </a:cubicBezTo>
                <a:cubicBezTo>
                  <a:pt x="70" y="53"/>
                  <a:pt x="70" y="53"/>
                  <a:pt x="70" y="53"/>
                </a:cubicBezTo>
                <a:cubicBezTo>
                  <a:pt x="71" y="50"/>
                  <a:pt x="71" y="50"/>
                  <a:pt x="71" y="50"/>
                </a:cubicBezTo>
                <a:cubicBezTo>
                  <a:pt x="74" y="50"/>
                  <a:pt x="74" y="50"/>
                  <a:pt x="74" y="50"/>
                </a:cubicBezTo>
                <a:cubicBezTo>
                  <a:pt x="74" y="49"/>
                  <a:pt x="74" y="49"/>
                  <a:pt x="74" y="49"/>
                </a:cubicBezTo>
                <a:cubicBezTo>
                  <a:pt x="74" y="48"/>
                  <a:pt x="74" y="48"/>
                  <a:pt x="74" y="48"/>
                </a:cubicBezTo>
                <a:cubicBezTo>
                  <a:pt x="74" y="47"/>
                  <a:pt x="74" y="47"/>
                  <a:pt x="74" y="47"/>
                </a:cubicBezTo>
                <a:cubicBezTo>
                  <a:pt x="74" y="47"/>
                  <a:pt x="74" y="46"/>
                  <a:pt x="74" y="46"/>
                </a:cubicBezTo>
                <a:cubicBezTo>
                  <a:pt x="70" y="46"/>
                  <a:pt x="70" y="46"/>
                  <a:pt x="70" y="46"/>
                </a:cubicBezTo>
                <a:cubicBezTo>
                  <a:pt x="71" y="42"/>
                  <a:pt x="71" y="42"/>
                  <a:pt x="71" y="42"/>
                </a:cubicBezTo>
                <a:cubicBezTo>
                  <a:pt x="74" y="42"/>
                  <a:pt x="74" y="42"/>
                  <a:pt x="74" y="42"/>
                </a:cubicBezTo>
                <a:cubicBezTo>
                  <a:pt x="75" y="38"/>
                  <a:pt x="77" y="35"/>
                  <a:pt x="80" y="32"/>
                </a:cubicBezTo>
                <a:cubicBezTo>
                  <a:pt x="83" y="29"/>
                  <a:pt x="86" y="28"/>
                  <a:pt x="91" y="28"/>
                </a:cubicBezTo>
                <a:cubicBezTo>
                  <a:pt x="95" y="28"/>
                  <a:pt x="98" y="29"/>
                  <a:pt x="102" y="31"/>
                </a:cubicBezTo>
                <a:cubicBezTo>
                  <a:pt x="99" y="36"/>
                  <a:pt x="99" y="36"/>
                  <a:pt x="99" y="36"/>
                </a:cubicBezTo>
                <a:cubicBezTo>
                  <a:pt x="96" y="34"/>
                  <a:pt x="94" y="33"/>
                  <a:pt x="91" y="33"/>
                </a:cubicBezTo>
                <a:cubicBezTo>
                  <a:pt x="88" y="33"/>
                  <a:pt x="86" y="34"/>
                  <a:pt x="84" y="36"/>
                </a:cubicBezTo>
                <a:cubicBezTo>
                  <a:pt x="83" y="38"/>
                  <a:pt x="82" y="40"/>
                  <a:pt x="81" y="42"/>
                </a:cubicBezTo>
                <a:lnTo>
                  <a:pt x="97" y="42"/>
                </a:lnTo>
                <a:close/>
                <a:moveTo>
                  <a:pt x="44" y="16"/>
                </a:moveTo>
                <a:cubicBezTo>
                  <a:pt x="36" y="16"/>
                  <a:pt x="36" y="16"/>
                  <a:pt x="36" y="16"/>
                </a:cubicBezTo>
                <a:cubicBezTo>
                  <a:pt x="34" y="16"/>
                  <a:pt x="32" y="18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44" y="24"/>
                  <a:pt x="44" y="24"/>
                  <a:pt x="44" y="24"/>
                </a:cubicBezTo>
                <a:cubicBezTo>
                  <a:pt x="46" y="24"/>
                  <a:pt x="48" y="22"/>
                  <a:pt x="48" y="20"/>
                </a:cubicBezTo>
                <a:cubicBezTo>
                  <a:pt x="48" y="18"/>
                  <a:pt x="46" y="16"/>
                  <a:pt x="44" y="1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14" name="Freeform 198">
            <a:extLst>
              <a:ext uri="{FF2B5EF4-FFF2-40B4-BE49-F238E27FC236}">
                <a16:creationId xmlns:a16="http://schemas.microsoft.com/office/drawing/2014/main" id="{375D2C34-7272-404A-9724-92780FC7C23F}"/>
              </a:ext>
            </a:extLst>
          </p:cNvPr>
          <p:cNvSpPr>
            <a:spLocks noEditPoints="1"/>
          </p:cNvSpPr>
          <p:nvPr/>
        </p:nvSpPr>
        <p:spPr bwMode="auto">
          <a:xfrm>
            <a:off x="-9186546" y="-2611431"/>
            <a:ext cx="600075" cy="436563"/>
          </a:xfrm>
          <a:custGeom>
            <a:avLst/>
            <a:gdLst>
              <a:gd name="T0" fmla="*/ 140 w 176"/>
              <a:gd name="T1" fmla="*/ 8 h 128"/>
              <a:gd name="T2" fmla="*/ 140 w 176"/>
              <a:gd name="T3" fmla="*/ 0 h 128"/>
              <a:gd name="T4" fmla="*/ 32 w 176"/>
              <a:gd name="T5" fmla="*/ 4 h 128"/>
              <a:gd name="T6" fmla="*/ 20 w 176"/>
              <a:gd name="T7" fmla="*/ 24 h 128"/>
              <a:gd name="T8" fmla="*/ 160 w 176"/>
              <a:gd name="T9" fmla="*/ 20 h 128"/>
              <a:gd name="T10" fmla="*/ 20 w 176"/>
              <a:gd name="T11" fmla="*/ 16 h 128"/>
              <a:gd name="T12" fmla="*/ 20 w 176"/>
              <a:gd name="T13" fmla="*/ 24 h 128"/>
              <a:gd name="T14" fmla="*/ 8 w 176"/>
              <a:gd name="T15" fmla="*/ 32 h 128"/>
              <a:gd name="T16" fmla="*/ 0 w 176"/>
              <a:gd name="T17" fmla="*/ 120 h 128"/>
              <a:gd name="T18" fmla="*/ 168 w 176"/>
              <a:gd name="T19" fmla="*/ 128 h 128"/>
              <a:gd name="T20" fmla="*/ 176 w 176"/>
              <a:gd name="T21" fmla="*/ 40 h 128"/>
              <a:gd name="T22" fmla="*/ 12 w 176"/>
              <a:gd name="T23" fmla="*/ 40 h 128"/>
              <a:gd name="T24" fmla="*/ 12 w 176"/>
              <a:gd name="T25" fmla="*/ 48 h 128"/>
              <a:gd name="T26" fmla="*/ 12 w 176"/>
              <a:gd name="T27" fmla="*/ 40 h 128"/>
              <a:gd name="T28" fmla="*/ 8 w 176"/>
              <a:gd name="T29" fmla="*/ 116 h 128"/>
              <a:gd name="T30" fmla="*/ 16 w 176"/>
              <a:gd name="T31" fmla="*/ 116 h 128"/>
              <a:gd name="T32" fmla="*/ 164 w 176"/>
              <a:gd name="T33" fmla="*/ 120 h 128"/>
              <a:gd name="T34" fmla="*/ 164 w 176"/>
              <a:gd name="T35" fmla="*/ 112 h 128"/>
              <a:gd name="T36" fmla="*/ 164 w 176"/>
              <a:gd name="T37" fmla="*/ 120 h 128"/>
              <a:gd name="T38" fmla="*/ 164 w 176"/>
              <a:gd name="T39" fmla="*/ 104 h 128"/>
              <a:gd name="T40" fmla="*/ 153 w 176"/>
              <a:gd name="T41" fmla="*/ 120 h 128"/>
              <a:gd name="T42" fmla="*/ 24 w 176"/>
              <a:gd name="T43" fmla="*/ 116 h 128"/>
              <a:gd name="T44" fmla="*/ 8 w 176"/>
              <a:gd name="T45" fmla="*/ 105 h 128"/>
              <a:gd name="T46" fmla="*/ 12 w 176"/>
              <a:gd name="T47" fmla="*/ 56 h 128"/>
              <a:gd name="T48" fmla="*/ 23 w 176"/>
              <a:gd name="T49" fmla="*/ 40 h 128"/>
              <a:gd name="T50" fmla="*/ 152 w 176"/>
              <a:gd name="T51" fmla="*/ 44 h 128"/>
              <a:gd name="T52" fmla="*/ 168 w 176"/>
              <a:gd name="T53" fmla="*/ 55 h 128"/>
              <a:gd name="T54" fmla="*/ 164 w 176"/>
              <a:gd name="T55" fmla="*/ 48 h 128"/>
              <a:gd name="T56" fmla="*/ 164 w 176"/>
              <a:gd name="T57" fmla="*/ 40 h 128"/>
              <a:gd name="T58" fmla="*/ 164 w 176"/>
              <a:gd name="T59" fmla="*/ 48 h 128"/>
              <a:gd name="T60" fmla="*/ 132 w 176"/>
              <a:gd name="T61" fmla="*/ 104 h 128"/>
              <a:gd name="T62" fmla="*/ 132 w 176"/>
              <a:gd name="T63" fmla="*/ 112 h 128"/>
              <a:gd name="T64" fmla="*/ 144 w 176"/>
              <a:gd name="T65" fmla="*/ 108 h 128"/>
              <a:gd name="T66" fmla="*/ 88 w 176"/>
              <a:gd name="T67" fmla="*/ 48 h 128"/>
              <a:gd name="T68" fmla="*/ 88 w 176"/>
              <a:gd name="T69" fmla="*/ 112 h 128"/>
              <a:gd name="T70" fmla="*/ 88 w 176"/>
              <a:gd name="T71" fmla="*/ 48 h 128"/>
              <a:gd name="T72" fmla="*/ 95 w 176"/>
              <a:gd name="T73" fmla="*/ 78 h 128"/>
              <a:gd name="T74" fmla="*/ 81 w 176"/>
              <a:gd name="T75" fmla="*/ 79 h 128"/>
              <a:gd name="T76" fmla="*/ 81 w 176"/>
              <a:gd name="T77" fmla="*/ 82 h 128"/>
              <a:gd name="T78" fmla="*/ 93 w 176"/>
              <a:gd name="T79" fmla="*/ 85 h 128"/>
              <a:gd name="T80" fmla="*/ 84 w 176"/>
              <a:gd name="T81" fmla="*/ 92 h 128"/>
              <a:gd name="T82" fmla="*/ 96 w 176"/>
              <a:gd name="T83" fmla="*/ 94 h 128"/>
              <a:gd name="T84" fmla="*/ 100 w 176"/>
              <a:gd name="T85" fmla="*/ 98 h 128"/>
              <a:gd name="T86" fmla="*/ 79 w 176"/>
              <a:gd name="T87" fmla="*/ 95 h 128"/>
              <a:gd name="T88" fmla="*/ 70 w 176"/>
              <a:gd name="T89" fmla="*/ 85 h 128"/>
              <a:gd name="T90" fmla="*/ 74 w 176"/>
              <a:gd name="T91" fmla="*/ 82 h 128"/>
              <a:gd name="T92" fmla="*/ 74 w 176"/>
              <a:gd name="T93" fmla="*/ 80 h 128"/>
              <a:gd name="T94" fmla="*/ 74 w 176"/>
              <a:gd name="T95" fmla="*/ 78 h 128"/>
              <a:gd name="T96" fmla="*/ 71 w 176"/>
              <a:gd name="T97" fmla="*/ 74 h 128"/>
              <a:gd name="T98" fmla="*/ 80 w 176"/>
              <a:gd name="T99" fmla="*/ 64 h 128"/>
              <a:gd name="T100" fmla="*/ 102 w 176"/>
              <a:gd name="T101" fmla="*/ 63 h 128"/>
              <a:gd name="T102" fmla="*/ 91 w 176"/>
              <a:gd name="T103" fmla="*/ 65 h 128"/>
              <a:gd name="T104" fmla="*/ 81 w 176"/>
              <a:gd name="T105" fmla="*/ 74 h 128"/>
              <a:gd name="T106" fmla="*/ 44 w 176"/>
              <a:gd name="T107" fmla="*/ 48 h 128"/>
              <a:gd name="T108" fmla="*/ 32 w 176"/>
              <a:gd name="T109" fmla="*/ 52 h 128"/>
              <a:gd name="T110" fmla="*/ 44 w 176"/>
              <a:gd name="T111" fmla="*/ 56 h 128"/>
              <a:gd name="T112" fmla="*/ 44 w 176"/>
              <a:gd name="T113" fmla="*/ 4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28">
                <a:moveTo>
                  <a:pt x="36" y="8"/>
                </a:moveTo>
                <a:cubicBezTo>
                  <a:pt x="140" y="8"/>
                  <a:pt x="140" y="8"/>
                  <a:pt x="140" y="8"/>
                </a:cubicBezTo>
                <a:cubicBezTo>
                  <a:pt x="142" y="8"/>
                  <a:pt x="144" y="6"/>
                  <a:pt x="144" y="4"/>
                </a:cubicBezTo>
                <a:cubicBezTo>
                  <a:pt x="144" y="2"/>
                  <a:pt x="142" y="0"/>
                  <a:pt x="140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4" y="0"/>
                  <a:pt x="32" y="2"/>
                  <a:pt x="32" y="4"/>
                </a:cubicBezTo>
                <a:cubicBezTo>
                  <a:pt x="32" y="6"/>
                  <a:pt x="34" y="8"/>
                  <a:pt x="36" y="8"/>
                </a:cubicBezTo>
                <a:moveTo>
                  <a:pt x="20" y="24"/>
                </a:moveTo>
                <a:cubicBezTo>
                  <a:pt x="156" y="24"/>
                  <a:pt x="156" y="24"/>
                  <a:pt x="156" y="24"/>
                </a:cubicBezTo>
                <a:cubicBezTo>
                  <a:pt x="158" y="24"/>
                  <a:pt x="160" y="22"/>
                  <a:pt x="160" y="20"/>
                </a:cubicBezTo>
                <a:cubicBezTo>
                  <a:pt x="160" y="18"/>
                  <a:pt x="158" y="16"/>
                  <a:pt x="156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18" y="16"/>
                  <a:pt x="16" y="18"/>
                  <a:pt x="16" y="20"/>
                </a:cubicBezTo>
                <a:cubicBezTo>
                  <a:pt x="16" y="22"/>
                  <a:pt x="18" y="24"/>
                  <a:pt x="20" y="24"/>
                </a:cubicBezTo>
                <a:moveTo>
                  <a:pt x="168" y="32"/>
                </a:moveTo>
                <a:cubicBezTo>
                  <a:pt x="8" y="32"/>
                  <a:pt x="8" y="32"/>
                  <a:pt x="8" y="32"/>
                </a:cubicBezTo>
                <a:cubicBezTo>
                  <a:pt x="4" y="32"/>
                  <a:pt x="0" y="36"/>
                  <a:pt x="0" y="4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4"/>
                  <a:pt x="4" y="128"/>
                  <a:pt x="8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72" y="128"/>
                  <a:pt x="176" y="124"/>
                  <a:pt x="176" y="120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2" y="40"/>
                </a:moveTo>
                <a:cubicBezTo>
                  <a:pt x="14" y="40"/>
                  <a:pt x="16" y="42"/>
                  <a:pt x="16" y="44"/>
                </a:cubicBezTo>
                <a:cubicBezTo>
                  <a:pt x="16" y="46"/>
                  <a:pt x="14" y="48"/>
                  <a:pt x="12" y="48"/>
                </a:cubicBezTo>
                <a:cubicBezTo>
                  <a:pt x="10" y="48"/>
                  <a:pt x="8" y="46"/>
                  <a:pt x="8" y="44"/>
                </a:cubicBezTo>
                <a:cubicBezTo>
                  <a:pt x="8" y="42"/>
                  <a:pt x="10" y="40"/>
                  <a:pt x="12" y="40"/>
                </a:cubicBezTo>
                <a:moveTo>
                  <a:pt x="12" y="120"/>
                </a:moveTo>
                <a:cubicBezTo>
                  <a:pt x="10" y="120"/>
                  <a:pt x="8" y="118"/>
                  <a:pt x="8" y="116"/>
                </a:cubicBezTo>
                <a:cubicBezTo>
                  <a:pt x="8" y="114"/>
                  <a:pt x="10" y="112"/>
                  <a:pt x="12" y="112"/>
                </a:cubicBezTo>
                <a:cubicBezTo>
                  <a:pt x="14" y="112"/>
                  <a:pt x="16" y="114"/>
                  <a:pt x="16" y="116"/>
                </a:cubicBezTo>
                <a:cubicBezTo>
                  <a:pt x="16" y="118"/>
                  <a:pt x="14" y="120"/>
                  <a:pt x="12" y="120"/>
                </a:cubicBezTo>
                <a:moveTo>
                  <a:pt x="164" y="120"/>
                </a:moveTo>
                <a:cubicBezTo>
                  <a:pt x="162" y="120"/>
                  <a:pt x="160" y="118"/>
                  <a:pt x="160" y="116"/>
                </a:cubicBezTo>
                <a:cubicBezTo>
                  <a:pt x="160" y="114"/>
                  <a:pt x="162" y="112"/>
                  <a:pt x="164" y="112"/>
                </a:cubicBezTo>
                <a:cubicBezTo>
                  <a:pt x="166" y="112"/>
                  <a:pt x="168" y="114"/>
                  <a:pt x="168" y="116"/>
                </a:cubicBezTo>
                <a:cubicBezTo>
                  <a:pt x="168" y="118"/>
                  <a:pt x="166" y="120"/>
                  <a:pt x="164" y="120"/>
                </a:cubicBezTo>
                <a:moveTo>
                  <a:pt x="168" y="105"/>
                </a:moveTo>
                <a:cubicBezTo>
                  <a:pt x="167" y="104"/>
                  <a:pt x="165" y="104"/>
                  <a:pt x="164" y="104"/>
                </a:cubicBezTo>
                <a:cubicBezTo>
                  <a:pt x="157" y="104"/>
                  <a:pt x="152" y="109"/>
                  <a:pt x="152" y="116"/>
                </a:cubicBezTo>
                <a:cubicBezTo>
                  <a:pt x="152" y="117"/>
                  <a:pt x="152" y="119"/>
                  <a:pt x="153" y="120"/>
                </a:cubicBezTo>
                <a:cubicBezTo>
                  <a:pt x="23" y="120"/>
                  <a:pt x="23" y="120"/>
                  <a:pt x="23" y="120"/>
                </a:cubicBezTo>
                <a:cubicBezTo>
                  <a:pt x="24" y="119"/>
                  <a:pt x="24" y="117"/>
                  <a:pt x="24" y="116"/>
                </a:cubicBezTo>
                <a:cubicBezTo>
                  <a:pt x="24" y="109"/>
                  <a:pt x="19" y="104"/>
                  <a:pt x="12" y="104"/>
                </a:cubicBezTo>
                <a:cubicBezTo>
                  <a:pt x="11" y="104"/>
                  <a:pt x="9" y="104"/>
                  <a:pt x="8" y="105"/>
                </a:cubicBezTo>
                <a:cubicBezTo>
                  <a:pt x="8" y="55"/>
                  <a:pt x="8" y="55"/>
                  <a:pt x="8" y="55"/>
                </a:cubicBezTo>
                <a:cubicBezTo>
                  <a:pt x="9" y="56"/>
                  <a:pt x="11" y="56"/>
                  <a:pt x="12" y="56"/>
                </a:cubicBezTo>
                <a:cubicBezTo>
                  <a:pt x="19" y="56"/>
                  <a:pt x="24" y="51"/>
                  <a:pt x="24" y="44"/>
                </a:cubicBezTo>
                <a:cubicBezTo>
                  <a:pt x="24" y="43"/>
                  <a:pt x="24" y="41"/>
                  <a:pt x="23" y="40"/>
                </a:cubicBezTo>
                <a:cubicBezTo>
                  <a:pt x="153" y="40"/>
                  <a:pt x="153" y="40"/>
                  <a:pt x="153" y="40"/>
                </a:cubicBezTo>
                <a:cubicBezTo>
                  <a:pt x="152" y="41"/>
                  <a:pt x="152" y="43"/>
                  <a:pt x="152" y="44"/>
                </a:cubicBezTo>
                <a:cubicBezTo>
                  <a:pt x="152" y="51"/>
                  <a:pt x="157" y="56"/>
                  <a:pt x="164" y="56"/>
                </a:cubicBezTo>
                <a:cubicBezTo>
                  <a:pt x="165" y="56"/>
                  <a:pt x="167" y="56"/>
                  <a:pt x="168" y="55"/>
                </a:cubicBezTo>
                <a:lnTo>
                  <a:pt x="168" y="105"/>
                </a:lnTo>
                <a:close/>
                <a:moveTo>
                  <a:pt x="164" y="48"/>
                </a:moveTo>
                <a:cubicBezTo>
                  <a:pt x="162" y="48"/>
                  <a:pt x="160" y="46"/>
                  <a:pt x="160" y="44"/>
                </a:cubicBezTo>
                <a:cubicBezTo>
                  <a:pt x="160" y="42"/>
                  <a:pt x="162" y="40"/>
                  <a:pt x="164" y="40"/>
                </a:cubicBezTo>
                <a:cubicBezTo>
                  <a:pt x="166" y="40"/>
                  <a:pt x="168" y="42"/>
                  <a:pt x="168" y="44"/>
                </a:cubicBezTo>
                <a:cubicBezTo>
                  <a:pt x="168" y="46"/>
                  <a:pt x="166" y="48"/>
                  <a:pt x="164" y="48"/>
                </a:cubicBezTo>
                <a:moveTo>
                  <a:pt x="140" y="104"/>
                </a:moveTo>
                <a:cubicBezTo>
                  <a:pt x="132" y="104"/>
                  <a:pt x="132" y="104"/>
                  <a:pt x="132" y="104"/>
                </a:cubicBezTo>
                <a:cubicBezTo>
                  <a:pt x="130" y="104"/>
                  <a:pt x="128" y="106"/>
                  <a:pt x="128" y="108"/>
                </a:cubicBezTo>
                <a:cubicBezTo>
                  <a:pt x="128" y="110"/>
                  <a:pt x="130" y="112"/>
                  <a:pt x="132" y="112"/>
                </a:cubicBezTo>
                <a:cubicBezTo>
                  <a:pt x="140" y="112"/>
                  <a:pt x="140" y="112"/>
                  <a:pt x="140" y="112"/>
                </a:cubicBezTo>
                <a:cubicBezTo>
                  <a:pt x="142" y="112"/>
                  <a:pt x="144" y="110"/>
                  <a:pt x="144" y="108"/>
                </a:cubicBezTo>
                <a:cubicBezTo>
                  <a:pt x="144" y="106"/>
                  <a:pt x="142" y="104"/>
                  <a:pt x="140" y="104"/>
                </a:cubicBezTo>
                <a:moveTo>
                  <a:pt x="88" y="48"/>
                </a:moveTo>
                <a:cubicBezTo>
                  <a:pt x="70" y="48"/>
                  <a:pt x="56" y="62"/>
                  <a:pt x="56" y="80"/>
                </a:cubicBezTo>
                <a:cubicBezTo>
                  <a:pt x="56" y="98"/>
                  <a:pt x="70" y="112"/>
                  <a:pt x="88" y="112"/>
                </a:cubicBezTo>
                <a:cubicBezTo>
                  <a:pt x="106" y="112"/>
                  <a:pt x="120" y="98"/>
                  <a:pt x="120" y="80"/>
                </a:cubicBezTo>
                <a:cubicBezTo>
                  <a:pt x="120" y="62"/>
                  <a:pt x="106" y="48"/>
                  <a:pt x="88" y="48"/>
                </a:cubicBezTo>
                <a:moveTo>
                  <a:pt x="97" y="74"/>
                </a:moveTo>
                <a:cubicBezTo>
                  <a:pt x="95" y="78"/>
                  <a:pt x="95" y="78"/>
                  <a:pt x="95" y="78"/>
                </a:cubicBezTo>
                <a:cubicBezTo>
                  <a:pt x="81" y="78"/>
                  <a:pt x="81" y="78"/>
                  <a:pt x="81" y="78"/>
                </a:cubicBezTo>
                <a:cubicBezTo>
                  <a:pt x="81" y="78"/>
                  <a:pt x="81" y="78"/>
                  <a:pt x="81" y="79"/>
                </a:cubicBezTo>
                <a:cubicBezTo>
                  <a:pt x="81" y="80"/>
                  <a:pt x="81" y="80"/>
                  <a:pt x="81" y="80"/>
                </a:cubicBezTo>
                <a:cubicBezTo>
                  <a:pt x="81" y="81"/>
                  <a:pt x="81" y="81"/>
                  <a:pt x="81" y="82"/>
                </a:cubicBezTo>
                <a:cubicBezTo>
                  <a:pt x="94" y="82"/>
                  <a:pt x="94" y="82"/>
                  <a:pt x="94" y="82"/>
                </a:cubicBezTo>
                <a:cubicBezTo>
                  <a:pt x="93" y="85"/>
                  <a:pt x="93" y="85"/>
                  <a:pt x="93" y="85"/>
                </a:cubicBezTo>
                <a:cubicBezTo>
                  <a:pt x="81" y="85"/>
                  <a:pt x="81" y="85"/>
                  <a:pt x="81" y="85"/>
                </a:cubicBezTo>
                <a:cubicBezTo>
                  <a:pt x="81" y="88"/>
                  <a:pt x="82" y="90"/>
                  <a:pt x="84" y="92"/>
                </a:cubicBezTo>
                <a:cubicBezTo>
                  <a:pt x="86" y="94"/>
                  <a:pt x="88" y="95"/>
                  <a:pt x="91" y="95"/>
                </a:cubicBezTo>
                <a:cubicBezTo>
                  <a:pt x="93" y="95"/>
                  <a:pt x="95" y="95"/>
                  <a:pt x="96" y="94"/>
                </a:cubicBezTo>
                <a:cubicBezTo>
                  <a:pt x="97" y="94"/>
                  <a:pt x="99" y="93"/>
                  <a:pt x="100" y="91"/>
                </a:cubicBezTo>
                <a:cubicBezTo>
                  <a:pt x="100" y="98"/>
                  <a:pt x="100" y="98"/>
                  <a:pt x="100" y="98"/>
                </a:cubicBezTo>
                <a:cubicBezTo>
                  <a:pt x="97" y="99"/>
                  <a:pt x="94" y="100"/>
                  <a:pt x="91" y="100"/>
                </a:cubicBezTo>
                <a:cubicBezTo>
                  <a:pt x="86" y="100"/>
                  <a:pt x="82" y="99"/>
                  <a:pt x="79" y="95"/>
                </a:cubicBezTo>
                <a:cubicBezTo>
                  <a:pt x="76" y="93"/>
                  <a:pt x="75" y="89"/>
                  <a:pt x="74" y="85"/>
                </a:cubicBezTo>
                <a:cubicBezTo>
                  <a:pt x="70" y="85"/>
                  <a:pt x="70" y="85"/>
                  <a:pt x="70" y="85"/>
                </a:cubicBezTo>
                <a:cubicBezTo>
                  <a:pt x="71" y="82"/>
                  <a:pt x="71" y="82"/>
                  <a:pt x="71" y="82"/>
                </a:cubicBezTo>
                <a:cubicBezTo>
                  <a:pt x="74" y="82"/>
                  <a:pt x="74" y="82"/>
                  <a:pt x="74" y="82"/>
                </a:cubicBezTo>
                <a:cubicBezTo>
                  <a:pt x="74" y="81"/>
                  <a:pt x="74" y="81"/>
                  <a:pt x="74" y="81"/>
                </a:cubicBezTo>
                <a:cubicBezTo>
                  <a:pt x="74" y="80"/>
                  <a:pt x="74" y="80"/>
                  <a:pt x="74" y="80"/>
                </a:cubicBezTo>
                <a:cubicBezTo>
                  <a:pt x="74" y="79"/>
                  <a:pt x="74" y="79"/>
                  <a:pt x="74" y="79"/>
                </a:cubicBezTo>
                <a:cubicBezTo>
                  <a:pt x="74" y="79"/>
                  <a:pt x="74" y="78"/>
                  <a:pt x="74" y="78"/>
                </a:cubicBezTo>
                <a:cubicBezTo>
                  <a:pt x="70" y="78"/>
                  <a:pt x="70" y="78"/>
                  <a:pt x="70" y="78"/>
                </a:cubicBezTo>
                <a:cubicBezTo>
                  <a:pt x="71" y="74"/>
                  <a:pt x="71" y="74"/>
                  <a:pt x="71" y="74"/>
                </a:cubicBezTo>
                <a:cubicBezTo>
                  <a:pt x="74" y="74"/>
                  <a:pt x="74" y="74"/>
                  <a:pt x="74" y="74"/>
                </a:cubicBezTo>
                <a:cubicBezTo>
                  <a:pt x="75" y="70"/>
                  <a:pt x="77" y="67"/>
                  <a:pt x="80" y="64"/>
                </a:cubicBezTo>
                <a:cubicBezTo>
                  <a:pt x="83" y="61"/>
                  <a:pt x="86" y="60"/>
                  <a:pt x="91" y="60"/>
                </a:cubicBezTo>
                <a:cubicBezTo>
                  <a:pt x="95" y="60"/>
                  <a:pt x="98" y="61"/>
                  <a:pt x="102" y="63"/>
                </a:cubicBezTo>
                <a:cubicBezTo>
                  <a:pt x="99" y="68"/>
                  <a:pt x="99" y="68"/>
                  <a:pt x="99" y="68"/>
                </a:cubicBezTo>
                <a:cubicBezTo>
                  <a:pt x="96" y="66"/>
                  <a:pt x="94" y="65"/>
                  <a:pt x="91" y="65"/>
                </a:cubicBezTo>
                <a:cubicBezTo>
                  <a:pt x="88" y="65"/>
                  <a:pt x="86" y="66"/>
                  <a:pt x="84" y="68"/>
                </a:cubicBezTo>
                <a:cubicBezTo>
                  <a:pt x="83" y="70"/>
                  <a:pt x="82" y="72"/>
                  <a:pt x="81" y="74"/>
                </a:cubicBezTo>
                <a:lnTo>
                  <a:pt x="97" y="74"/>
                </a:lnTo>
                <a:close/>
                <a:moveTo>
                  <a:pt x="44" y="48"/>
                </a:moveTo>
                <a:cubicBezTo>
                  <a:pt x="36" y="48"/>
                  <a:pt x="36" y="48"/>
                  <a:pt x="36" y="48"/>
                </a:cubicBezTo>
                <a:cubicBezTo>
                  <a:pt x="34" y="48"/>
                  <a:pt x="32" y="50"/>
                  <a:pt x="32" y="52"/>
                </a:cubicBezTo>
                <a:cubicBezTo>
                  <a:pt x="32" y="54"/>
                  <a:pt x="34" y="56"/>
                  <a:pt x="36" y="56"/>
                </a:cubicBezTo>
                <a:cubicBezTo>
                  <a:pt x="44" y="56"/>
                  <a:pt x="44" y="56"/>
                  <a:pt x="44" y="56"/>
                </a:cubicBezTo>
                <a:cubicBezTo>
                  <a:pt x="46" y="56"/>
                  <a:pt x="48" y="54"/>
                  <a:pt x="48" y="52"/>
                </a:cubicBezTo>
                <a:cubicBezTo>
                  <a:pt x="48" y="50"/>
                  <a:pt x="46" y="48"/>
                  <a:pt x="44" y="4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15" name="Freeform 199">
            <a:extLst>
              <a:ext uri="{FF2B5EF4-FFF2-40B4-BE49-F238E27FC236}">
                <a16:creationId xmlns:a16="http://schemas.microsoft.com/office/drawing/2014/main" id="{38ABBA47-B9E6-46D4-9DC7-613CE64225B7}"/>
              </a:ext>
            </a:extLst>
          </p:cNvPr>
          <p:cNvSpPr>
            <a:spLocks noEditPoints="1"/>
          </p:cNvSpPr>
          <p:nvPr/>
        </p:nvSpPr>
        <p:spPr bwMode="auto">
          <a:xfrm>
            <a:off x="-8040371" y="-2582856"/>
            <a:ext cx="600075" cy="381000"/>
          </a:xfrm>
          <a:custGeom>
            <a:avLst/>
            <a:gdLst>
              <a:gd name="T0" fmla="*/ 32 w 176"/>
              <a:gd name="T1" fmla="*/ 44 h 112"/>
              <a:gd name="T2" fmla="*/ 40 w 176"/>
              <a:gd name="T3" fmla="*/ 44 h 112"/>
              <a:gd name="T4" fmla="*/ 72 w 176"/>
              <a:gd name="T5" fmla="*/ 40 h 112"/>
              <a:gd name="T6" fmla="*/ 72 w 176"/>
              <a:gd name="T7" fmla="*/ 96 h 112"/>
              <a:gd name="T8" fmla="*/ 72 w 176"/>
              <a:gd name="T9" fmla="*/ 40 h 112"/>
              <a:gd name="T10" fmla="*/ 77 w 176"/>
              <a:gd name="T11" fmla="*/ 66 h 112"/>
              <a:gd name="T12" fmla="*/ 67 w 176"/>
              <a:gd name="T13" fmla="*/ 67 h 112"/>
              <a:gd name="T14" fmla="*/ 67 w 176"/>
              <a:gd name="T15" fmla="*/ 69 h 112"/>
              <a:gd name="T16" fmla="*/ 76 w 176"/>
              <a:gd name="T17" fmla="*/ 72 h 112"/>
              <a:gd name="T18" fmla="*/ 69 w 176"/>
              <a:gd name="T19" fmla="*/ 78 h 112"/>
              <a:gd name="T20" fmla="*/ 78 w 176"/>
              <a:gd name="T21" fmla="*/ 79 h 112"/>
              <a:gd name="T22" fmla="*/ 81 w 176"/>
              <a:gd name="T23" fmla="*/ 82 h 112"/>
              <a:gd name="T24" fmla="*/ 65 w 176"/>
              <a:gd name="T25" fmla="*/ 80 h 112"/>
              <a:gd name="T26" fmla="*/ 58 w 176"/>
              <a:gd name="T27" fmla="*/ 72 h 112"/>
              <a:gd name="T28" fmla="*/ 61 w 176"/>
              <a:gd name="T29" fmla="*/ 69 h 112"/>
              <a:gd name="T30" fmla="*/ 61 w 176"/>
              <a:gd name="T31" fmla="*/ 68 h 112"/>
              <a:gd name="T32" fmla="*/ 61 w 176"/>
              <a:gd name="T33" fmla="*/ 66 h 112"/>
              <a:gd name="T34" fmla="*/ 59 w 176"/>
              <a:gd name="T35" fmla="*/ 63 h 112"/>
              <a:gd name="T36" fmla="*/ 66 w 176"/>
              <a:gd name="T37" fmla="*/ 55 h 112"/>
              <a:gd name="T38" fmla="*/ 82 w 176"/>
              <a:gd name="T39" fmla="*/ 55 h 112"/>
              <a:gd name="T40" fmla="*/ 74 w 176"/>
              <a:gd name="T41" fmla="*/ 56 h 112"/>
              <a:gd name="T42" fmla="*/ 67 w 176"/>
              <a:gd name="T43" fmla="*/ 63 h 112"/>
              <a:gd name="T44" fmla="*/ 168 w 176"/>
              <a:gd name="T45" fmla="*/ 0 h 112"/>
              <a:gd name="T46" fmla="*/ 32 w 176"/>
              <a:gd name="T47" fmla="*/ 8 h 112"/>
              <a:gd name="T48" fmla="*/ 36 w 176"/>
              <a:gd name="T49" fmla="*/ 16 h 112"/>
              <a:gd name="T50" fmla="*/ 40 w 176"/>
              <a:gd name="T51" fmla="*/ 8 h 112"/>
              <a:gd name="T52" fmla="*/ 168 w 176"/>
              <a:gd name="T53" fmla="*/ 80 h 112"/>
              <a:gd name="T54" fmla="*/ 152 w 176"/>
              <a:gd name="T55" fmla="*/ 84 h 112"/>
              <a:gd name="T56" fmla="*/ 168 w 176"/>
              <a:gd name="T57" fmla="*/ 88 h 112"/>
              <a:gd name="T58" fmla="*/ 176 w 176"/>
              <a:gd name="T59" fmla="*/ 8 h 112"/>
              <a:gd name="T60" fmla="*/ 136 w 176"/>
              <a:gd name="T61" fmla="*/ 24 h 112"/>
              <a:gd name="T62" fmla="*/ 0 w 176"/>
              <a:gd name="T63" fmla="*/ 32 h 112"/>
              <a:gd name="T64" fmla="*/ 8 w 176"/>
              <a:gd name="T65" fmla="*/ 112 h 112"/>
              <a:gd name="T66" fmla="*/ 144 w 176"/>
              <a:gd name="T67" fmla="*/ 104 h 112"/>
              <a:gd name="T68" fmla="*/ 136 w 176"/>
              <a:gd name="T69" fmla="*/ 24 h 112"/>
              <a:gd name="T70" fmla="*/ 16 w 176"/>
              <a:gd name="T71" fmla="*/ 36 h 112"/>
              <a:gd name="T72" fmla="*/ 8 w 176"/>
              <a:gd name="T73" fmla="*/ 36 h 112"/>
              <a:gd name="T74" fmla="*/ 12 w 176"/>
              <a:gd name="T75" fmla="*/ 104 h 112"/>
              <a:gd name="T76" fmla="*/ 12 w 176"/>
              <a:gd name="T77" fmla="*/ 96 h 112"/>
              <a:gd name="T78" fmla="*/ 12 w 176"/>
              <a:gd name="T79" fmla="*/ 104 h 112"/>
              <a:gd name="T80" fmla="*/ 128 w 176"/>
              <a:gd name="T81" fmla="*/ 100 h 112"/>
              <a:gd name="T82" fmla="*/ 136 w 176"/>
              <a:gd name="T83" fmla="*/ 100 h 112"/>
              <a:gd name="T84" fmla="*/ 136 w 176"/>
              <a:gd name="T85" fmla="*/ 89 h 112"/>
              <a:gd name="T86" fmla="*/ 120 w 176"/>
              <a:gd name="T87" fmla="*/ 100 h 112"/>
              <a:gd name="T88" fmla="*/ 23 w 176"/>
              <a:gd name="T89" fmla="*/ 104 h 112"/>
              <a:gd name="T90" fmla="*/ 12 w 176"/>
              <a:gd name="T91" fmla="*/ 88 h 112"/>
              <a:gd name="T92" fmla="*/ 8 w 176"/>
              <a:gd name="T93" fmla="*/ 47 h 112"/>
              <a:gd name="T94" fmla="*/ 24 w 176"/>
              <a:gd name="T95" fmla="*/ 36 h 112"/>
              <a:gd name="T96" fmla="*/ 121 w 176"/>
              <a:gd name="T97" fmla="*/ 32 h 112"/>
              <a:gd name="T98" fmla="*/ 132 w 176"/>
              <a:gd name="T99" fmla="*/ 48 h 112"/>
              <a:gd name="T100" fmla="*/ 136 w 176"/>
              <a:gd name="T101" fmla="*/ 89 h 112"/>
              <a:gd name="T102" fmla="*/ 128 w 176"/>
              <a:gd name="T103" fmla="*/ 36 h 112"/>
              <a:gd name="T104" fmla="*/ 136 w 176"/>
              <a:gd name="T105" fmla="*/ 36 h 112"/>
              <a:gd name="T106" fmla="*/ 108 w 176"/>
              <a:gd name="T107" fmla="*/ 88 h 112"/>
              <a:gd name="T108" fmla="*/ 108 w 176"/>
              <a:gd name="T109" fmla="*/ 96 h 112"/>
              <a:gd name="T110" fmla="*/ 108 w 176"/>
              <a:gd name="T111" fmla="*/ 8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6" h="112">
                <a:moveTo>
                  <a:pt x="36" y="40"/>
                </a:moveTo>
                <a:cubicBezTo>
                  <a:pt x="34" y="40"/>
                  <a:pt x="32" y="42"/>
                  <a:pt x="32" y="44"/>
                </a:cubicBezTo>
                <a:cubicBezTo>
                  <a:pt x="32" y="46"/>
                  <a:pt x="34" y="48"/>
                  <a:pt x="36" y="48"/>
                </a:cubicBezTo>
                <a:cubicBezTo>
                  <a:pt x="38" y="48"/>
                  <a:pt x="40" y="46"/>
                  <a:pt x="40" y="44"/>
                </a:cubicBezTo>
                <a:cubicBezTo>
                  <a:pt x="40" y="42"/>
                  <a:pt x="38" y="40"/>
                  <a:pt x="36" y="40"/>
                </a:cubicBezTo>
                <a:moveTo>
                  <a:pt x="72" y="40"/>
                </a:moveTo>
                <a:cubicBezTo>
                  <a:pt x="57" y="40"/>
                  <a:pt x="44" y="53"/>
                  <a:pt x="44" y="68"/>
                </a:cubicBezTo>
                <a:cubicBezTo>
                  <a:pt x="44" y="83"/>
                  <a:pt x="57" y="96"/>
                  <a:pt x="72" y="96"/>
                </a:cubicBezTo>
                <a:cubicBezTo>
                  <a:pt x="87" y="96"/>
                  <a:pt x="100" y="83"/>
                  <a:pt x="100" y="68"/>
                </a:cubicBezTo>
                <a:cubicBezTo>
                  <a:pt x="100" y="53"/>
                  <a:pt x="87" y="40"/>
                  <a:pt x="72" y="40"/>
                </a:cubicBezTo>
                <a:moveTo>
                  <a:pt x="79" y="63"/>
                </a:moveTo>
                <a:cubicBezTo>
                  <a:pt x="77" y="66"/>
                  <a:pt x="77" y="66"/>
                  <a:pt x="77" y="66"/>
                </a:cubicBezTo>
                <a:cubicBezTo>
                  <a:pt x="67" y="66"/>
                  <a:pt x="67" y="66"/>
                  <a:pt x="67" y="66"/>
                </a:cubicBezTo>
                <a:cubicBezTo>
                  <a:pt x="67" y="66"/>
                  <a:pt x="67" y="67"/>
                  <a:pt x="67" y="67"/>
                </a:cubicBezTo>
                <a:cubicBezTo>
                  <a:pt x="67" y="68"/>
                  <a:pt x="67" y="68"/>
                  <a:pt x="67" y="68"/>
                </a:cubicBezTo>
                <a:cubicBezTo>
                  <a:pt x="67" y="69"/>
                  <a:pt x="67" y="69"/>
                  <a:pt x="67" y="69"/>
                </a:cubicBezTo>
                <a:cubicBezTo>
                  <a:pt x="77" y="69"/>
                  <a:pt x="77" y="69"/>
                  <a:pt x="77" y="69"/>
                </a:cubicBezTo>
                <a:cubicBezTo>
                  <a:pt x="76" y="72"/>
                  <a:pt x="76" y="72"/>
                  <a:pt x="76" y="72"/>
                </a:cubicBezTo>
                <a:cubicBezTo>
                  <a:pt x="67" y="72"/>
                  <a:pt x="67" y="72"/>
                  <a:pt x="67" y="72"/>
                </a:cubicBezTo>
                <a:cubicBezTo>
                  <a:pt x="67" y="74"/>
                  <a:pt x="68" y="76"/>
                  <a:pt x="69" y="78"/>
                </a:cubicBezTo>
                <a:cubicBezTo>
                  <a:pt x="70" y="79"/>
                  <a:pt x="72" y="80"/>
                  <a:pt x="74" y="80"/>
                </a:cubicBezTo>
                <a:cubicBezTo>
                  <a:pt x="76" y="80"/>
                  <a:pt x="77" y="80"/>
                  <a:pt x="78" y="79"/>
                </a:cubicBezTo>
                <a:cubicBezTo>
                  <a:pt x="79" y="79"/>
                  <a:pt x="80" y="78"/>
                  <a:pt x="81" y="77"/>
                </a:cubicBezTo>
                <a:cubicBezTo>
                  <a:pt x="81" y="82"/>
                  <a:pt x="81" y="82"/>
                  <a:pt x="81" y="82"/>
                </a:cubicBezTo>
                <a:cubicBezTo>
                  <a:pt x="79" y="83"/>
                  <a:pt x="77" y="84"/>
                  <a:pt x="74" y="84"/>
                </a:cubicBezTo>
                <a:cubicBezTo>
                  <a:pt x="70" y="84"/>
                  <a:pt x="67" y="83"/>
                  <a:pt x="65" y="80"/>
                </a:cubicBezTo>
                <a:cubicBezTo>
                  <a:pt x="63" y="78"/>
                  <a:pt x="62" y="76"/>
                  <a:pt x="62" y="72"/>
                </a:cubicBezTo>
                <a:cubicBezTo>
                  <a:pt x="58" y="72"/>
                  <a:pt x="58" y="72"/>
                  <a:pt x="58" y="72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9"/>
                  <a:pt x="61" y="69"/>
                  <a:pt x="61" y="69"/>
                </a:cubicBezTo>
                <a:cubicBezTo>
                  <a:pt x="61" y="69"/>
                  <a:pt x="61" y="69"/>
                  <a:pt x="61" y="69"/>
                </a:cubicBezTo>
                <a:cubicBezTo>
                  <a:pt x="61" y="68"/>
                  <a:pt x="61" y="68"/>
                  <a:pt x="61" y="68"/>
                </a:cubicBezTo>
                <a:cubicBezTo>
                  <a:pt x="61" y="68"/>
                  <a:pt x="61" y="67"/>
                  <a:pt x="61" y="67"/>
                </a:cubicBezTo>
                <a:cubicBezTo>
                  <a:pt x="61" y="67"/>
                  <a:pt x="61" y="67"/>
                  <a:pt x="61" y="66"/>
                </a:cubicBezTo>
                <a:cubicBezTo>
                  <a:pt x="58" y="66"/>
                  <a:pt x="58" y="66"/>
                  <a:pt x="58" y="66"/>
                </a:cubicBezTo>
                <a:cubicBezTo>
                  <a:pt x="59" y="63"/>
                  <a:pt x="59" y="63"/>
                  <a:pt x="59" y="63"/>
                </a:cubicBezTo>
                <a:cubicBezTo>
                  <a:pt x="62" y="63"/>
                  <a:pt x="62" y="63"/>
                  <a:pt x="62" y="63"/>
                </a:cubicBezTo>
                <a:cubicBezTo>
                  <a:pt x="62" y="60"/>
                  <a:pt x="64" y="57"/>
                  <a:pt x="66" y="55"/>
                </a:cubicBezTo>
                <a:cubicBezTo>
                  <a:pt x="68" y="53"/>
                  <a:pt x="71" y="52"/>
                  <a:pt x="74" y="52"/>
                </a:cubicBezTo>
                <a:cubicBezTo>
                  <a:pt x="77" y="52"/>
                  <a:pt x="80" y="53"/>
                  <a:pt x="82" y="55"/>
                </a:cubicBezTo>
                <a:cubicBezTo>
                  <a:pt x="80" y="59"/>
                  <a:pt x="80" y="59"/>
                  <a:pt x="80" y="59"/>
                </a:cubicBezTo>
                <a:cubicBezTo>
                  <a:pt x="78" y="57"/>
                  <a:pt x="76" y="56"/>
                  <a:pt x="74" y="56"/>
                </a:cubicBezTo>
                <a:cubicBezTo>
                  <a:pt x="72" y="56"/>
                  <a:pt x="70" y="57"/>
                  <a:pt x="69" y="58"/>
                </a:cubicBezTo>
                <a:cubicBezTo>
                  <a:pt x="68" y="60"/>
                  <a:pt x="67" y="61"/>
                  <a:pt x="67" y="63"/>
                </a:cubicBezTo>
                <a:lnTo>
                  <a:pt x="79" y="63"/>
                </a:lnTo>
                <a:close/>
                <a:moveTo>
                  <a:pt x="168" y="0"/>
                </a:moveTo>
                <a:cubicBezTo>
                  <a:pt x="40" y="0"/>
                  <a:pt x="40" y="0"/>
                  <a:pt x="40" y="0"/>
                </a:cubicBezTo>
                <a:cubicBezTo>
                  <a:pt x="36" y="0"/>
                  <a:pt x="32" y="4"/>
                  <a:pt x="32" y="8"/>
                </a:cubicBezTo>
                <a:cubicBezTo>
                  <a:pt x="32" y="12"/>
                  <a:pt x="32" y="12"/>
                  <a:pt x="32" y="12"/>
                </a:cubicBezTo>
                <a:cubicBezTo>
                  <a:pt x="32" y="14"/>
                  <a:pt x="34" y="16"/>
                  <a:pt x="36" y="16"/>
                </a:cubicBezTo>
                <a:cubicBezTo>
                  <a:pt x="38" y="16"/>
                  <a:pt x="40" y="14"/>
                  <a:pt x="40" y="12"/>
                </a:cubicBezTo>
                <a:cubicBezTo>
                  <a:pt x="40" y="8"/>
                  <a:pt x="40" y="8"/>
                  <a:pt x="40" y="8"/>
                </a:cubicBezTo>
                <a:cubicBezTo>
                  <a:pt x="168" y="8"/>
                  <a:pt x="168" y="8"/>
                  <a:pt x="168" y="8"/>
                </a:cubicBezTo>
                <a:cubicBezTo>
                  <a:pt x="168" y="80"/>
                  <a:pt x="168" y="80"/>
                  <a:pt x="168" y="80"/>
                </a:cubicBezTo>
                <a:cubicBezTo>
                  <a:pt x="156" y="80"/>
                  <a:pt x="156" y="80"/>
                  <a:pt x="156" y="80"/>
                </a:cubicBezTo>
                <a:cubicBezTo>
                  <a:pt x="154" y="80"/>
                  <a:pt x="152" y="82"/>
                  <a:pt x="152" y="84"/>
                </a:cubicBezTo>
                <a:cubicBezTo>
                  <a:pt x="152" y="86"/>
                  <a:pt x="154" y="88"/>
                  <a:pt x="156" y="88"/>
                </a:cubicBezTo>
                <a:cubicBezTo>
                  <a:pt x="168" y="88"/>
                  <a:pt x="168" y="88"/>
                  <a:pt x="168" y="88"/>
                </a:cubicBezTo>
                <a:cubicBezTo>
                  <a:pt x="172" y="88"/>
                  <a:pt x="176" y="84"/>
                  <a:pt x="176" y="80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36" y="24"/>
                </a:moveTo>
                <a:cubicBezTo>
                  <a:pt x="8" y="24"/>
                  <a:pt x="8" y="24"/>
                  <a:pt x="8" y="24"/>
                </a:cubicBezTo>
                <a:cubicBezTo>
                  <a:pt x="4" y="24"/>
                  <a:pt x="0" y="28"/>
                  <a:pt x="0" y="3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8"/>
                  <a:pt x="4" y="112"/>
                  <a:pt x="8" y="112"/>
                </a:cubicBezTo>
                <a:cubicBezTo>
                  <a:pt x="136" y="112"/>
                  <a:pt x="136" y="112"/>
                  <a:pt x="136" y="112"/>
                </a:cubicBezTo>
                <a:cubicBezTo>
                  <a:pt x="140" y="112"/>
                  <a:pt x="144" y="108"/>
                  <a:pt x="144" y="104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8"/>
                  <a:pt x="140" y="24"/>
                  <a:pt x="136" y="24"/>
                </a:cubicBezTo>
                <a:moveTo>
                  <a:pt x="12" y="32"/>
                </a:moveTo>
                <a:cubicBezTo>
                  <a:pt x="14" y="32"/>
                  <a:pt x="16" y="34"/>
                  <a:pt x="16" y="36"/>
                </a:cubicBezTo>
                <a:cubicBezTo>
                  <a:pt x="16" y="38"/>
                  <a:pt x="14" y="40"/>
                  <a:pt x="12" y="40"/>
                </a:cubicBezTo>
                <a:cubicBezTo>
                  <a:pt x="10" y="40"/>
                  <a:pt x="8" y="38"/>
                  <a:pt x="8" y="36"/>
                </a:cubicBezTo>
                <a:cubicBezTo>
                  <a:pt x="8" y="34"/>
                  <a:pt x="10" y="32"/>
                  <a:pt x="12" y="32"/>
                </a:cubicBezTo>
                <a:moveTo>
                  <a:pt x="12" y="104"/>
                </a:moveTo>
                <a:cubicBezTo>
                  <a:pt x="10" y="104"/>
                  <a:pt x="8" y="102"/>
                  <a:pt x="8" y="100"/>
                </a:cubicBezTo>
                <a:cubicBezTo>
                  <a:pt x="8" y="98"/>
                  <a:pt x="10" y="96"/>
                  <a:pt x="12" y="96"/>
                </a:cubicBezTo>
                <a:cubicBezTo>
                  <a:pt x="14" y="96"/>
                  <a:pt x="16" y="98"/>
                  <a:pt x="16" y="100"/>
                </a:cubicBezTo>
                <a:cubicBezTo>
                  <a:pt x="16" y="102"/>
                  <a:pt x="14" y="104"/>
                  <a:pt x="12" y="104"/>
                </a:cubicBezTo>
                <a:moveTo>
                  <a:pt x="132" y="104"/>
                </a:moveTo>
                <a:cubicBezTo>
                  <a:pt x="130" y="104"/>
                  <a:pt x="128" y="102"/>
                  <a:pt x="128" y="100"/>
                </a:cubicBezTo>
                <a:cubicBezTo>
                  <a:pt x="128" y="98"/>
                  <a:pt x="130" y="96"/>
                  <a:pt x="132" y="96"/>
                </a:cubicBezTo>
                <a:cubicBezTo>
                  <a:pt x="134" y="96"/>
                  <a:pt x="136" y="98"/>
                  <a:pt x="136" y="100"/>
                </a:cubicBezTo>
                <a:cubicBezTo>
                  <a:pt x="136" y="102"/>
                  <a:pt x="134" y="104"/>
                  <a:pt x="132" y="104"/>
                </a:cubicBezTo>
                <a:moveTo>
                  <a:pt x="136" y="89"/>
                </a:moveTo>
                <a:cubicBezTo>
                  <a:pt x="135" y="88"/>
                  <a:pt x="133" y="88"/>
                  <a:pt x="132" y="88"/>
                </a:cubicBezTo>
                <a:cubicBezTo>
                  <a:pt x="125" y="88"/>
                  <a:pt x="120" y="93"/>
                  <a:pt x="120" y="100"/>
                </a:cubicBezTo>
                <a:cubicBezTo>
                  <a:pt x="120" y="101"/>
                  <a:pt x="120" y="103"/>
                  <a:pt x="121" y="104"/>
                </a:cubicBezTo>
                <a:cubicBezTo>
                  <a:pt x="23" y="104"/>
                  <a:pt x="23" y="104"/>
                  <a:pt x="23" y="104"/>
                </a:cubicBezTo>
                <a:cubicBezTo>
                  <a:pt x="24" y="103"/>
                  <a:pt x="24" y="101"/>
                  <a:pt x="24" y="100"/>
                </a:cubicBezTo>
                <a:cubicBezTo>
                  <a:pt x="24" y="93"/>
                  <a:pt x="19" y="88"/>
                  <a:pt x="12" y="88"/>
                </a:cubicBezTo>
                <a:cubicBezTo>
                  <a:pt x="11" y="88"/>
                  <a:pt x="9" y="88"/>
                  <a:pt x="8" y="89"/>
                </a:cubicBezTo>
                <a:cubicBezTo>
                  <a:pt x="8" y="47"/>
                  <a:pt x="8" y="47"/>
                  <a:pt x="8" y="47"/>
                </a:cubicBezTo>
                <a:cubicBezTo>
                  <a:pt x="9" y="48"/>
                  <a:pt x="11" y="48"/>
                  <a:pt x="12" y="48"/>
                </a:cubicBezTo>
                <a:cubicBezTo>
                  <a:pt x="19" y="48"/>
                  <a:pt x="24" y="43"/>
                  <a:pt x="24" y="36"/>
                </a:cubicBezTo>
                <a:cubicBezTo>
                  <a:pt x="24" y="35"/>
                  <a:pt x="24" y="33"/>
                  <a:pt x="23" y="32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0" y="33"/>
                  <a:pt x="120" y="35"/>
                  <a:pt x="120" y="36"/>
                </a:cubicBezTo>
                <a:cubicBezTo>
                  <a:pt x="120" y="43"/>
                  <a:pt x="125" y="48"/>
                  <a:pt x="132" y="48"/>
                </a:cubicBezTo>
                <a:cubicBezTo>
                  <a:pt x="133" y="48"/>
                  <a:pt x="135" y="48"/>
                  <a:pt x="136" y="47"/>
                </a:cubicBezTo>
                <a:lnTo>
                  <a:pt x="136" y="89"/>
                </a:lnTo>
                <a:close/>
                <a:moveTo>
                  <a:pt x="132" y="40"/>
                </a:moveTo>
                <a:cubicBezTo>
                  <a:pt x="130" y="40"/>
                  <a:pt x="128" y="38"/>
                  <a:pt x="128" y="36"/>
                </a:cubicBezTo>
                <a:cubicBezTo>
                  <a:pt x="128" y="34"/>
                  <a:pt x="130" y="32"/>
                  <a:pt x="132" y="32"/>
                </a:cubicBezTo>
                <a:cubicBezTo>
                  <a:pt x="134" y="32"/>
                  <a:pt x="136" y="34"/>
                  <a:pt x="136" y="36"/>
                </a:cubicBezTo>
                <a:cubicBezTo>
                  <a:pt x="136" y="38"/>
                  <a:pt x="134" y="40"/>
                  <a:pt x="132" y="40"/>
                </a:cubicBezTo>
                <a:moveTo>
                  <a:pt x="108" y="88"/>
                </a:moveTo>
                <a:cubicBezTo>
                  <a:pt x="106" y="88"/>
                  <a:pt x="104" y="90"/>
                  <a:pt x="104" y="92"/>
                </a:cubicBezTo>
                <a:cubicBezTo>
                  <a:pt x="104" y="94"/>
                  <a:pt x="106" y="96"/>
                  <a:pt x="108" y="96"/>
                </a:cubicBezTo>
                <a:cubicBezTo>
                  <a:pt x="110" y="96"/>
                  <a:pt x="112" y="94"/>
                  <a:pt x="112" y="92"/>
                </a:cubicBezTo>
                <a:cubicBezTo>
                  <a:pt x="112" y="90"/>
                  <a:pt x="110" y="88"/>
                  <a:pt x="108" y="8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16" name="Freeform 200">
            <a:extLst>
              <a:ext uri="{FF2B5EF4-FFF2-40B4-BE49-F238E27FC236}">
                <a16:creationId xmlns:a16="http://schemas.microsoft.com/office/drawing/2014/main" id="{D7F3F040-6891-40F4-BF1C-F35D16D61CA4}"/>
              </a:ext>
            </a:extLst>
          </p:cNvPr>
          <p:cNvSpPr>
            <a:spLocks noEditPoints="1"/>
          </p:cNvSpPr>
          <p:nvPr/>
        </p:nvSpPr>
        <p:spPr bwMode="auto">
          <a:xfrm>
            <a:off x="-6895783" y="-2555869"/>
            <a:ext cx="600075" cy="327025"/>
          </a:xfrm>
          <a:custGeom>
            <a:avLst/>
            <a:gdLst>
              <a:gd name="T0" fmla="*/ 8 w 176"/>
              <a:gd name="T1" fmla="*/ 0 h 96"/>
              <a:gd name="T2" fmla="*/ 0 w 176"/>
              <a:gd name="T3" fmla="*/ 88 h 96"/>
              <a:gd name="T4" fmla="*/ 168 w 176"/>
              <a:gd name="T5" fmla="*/ 96 h 96"/>
              <a:gd name="T6" fmla="*/ 176 w 176"/>
              <a:gd name="T7" fmla="*/ 8 h 96"/>
              <a:gd name="T8" fmla="*/ 12 w 176"/>
              <a:gd name="T9" fmla="*/ 8 h 96"/>
              <a:gd name="T10" fmla="*/ 12 w 176"/>
              <a:gd name="T11" fmla="*/ 16 h 96"/>
              <a:gd name="T12" fmla="*/ 12 w 176"/>
              <a:gd name="T13" fmla="*/ 8 h 96"/>
              <a:gd name="T14" fmla="*/ 8 w 176"/>
              <a:gd name="T15" fmla="*/ 84 h 96"/>
              <a:gd name="T16" fmla="*/ 16 w 176"/>
              <a:gd name="T17" fmla="*/ 84 h 96"/>
              <a:gd name="T18" fmla="*/ 164 w 176"/>
              <a:gd name="T19" fmla="*/ 88 h 96"/>
              <a:gd name="T20" fmla="*/ 164 w 176"/>
              <a:gd name="T21" fmla="*/ 80 h 96"/>
              <a:gd name="T22" fmla="*/ 164 w 176"/>
              <a:gd name="T23" fmla="*/ 88 h 96"/>
              <a:gd name="T24" fmla="*/ 164 w 176"/>
              <a:gd name="T25" fmla="*/ 72 h 96"/>
              <a:gd name="T26" fmla="*/ 153 w 176"/>
              <a:gd name="T27" fmla="*/ 88 h 96"/>
              <a:gd name="T28" fmla="*/ 24 w 176"/>
              <a:gd name="T29" fmla="*/ 84 h 96"/>
              <a:gd name="T30" fmla="*/ 8 w 176"/>
              <a:gd name="T31" fmla="*/ 73 h 96"/>
              <a:gd name="T32" fmla="*/ 12 w 176"/>
              <a:gd name="T33" fmla="*/ 24 h 96"/>
              <a:gd name="T34" fmla="*/ 23 w 176"/>
              <a:gd name="T35" fmla="*/ 8 h 96"/>
              <a:gd name="T36" fmla="*/ 152 w 176"/>
              <a:gd name="T37" fmla="*/ 12 h 96"/>
              <a:gd name="T38" fmla="*/ 168 w 176"/>
              <a:gd name="T39" fmla="*/ 23 h 96"/>
              <a:gd name="T40" fmla="*/ 164 w 176"/>
              <a:gd name="T41" fmla="*/ 16 h 96"/>
              <a:gd name="T42" fmla="*/ 164 w 176"/>
              <a:gd name="T43" fmla="*/ 8 h 96"/>
              <a:gd name="T44" fmla="*/ 164 w 176"/>
              <a:gd name="T45" fmla="*/ 16 h 96"/>
              <a:gd name="T46" fmla="*/ 36 w 176"/>
              <a:gd name="T47" fmla="*/ 16 h 96"/>
              <a:gd name="T48" fmla="*/ 36 w 176"/>
              <a:gd name="T49" fmla="*/ 24 h 96"/>
              <a:gd name="T50" fmla="*/ 48 w 176"/>
              <a:gd name="T51" fmla="*/ 20 h 96"/>
              <a:gd name="T52" fmla="*/ 140 w 176"/>
              <a:gd name="T53" fmla="*/ 72 h 96"/>
              <a:gd name="T54" fmla="*/ 128 w 176"/>
              <a:gd name="T55" fmla="*/ 76 h 96"/>
              <a:gd name="T56" fmla="*/ 140 w 176"/>
              <a:gd name="T57" fmla="*/ 80 h 96"/>
              <a:gd name="T58" fmla="*/ 140 w 176"/>
              <a:gd name="T59" fmla="*/ 72 h 96"/>
              <a:gd name="T60" fmla="*/ 82 w 176"/>
              <a:gd name="T61" fmla="*/ 58 h 96"/>
              <a:gd name="T62" fmla="*/ 85 w 176"/>
              <a:gd name="T63" fmla="*/ 49 h 96"/>
              <a:gd name="T64" fmla="*/ 56 w 176"/>
              <a:gd name="T65" fmla="*/ 48 h 96"/>
              <a:gd name="T66" fmla="*/ 120 w 176"/>
              <a:gd name="T67" fmla="*/ 48 h 96"/>
              <a:gd name="T68" fmla="*/ 105 w 176"/>
              <a:gd name="T69" fmla="*/ 43 h 96"/>
              <a:gd name="T70" fmla="*/ 103 w 176"/>
              <a:gd name="T71" fmla="*/ 59 h 96"/>
              <a:gd name="T72" fmla="*/ 87 w 176"/>
              <a:gd name="T73" fmla="*/ 72 h 96"/>
              <a:gd name="T74" fmla="*/ 84 w 176"/>
              <a:gd name="T75" fmla="*/ 64 h 96"/>
              <a:gd name="T76" fmla="*/ 79 w 176"/>
              <a:gd name="T77" fmla="*/ 70 h 96"/>
              <a:gd name="T78" fmla="*/ 77 w 176"/>
              <a:gd name="T79" fmla="*/ 62 h 96"/>
              <a:gd name="T80" fmla="*/ 69 w 176"/>
              <a:gd name="T81" fmla="*/ 60 h 96"/>
              <a:gd name="T82" fmla="*/ 74 w 176"/>
              <a:gd name="T83" fmla="*/ 56 h 96"/>
              <a:gd name="T84" fmla="*/ 78 w 176"/>
              <a:gd name="T85" fmla="*/ 44 h 96"/>
              <a:gd name="T86" fmla="*/ 78 w 176"/>
              <a:gd name="T87" fmla="*/ 44 h 96"/>
              <a:gd name="T88" fmla="*/ 78 w 176"/>
              <a:gd name="T89" fmla="*/ 34 h 96"/>
              <a:gd name="T90" fmla="*/ 76 w 176"/>
              <a:gd name="T91" fmla="*/ 29 h 96"/>
              <a:gd name="T92" fmla="*/ 82 w 176"/>
              <a:gd name="T93" fmla="*/ 30 h 96"/>
              <a:gd name="T94" fmla="*/ 86 w 176"/>
              <a:gd name="T95" fmla="*/ 24 h 96"/>
              <a:gd name="T96" fmla="*/ 89 w 176"/>
              <a:gd name="T97" fmla="*/ 32 h 96"/>
              <a:gd name="T98" fmla="*/ 94 w 176"/>
              <a:gd name="T99" fmla="*/ 26 h 96"/>
              <a:gd name="T100" fmla="*/ 96 w 176"/>
              <a:gd name="T101" fmla="*/ 34 h 96"/>
              <a:gd name="T102" fmla="*/ 88 w 176"/>
              <a:gd name="T103" fmla="*/ 37 h 96"/>
              <a:gd name="T104" fmla="*/ 96 w 176"/>
              <a:gd name="T105" fmla="*/ 43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96"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2"/>
                  <a:pt x="4" y="96"/>
                  <a:pt x="8" y="96"/>
                </a:cubicBezTo>
                <a:cubicBezTo>
                  <a:pt x="168" y="96"/>
                  <a:pt x="168" y="96"/>
                  <a:pt x="168" y="96"/>
                </a:cubicBezTo>
                <a:cubicBezTo>
                  <a:pt x="172" y="96"/>
                  <a:pt x="176" y="92"/>
                  <a:pt x="176" y="88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2" y="8"/>
                </a:moveTo>
                <a:cubicBezTo>
                  <a:pt x="14" y="8"/>
                  <a:pt x="16" y="10"/>
                  <a:pt x="16" y="12"/>
                </a:cubicBezTo>
                <a:cubicBezTo>
                  <a:pt x="16" y="14"/>
                  <a:pt x="14" y="16"/>
                  <a:pt x="12" y="16"/>
                </a:cubicBezTo>
                <a:cubicBezTo>
                  <a:pt x="10" y="16"/>
                  <a:pt x="8" y="14"/>
                  <a:pt x="8" y="12"/>
                </a:cubicBezTo>
                <a:cubicBezTo>
                  <a:pt x="8" y="10"/>
                  <a:pt x="10" y="8"/>
                  <a:pt x="12" y="8"/>
                </a:cubicBezTo>
                <a:moveTo>
                  <a:pt x="12" y="88"/>
                </a:moveTo>
                <a:cubicBezTo>
                  <a:pt x="10" y="88"/>
                  <a:pt x="8" y="86"/>
                  <a:pt x="8" y="84"/>
                </a:cubicBezTo>
                <a:cubicBezTo>
                  <a:pt x="8" y="82"/>
                  <a:pt x="10" y="80"/>
                  <a:pt x="12" y="80"/>
                </a:cubicBezTo>
                <a:cubicBezTo>
                  <a:pt x="14" y="80"/>
                  <a:pt x="16" y="82"/>
                  <a:pt x="16" y="84"/>
                </a:cubicBezTo>
                <a:cubicBezTo>
                  <a:pt x="16" y="86"/>
                  <a:pt x="14" y="88"/>
                  <a:pt x="12" y="88"/>
                </a:cubicBezTo>
                <a:moveTo>
                  <a:pt x="164" y="88"/>
                </a:moveTo>
                <a:cubicBezTo>
                  <a:pt x="162" y="88"/>
                  <a:pt x="160" y="86"/>
                  <a:pt x="160" y="84"/>
                </a:cubicBezTo>
                <a:cubicBezTo>
                  <a:pt x="160" y="82"/>
                  <a:pt x="162" y="80"/>
                  <a:pt x="164" y="80"/>
                </a:cubicBezTo>
                <a:cubicBezTo>
                  <a:pt x="166" y="80"/>
                  <a:pt x="168" y="82"/>
                  <a:pt x="168" y="84"/>
                </a:cubicBezTo>
                <a:cubicBezTo>
                  <a:pt x="168" y="86"/>
                  <a:pt x="166" y="88"/>
                  <a:pt x="164" y="88"/>
                </a:cubicBezTo>
                <a:moveTo>
                  <a:pt x="168" y="73"/>
                </a:moveTo>
                <a:cubicBezTo>
                  <a:pt x="167" y="72"/>
                  <a:pt x="165" y="72"/>
                  <a:pt x="164" y="72"/>
                </a:cubicBezTo>
                <a:cubicBezTo>
                  <a:pt x="157" y="72"/>
                  <a:pt x="152" y="77"/>
                  <a:pt x="152" y="84"/>
                </a:cubicBezTo>
                <a:cubicBezTo>
                  <a:pt x="152" y="85"/>
                  <a:pt x="152" y="87"/>
                  <a:pt x="153" y="88"/>
                </a:cubicBezTo>
                <a:cubicBezTo>
                  <a:pt x="23" y="88"/>
                  <a:pt x="23" y="88"/>
                  <a:pt x="23" y="88"/>
                </a:cubicBezTo>
                <a:cubicBezTo>
                  <a:pt x="24" y="87"/>
                  <a:pt x="24" y="85"/>
                  <a:pt x="24" y="84"/>
                </a:cubicBezTo>
                <a:cubicBezTo>
                  <a:pt x="24" y="77"/>
                  <a:pt x="19" y="72"/>
                  <a:pt x="12" y="72"/>
                </a:cubicBezTo>
                <a:cubicBezTo>
                  <a:pt x="11" y="72"/>
                  <a:pt x="9" y="72"/>
                  <a:pt x="8" y="73"/>
                </a:cubicBezTo>
                <a:cubicBezTo>
                  <a:pt x="8" y="23"/>
                  <a:pt x="8" y="23"/>
                  <a:pt x="8" y="23"/>
                </a:cubicBezTo>
                <a:cubicBezTo>
                  <a:pt x="9" y="24"/>
                  <a:pt x="11" y="24"/>
                  <a:pt x="12" y="24"/>
                </a:cubicBezTo>
                <a:cubicBezTo>
                  <a:pt x="19" y="24"/>
                  <a:pt x="24" y="19"/>
                  <a:pt x="24" y="12"/>
                </a:cubicBezTo>
                <a:cubicBezTo>
                  <a:pt x="24" y="11"/>
                  <a:pt x="24" y="9"/>
                  <a:pt x="23" y="8"/>
                </a:cubicBezTo>
                <a:cubicBezTo>
                  <a:pt x="153" y="8"/>
                  <a:pt x="153" y="8"/>
                  <a:pt x="153" y="8"/>
                </a:cubicBezTo>
                <a:cubicBezTo>
                  <a:pt x="152" y="9"/>
                  <a:pt x="152" y="11"/>
                  <a:pt x="152" y="12"/>
                </a:cubicBezTo>
                <a:cubicBezTo>
                  <a:pt x="152" y="19"/>
                  <a:pt x="157" y="24"/>
                  <a:pt x="164" y="24"/>
                </a:cubicBezTo>
                <a:cubicBezTo>
                  <a:pt x="165" y="24"/>
                  <a:pt x="167" y="24"/>
                  <a:pt x="168" y="23"/>
                </a:cubicBezTo>
                <a:lnTo>
                  <a:pt x="168" y="73"/>
                </a:lnTo>
                <a:close/>
                <a:moveTo>
                  <a:pt x="164" y="16"/>
                </a:moveTo>
                <a:cubicBezTo>
                  <a:pt x="162" y="16"/>
                  <a:pt x="160" y="14"/>
                  <a:pt x="160" y="12"/>
                </a:cubicBezTo>
                <a:cubicBezTo>
                  <a:pt x="160" y="10"/>
                  <a:pt x="162" y="8"/>
                  <a:pt x="164" y="8"/>
                </a:cubicBezTo>
                <a:cubicBezTo>
                  <a:pt x="166" y="8"/>
                  <a:pt x="168" y="10"/>
                  <a:pt x="168" y="12"/>
                </a:cubicBezTo>
                <a:cubicBezTo>
                  <a:pt x="168" y="14"/>
                  <a:pt x="166" y="16"/>
                  <a:pt x="164" y="16"/>
                </a:cubicBezTo>
                <a:moveTo>
                  <a:pt x="44" y="16"/>
                </a:moveTo>
                <a:cubicBezTo>
                  <a:pt x="36" y="16"/>
                  <a:pt x="36" y="16"/>
                  <a:pt x="36" y="16"/>
                </a:cubicBezTo>
                <a:cubicBezTo>
                  <a:pt x="34" y="16"/>
                  <a:pt x="32" y="18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44" y="24"/>
                  <a:pt x="44" y="24"/>
                  <a:pt x="44" y="24"/>
                </a:cubicBezTo>
                <a:cubicBezTo>
                  <a:pt x="46" y="24"/>
                  <a:pt x="48" y="22"/>
                  <a:pt x="48" y="20"/>
                </a:cubicBezTo>
                <a:cubicBezTo>
                  <a:pt x="48" y="18"/>
                  <a:pt x="46" y="16"/>
                  <a:pt x="44" y="16"/>
                </a:cubicBezTo>
                <a:moveTo>
                  <a:pt x="140" y="72"/>
                </a:moveTo>
                <a:cubicBezTo>
                  <a:pt x="132" y="72"/>
                  <a:pt x="132" y="72"/>
                  <a:pt x="132" y="72"/>
                </a:cubicBezTo>
                <a:cubicBezTo>
                  <a:pt x="130" y="72"/>
                  <a:pt x="128" y="74"/>
                  <a:pt x="128" y="76"/>
                </a:cubicBezTo>
                <a:cubicBezTo>
                  <a:pt x="128" y="78"/>
                  <a:pt x="130" y="80"/>
                  <a:pt x="132" y="80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2" y="80"/>
                  <a:pt x="144" y="78"/>
                  <a:pt x="144" y="76"/>
                </a:cubicBezTo>
                <a:cubicBezTo>
                  <a:pt x="144" y="74"/>
                  <a:pt x="142" y="72"/>
                  <a:pt x="140" y="72"/>
                </a:cubicBezTo>
                <a:moveTo>
                  <a:pt x="85" y="49"/>
                </a:moveTo>
                <a:cubicBezTo>
                  <a:pt x="82" y="58"/>
                  <a:pt x="82" y="58"/>
                  <a:pt x="82" y="58"/>
                </a:cubicBezTo>
                <a:cubicBezTo>
                  <a:pt x="85" y="59"/>
                  <a:pt x="94" y="62"/>
                  <a:pt x="95" y="57"/>
                </a:cubicBezTo>
                <a:cubicBezTo>
                  <a:pt x="96" y="51"/>
                  <a:pt x="87" y="50"/>
                  <a:pt x="85" y="49"/>
                </a:cubicBezTo>
                <a:moveTo>
                  <a:pt x="88" y="16"/>
                </a:moveTo>
                <a:cubicBezTo>
                  <a:pt x="70" y="16"/>
                  <a:pt x="56" y="30"/>
                  <a:pt x="56" y="48"/>
                </a:cubicBezTo>
                <a:cubicBezTo>
                  <a:pt x="56" y="66"/>
                  <a:pt x="70" y="80"/>
                  <a:pt x="88" y="80"/>
                </a:cubicBezTo>
                <a:cubicBezTo>
                  <a:pt x="106" y="80"/>
                  <a:pt x="120" y="66"/>
                  <a:pt x="120" y="48"/>
                </a:cubicBezTo>
                <a:cubicBezTo>
                  <a:pt x="120" y="30"/>
                  <a:pt x="106" y="16"/>
                  <a:pt x="88" y="16"/>
                </a:cubicBezTo>
                <a:moveTo>
                  <a:pt x="105" y="43"/>
                </a:moveTo>
                <a:cubicBezTo>
                  <a:pt x="104" y="47"/>
                  <a:pt x="102" y="49"/>
                  <a:pt x="99" y="49"/>
                </a:cubicBezTo>
                <a:cubicBezTo>
                  <a:pt x="103" y="51"/>
                  <a:pt x="105" y="54"/>
                  <a:pt x="103" y="59"/>
                </a:cubicBezTo>
                <a:cubicBezTo>
                  <a:pt x="101" y="66"/>
                  <a:pt x="96" y="66"/>
                  <a:pt x="89" y="65"/>
                </a:cubicBezTo>
                <a:cubicBezTo>
                  <a:pt x="87" y="72"/>
                  <a:pt x="87" y="72"/>
                  <a:pt x="87" y="72"/>
                </a:cubicBezTo>
                <a:cubicBezTo>
                  <a:pt x="83" y="71"/>
                  <a:pt x="83" y="71"/>
                  <a:pt x="83" y="71"/>
                </a:cubicBezTo>
                <a:cubicBezTo>
                  <a:pt x="84" y="64"/>
                  <a:pt x="84" y="64"/>
                  <a:pt x="84" y="64"/>
                </a:cubicBezTo>
                <a:cubicBezTo>
                  <a:pt x="83" y="64"/>
                  <a:pt x="82" y="64"/>
                  <a:pt x="81" y="63"/>
                </a:cubicBezTo>
                <a:cubicBezTo>
                  <a:pt x="79" y="70"/>
                  <a:pt x="79" y="70"/>
                  <a:pt x="79" y="70"/>
                </a:cubicBezTo>
                <a:cubicBezTo>
                  <a:pt x="75" y="69"/>
                  <a:pt x="75" y="69"/>
                  <a:pt x="75" y="69"/>
                </a:cubicBezTo>
                <a:cubicBezTo>
                  <a:pt x="77" y="62"/>
                  <a:pt x="77" y="62"/>
                  <a:pt x="77" y="62"/>
                </a:cubicBezTo>
                <a:cubicBezTo>
                  <a:pt x="76" y="62"/>
                  <a:pt x="75" y="62"/>
                  <a:pt x="74" y="61"/>
                </a:cubicBezTo>
                <a:cubicBezTo>
                  <a:pt x="69" y="60"/>
                  <a:pt x="69" y="60"/>
                  <a:pt x="69" y="60"/>
                </a:cubicBezTo>
                <a:cubicBezTo>
                  <a:pt x="71" y="55"/>
                  <a:pt x="71" y="55"/>
                  <a:pt x="71" y="55"/>
                </a:cubicBezTo>
                <a:cubicBezTo>
                  <a:pt x="71" y="55"/>
                  <a:pt x="74" y="56"/>
                  <a:pt x="74" y="56"/>
                </a:cubicBezTo>
                <a:cubicBezTo>
                  <a:pt x="75" y="56"/>
                  <a:pt x="75" y="56"/>
                  <a:pt x="76" y="55"/>
                </a:cubicBezTo>
                <a:cubicBezTo>
                  <a:pt x="78" y="44"/>
                  <a:pt x="78" y="44"/>
                  <a:pt x="78" y="44"/>
                </a:cubicBezTo>
                <a:cubicBezTo>
                  <a:pt x="78" y="44"/>
                  <a:pt x="79" y="44"/>
                  <a:pt x="79" y="44"/>
                </a:cubicBezTo>
                <a:cubicBezTo>
                  <a:pt x="79" y="44"/>
                  <a:pt x="78" y="44"/>
                  <a:pt x="78" y="44"/>
                </a:cubicBezTo>
                <a:cubicBezTo>
                  <a:pt x="80" y="36"/>
                  <a:pt x="80" y="36"/>
                  <a:pt x="80" y="36"/>
                </a:cubicBezTo>
                <a:cubicBezTo>
                  <a:pt x="80" y="35"/>
                  <a:pt x="80" y="34"/>
                  <a:pt x="78" y="34"/>
                </a:cubicBezTo>
                <a:cubicBezTo>
                  <a:pt x="78" y="34"/>
                  <a:pt x="75" y="33"/>
                  <a:pt x="75" y="33"/>
                </a:cubicBezTo>
                <a:cubicBezTo>
                  <a:pt x="76" y="29"/>
                  <a:pt x="76" y="29"/>
                  <a:pt x="76" y="29"/>
                </a:cubicBezTo>
                <a:cubicBezTo>
                  <a:pt x="82" y="30"/>
                  <a:pt x="82" y="30"/>
                  <a:pt x="82" y="30"/>
                </a:cubicBezTo>
                <a:cubicBezTo>
                  <a:pt x="82" y="30"/>
                  <a:pt x="82" y="30"/>
                  <a:pt x="82" y="30"/>
                </a:cubicBezTo>
                <a:cubicBezTo>
                  <a:pt x="83" y="30"/>
                  <a:pt x="84" y="31"/>
                  <a:pt x="85" y="31"/>
                </a:cubicBezTo>
                <a:cubicBezTo>
                  <a:pt x="86" y="24"/>
                  <a:pt x="86" y="24"/>
                  <a:pt x="86" y="24"/>
                </a:cubicBezTo>
                <a:cubicBezTo>
                  <a:pt x="91" y="25"/>
                  <a:pt x="91" y="25"/>
                  <a:pt x="91" y="25"/>
                </a:cubicBezTo>
                <a:cubicBezTo>
                  <a:pt x="89" y="32"/>
                  <a:pt x="89" y="32"/>
                  <a:pt x="89" y="32"/>
                </a:cubicBezTo>
                <a:cubicBezTo>
                  <a:pt x="90" y="32"/>
                  <a:pt x="91" y="32"/>
                  <a:pt x="92" y="33"/>
                </a:cubicBezTo>
                <a:cubicBezTo>
                  <a:pt x="94" y="26"/>
                  <a:pt x="94" y="26"/>
                  <a:pt x="94" y="26"/>
                </a:cubicBezTo>
                <a:cubicBezTo>
                  <a:pt x="98" y="27"/>
                  <a:pt x="98" y="27"/>
                  <a:pt x="98" y="27"/>
                </a:cubicBezTo>
                <a:cubicBezTo>
                  <a:pt x="96" y="34"/>
                  <a:pt x="96" y="34"/>
                  <a:pt x="96" y="34"/>
                </a:cubicBezTo>
                <a:cubicBezTo>
                  <a:pt x="102" y="36"/>
                  <a:pt x="105" y="38"/>
                  <a:pt x="105" y="43"/>
                </a:cubicBezTo>
                <a:moveTo>
                  <a:pt x="88" y="37"/>
                </a:moveTo>
                <a:cubicBezTo>
                  <a:pt x="86" y="45"/>
                  <a:pt x="86" y="45"/>
                  <a:pt x="86" y="45"/>
                </a:cubicBezTo>
                <a:cubicBezTo>
                  <a:pt x="88" y="46"/>
                  <a:pt x="95" y="48"/>
                  <a:pt x="96" y="43"/>
                </a:cubicBezTo>
                <a:cubicBezTo>
                  <a:pt x="98" y="38"/>
                  <a:pt x="90" y="37"/>
                  <a:pt x="88" y="37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17" name="Freeform 201">
            <a:extLst>
              <a:ext uri="{FF2B5EF4-FFF2-40B4-BE49-F238E27FC236}">
                <a16:creationId xmlns:a16="http://schemas.microsoft.com/office/drawing/2014/main" id="{033324D7-21ED-4A25-8124-2331950DE561}"/>
              </a:ext>
            </a:extLst>
          </p:cNvPr>
          <p:cNvSpPr>
            <a:spLocks noEditPoints="1"/>
          </p:cNvSpPr>
          <p:nvPr/>
        </p:nvSpPr>
        <p:spPr bwMode="auto">
          <a:xfrm>
            <a:off x="-5749608" y="-2611431"/>
            <a:ext cx="600075" cy="436563"/>
          </a:xfrm>
          <a:custGeom>
            <a:avLst/>
            <a:gdLst>
              <a:gd name="T0" fmla="*/ 156 w 176"/>
              <a:gd name="T1" fmla="*/ 24 h 128"/>
              <a:gd name="T2" fmla="*/ 156 w 176"/>
              <a:gd name="T3" fmla="*/ 16 h 128"/>
              <a:gd name="T4" fmla="*/ 16 w 176"/>
              <a:gd name="T5" fmla="*/ 20 h 128"/>
              <a:gd name="T6" fmla="*/ 36 w 176"/>
              <a:gd name="T7" fmla="*/ 8 h 128"/>
              <a:gd name="T8" fmla="*/ 144 w 176"/>
              <a:gd name="T9" fmla="*/ 4 h 128"/>
              <a:gd name="T10" fmla="*/ 36 w 176"/>
              <a:gd name="T11" fmla="*/ 0 h 128"/>
              <a:gd name="T12" fmla="*/ 36 w 176"/>
              <a:gd name="T13" fmla="*/ 8 h 128"/>
              <a:gd name="T14" fmla="*/ 8 w 176"/>
              <a:gd name="T15" fmla="*/ 32 h 128"/>
              <a:gd name="T16" fmla="*/ 0 w 176"/>
              <a:gd name="T17" fmla="*/ 120 h 128"/>
              <a:gd name="T18" fmla="*/ 168 w 176"/>
              <a:gd name="T19" fmla="*/ 128 h 128"/>
              <a:gd name="T20" fmla="*/ 176 w 176"/>
              <a:gd name="T21" fmla="*/ 40 h 128"/>
              <a:gd name="T22" fmla="*/ 12 w 176"/>
              <a:gd name="T23" fmla="*/ 40 h 128"/>
              <a:gd name="T24" fmla="*/ 12 w 176"/>
              <a:gd name="T25" fmla="*/ 48 h 128"/>
              <a:gd name="T26" fmla="*/ 12 w 176"/>
              <a:gd name="T27" fmla="*/ 40 h 128"/>
              <a:gd name="T28" fmla="*/ 8 w 176"/>
              <a:gd name="T29" fmla="*/ 116 h 128"/>
              <a:gd name="T30" fmla="*/ 16 w 176"/>
              <a:gd name="T31" fmla="*/ 116 h 128"/>
              <a:gd name="T32" fmla="*/ 164 w 176"/>
              <a:gd name="T33" fmla="*/ 120 h 128"/>
              <a:gd name="T34" fmla="*/ 164 w 176"/>
              <a:gd name="T35" fmla="*/ 112 h 128"/>
              <a:gd name="T36" fmla="*/ 164 w 176"/>
              <a:gd name="T37" fmla="*/ 120 h 128"/>
              <a:gd name="T38" fmla="*/ 164 w 176"/>
              <a:gd name="T39" fmla="*/ 104 h 128"/>
              <a:gd name="T40" fmla="*/ 153 w 176"/>
              <a:gd name="T41" fmla="*/ 120 h 128"/>
              <a:gd name="T42" fmla="*/ 24 w 176"/>
              <a:gd name="T43" fmla="*/ 116 h 128"/>
              <a:gd name="T44" fmla="*/ 8 w 176"/>
              <a:gd name="T45" fmla="*/ 105 h 128"/>
              <a:gd name="T46" fmla="*/ 12 w 176"/>
              <a:gd name="T47" fmla="*/ 56 h 128"/>
              <a:gd name="T48" fmla="*/ 23 w 176"/>
              <a:gd name="T49" fmla="*/ 40 h 128"/>
              <a:gd name="T50" fmla="*/ 152 w 176"/>
              <a:gd name="T51" fmla="*/ 44 h 128"/>
              <a:gd name="T52" fmla="*/ 168 w 176"/>
              <a:gd name="T53" fmla="*/ 55 h 128"/>
              <a:gd name="T54" fmla="*/ 164 w 176"/>
              <a:gd name="T55" fmla="*/ 48 h 128"/>
              <a:gd name="T56" fmla="*/ 164 w 176"/>
              <a:gd name="T57" fmla="*/ 40 h 128"/>
              <a:gd name="T58" fmla="*/ 164 w 176"/>
              <a:gd name="T59" fmla="*/ 48 h 128"/>
              <a:gd name="T60" fmla="*/ 82 w 176"/>
              <a:gd name="T61" fmla="*/ 90 h 128"/>
              <a:gd name="T62" fmla="*/ 85 w 176"/>
              <a:gd name="T63" fmla="*/ 81 h 128"/>
              <a:gd name="T64" fmla="*/ 86 w 176"/>
              <a:gd name="T65" fmla="*/ 77 h 128"/>
              <a:gd name="T66" fmla="*/ 88 w 176"/>
              <a:gd name="T67" fmla="*/ 69 h 128"/>
              <a:gd name="T68" fmla="*/ 132 w 176"/>
              <a:gd name="T69" fmla="*/ 104 h 128"/>
              <a:gd name="T70" fmla="*/ 132 w 176"/>
              <a:gd name="T71" fmla="*/ 112 h 128"/>
              <a:gd name="T72" fmla="*/ 144 w 176"/>
              <a:gd name="T73" fmla="*/ 108 h 128"/>
              <a:gd name="T74" fmla="*/ 88 w 176"/>
              <a:gd name="T75" fmla="*/ 48 h 128"/>
              <a:gd name="T76" fmla="*/ 88 w 176"/>
              <a:gd name="T77" fmla="*/ 112 h 128"/>
              <a:gd name="T78" fmla="*/ 88 w 176"/>
              <a:gd name="T79" fmla="*/ 48 h 128"/>
              <a:gd name="T80" fmla="*/ 99 w 176"/>
              <a:gd name="T81" fmla="*/ 81 h 128"/>
              <a:gd name="T82" fmla="*/ 89 w 176"/>
              <a:gd name="T83" fmla="*/ 97 h 128"/>
              <a:gd name="T84" fmla="*/ 83 w 176"/>
              <a:gd name="T85" fmla="*/ 103 h 128"/>
              <a:gd name="T86" fmla="*/ 81 w 176"/>
              <a:gd name="T87" fmla="*/ 95 h 128"/>
              <a:gd name="T88" fmla="*/ 75 w 176"/>
              <a:gd name="T89" fmla="*/ 101 h 128"/>
              <a:gd name="T90" fmla="*/ 74 w 176"/>
              <a:gd name="T91" fmla="*/ 93 h 128"/>
              <a:gd name="T92" fmla="*/ 71 w 176"/>
              <a:gd name="T93" fmla="*/ 87 h 128"/>
              <a:gd name="T94" fmla="*/ 76 w 176"/>
              <a:gd name="T95" fmla="*/ 87 h 128"/>
              <a:gd name="T96" fmla="*/ 79 w 176"/>
              <a:gd name="T97" fmla="*/ 76 h 128"/>
              <a:gd name="T98" fmla="*/ 80 w 176"/>
              <a:gd name="T99" fmla="*/ 68 h 128"/>
              <a:gd name="T100" fmla="*/ 75 w 176"/>
              <a:gd name="T101" fmla="*/ 65 h 128"/>
              <a:gd name="T102" fmla="*/ 82 w 176"/>
              <a:gd name="T103" fmla="*/ 62 h 128"/>
              <a:gd name="T104" fmla="*/ 85 w 176"/>
              <a:gd name="T105" fmla="*/ 63 h 128"/>
              <a:gd name="T106" fmla="*/ 91 w 176"/>
              <a:gd name="T107" fmla="*/ 57 h 128"/>
              <a:gd name="T108" fmla="*/ 92 w 176"/>
              <a:gd name="T109" fmla="*/ 65 h 128"/>
              <a:gd name="T110" fmla="*/ 98 w 176"/>
              <a:gd name="T111" fmla="*/ 59 h 128"/>
              <a:gd name="T112" fmla="*/ 105 w 176"/>
              <a:gd name="T113" fmla="*/ 75 h 128"/>
              <a:gd name="T114" fmla="*/ 36 w 176"/>
              <a:gd name="T115" fmla="*/ 48 h 128"/>
              <a:gd name="T116" fmla="*/ 36 w 176"/>
              <a:gd name="T117" fmla="*/ 56 h 128"/>
              <a:gd name="T118" fmla="*/ 48 w 176"/>
              <a:gd name="T119" fmla="*/ 5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6" h="128">
                <a:moveTo>
                  <a:pt x="20" y="24"/>
                </a:moveTo>
                <a:cubicBezTo>
                  <a:pt x="156" y="24"/>
                  <a:pt x="156" y="24"/>
                  <a:pt x="156" y="24"/>
                </a:cubicBezTo>
                <a:cubicBezTo>
                  <a:pt x="158" y="24"/>
                  <a:pt x="160" y="22"/>
                  <a:pt x="160" y="20"/>
                </a:cubicBezTo>
                <a:cubicBezTo>
                  <a:pt x="160" y="18"/>
                  <a:pt x="158" y="16"/>
                  <a:pt x="156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18" y="16"/>
                  <a:pt x="16" y="18"/>
                  <a:pt x="16" y="20"/>
                </a:cubicBezTo>
                <a:cubicBezTo>
                  <a:pt x="16" y="22"/>
                  <a:pt x="18" y="24"/>
                  <a:pt x="20" y="24"/>
                </a:cubicBezTo>
                <a:moveTo>
                  <a:pt x="36" y="8"/>
                </a:moveTo>
                <a:cubicBezTo>
                  <a:pt x="140" y="8"/>
                  <a:pt x="140" y="8"/>
                  <a:pt x="140" y="8"/>
                </a:cubicBezTo>
                <a:cubicBezTo>
                  <a:pt x="142" y="8"/>
                  <a:pt x="144" y="6"/>
                  <a:pt x="144" y="4"/>
                </a:cubicBezTo>
                <a:cubicBezTo>
                  <a:pt x="144" y="2"/>
                  <a:pt x="142" y="0"/>
                  <a:pt x="140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4" y="0"/>
                  <a:pt x="32" y="2"/>
                  <a:pt x="32" y="4"/>
                </a:cubicBezTo>
                <a:cubicBezTo>
                  <a:pt x="32" y="6"/>
                  <a:pt x="34" y="8"/>
                  <a:pt x="36" y="8"/>
                </a:cubicBezTo>
                <a:moveTo>
                  <a:pt x="168" y="32"/>
                </a:moveTo>
                <a:cubicBezTo>
                  <a:pt x="8" y="32"/>
                  <a:pt x="8" y="32"/>
                  <a:pt x="8" y="32"/>
                </a:cubicBezTo>
                <a:cubicBezTo>
                  <a:pt x="4" y="32"/>
                  <a:pt x="0" y="36"/>
                  <a:pt x="0" y="4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4"/>
                  <a:pt x="4" y="128"/>
                  <a:pt x="8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72" y="128"/>
                  <a:pt x="176" y="124"/>
                  <a:pt x="176" y="120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2" y="40"/>
                </a:moveTo>
                <a:cubicBezTo>
                  <a:pt x="14" y="40"/>
                  <a:pt x="16" y="42"/>
                  <a:pt x="16" y="44"/>
                </a:cubicBezTo>
                <a:cubicBezTo>
                  <a:pt x="16" y="46"/>
                  <a:pt x="14" y="48"/>
                  <a:pt x="12" y="48"/>
                </a:cubicBezTo>
                <a:cubicBezTo>
                  <a:pt x="10" y="48"/>
                  <a:pt x="8" y="46"/>
                  <a:pt x="8" y="44"/>
                </a:cubicBezTo>
                <a:cubicBezTo>
                  <a:pt x="8" y="42"/>
                  <a:pt x="10" y="40"/>
                  <a:pt x="12" y="40"/>
                </a:cubicBezTo>
                <a:moveTo>
                  <a:pt x="12" y="120"/>
                </a:moveTo>
                <a:cubicBezTo>
                  <a:pt x="10" y="120"/>
                  <a:pt x="8" y="118"/>
                  <a:pt x="8" y="116"/>
                </a:cubicBezTo>
                <a:cubicBezTo>
                  <a:pt x="8" y="114"/>
                  <a:pt x="10" y="112"/>
                  <a:pt x="12" y="112"/>
                </a:cubicBezTo>
                <a:cubicBezTo>
                  <a:pt x="14" y="112"/>
                  <a:pt x="16" y="114"/>
                  <a:pt x="16" y="116"/>
                </a:cubicBezTo>
                <a:cubicBezTo>
                  <a:pt x="16" y="118"/>
                  <a:pt x="14" y="120"/>
                  <a:pt x="12" y="120"/>
                </a:cubicBezTo>
                <a:moveTo>
                  <a:pt x="164" y="120"/>
                </a:moveTo>
                <a:cubicBezTo>
                  <a:pt x="162" y="120"/>
                  <a:pt x="160" y="118"/>
                  <a:pt x="160" y="116"/>
                </a:cubicBezTo>
                <a:cubicBezTo>
                  <a:pt x="160" y="114"/>
                  <a:pt x="162" y="112"/>
                  <a:pt x="164" y="112"/>
                </a:cubicBezTo>
                <a:cubicBezTo>
                  <a:pt x="166" y="112"/>
                  <a:pt x="168" y="114"/>
                  <a:pt x="168" y="116"/>
                </a:cubicBezTo>
                <a:cubicBezTo>
                  <a:pt x="168" y="118"/>
                  <a:pt x="166" y="120"/>
                  <a:pt x="164" y="120"/>
                </a:cubicBezTo>
                <a:moveTo>
                  <a:pt x="168" y="105"/>
                </a:moveTo>
                <a:cubicBezTo>
                  <a:pt x="167" y="104"/>
                  <a:pt x="165" y="104"/>
                  <a:pt x="164" y="104"/>
                </a:cubicBezTo>
                <a:cubicBezTo>
                  <a:pt x="157" y="104"/>
                  <a:pt x="152" y="109"/>
                  <a:pt x="152" y="116"/>
                </a:cubicBezTo>
                <a:cubicBezTo>
                  <a:pt x="152" y="117"/>
                  <a:pt x="152" y="119"/>
                  <a:pt x="153" y="120"/>
                </a:cubicBezTo>
                <a:cubicBezTo>
                  <a:pt x="23" y="120"/>
                  <a:pt x="23" y="120"/>
                  <a:pt x="23" y="120"/>
                </a:cubicBezTo>
                <a:cubicBezTo>
                  <a:pt x="24" y="119"/>
                  <a:pt x="24" y="117"/>
                  <a:pt x="24" y="116"/>
                </a:cubicBezTo>
                <a:cubicBezTo>
                  <a:pt x="24" y="109"/>
                  <a:pt x="19" y="104"/>
                  <a:pt x="12" y="104"/>
                </a:cubicBezTo>
                <a:cubicBezTo>
                  <a:pt x="11" y="104"/>
                  <a:pt x="9" y="104"/>
                  <a:pt x="8" y="105"/>
                </a:cubicBezTo>
                <a:cubicBezTo>
                  <a:pt x="8" y="55"/>
                  <a:pt x="8" y="55"/>
                  <a:pt x="8" y="55"/>
                </a:cubicBezTo>
                <a:cubicBezTo>
                  <a:pt x="9" y="56"/>
                  <a:pt x="11" y="56"/>
                  <a:pt x="12" y="56"/>
                </a:cubicBezTo>
                <a:cubicBezTo>
                  <a:pt x="19" y="56"/>
                  <a:pt x="24" y="51"/>
                  <a:pt x="24" y="44"/>
                </a:cubicBezTo>
                <a:cubicBezTo>
                  <a:pt x="24" y="43"/>
                  <a:pt x="24" y="41"/>
                  <a:pt x="23" y="40"/>
                </a:cubicBezTo>
                <a:cubicBezTo>
                  <a:pt x="153" y="40"/>
                  <a:pt x="153" y="40"/>
                  <a:pt x="153" y="40"/>
                </a:cubicBezTo>
                <a:cubicBezTo>
                  <a:pt x="152" y="41"/>
                  <a:pt x="152" y="43"/>
                  <a:pt x="152" y="44"/>
                </a:cubicBezTo>
                <a:cubicBezTo>
                  <a:pt x="152" y="51"/>
                  <a:pt x="157" y="56"/>
                  <a:pt x="164" y="56"/>
                </a:cubicBezTo>
                <a:cubicBezTo>
                  <a:pt x="165" y="56"/>
                  <a:pt x="167" y="56"/>
                  <a:pt x="168" y="55"/>
                </a:cubicBezTo>
                <a:lnTo>
                  <a:pt x="168" y="105"/>
                </a:lnTo>
                <a:close/>
                <a:moveTo>
                  <a:pt x="164" y="48"/>
                </a:moveTo>
                <a:cubicBezTo>
                  <a:pt x="162" y="48"/>
                  <a:pt x="160" y="46"/>
                  <a:pt x="160" y="44"/>
                </a:cubicBezTo>
                <a:cubicBezTo>
                  <a:pt x="160" y="42"/>
                  <a:pt x="162" y="40"/>
                  <a:pt x="164" y="40"/>
                </a:cubicBezTo>
                <a:cubicBezTo>
                  <a:pt x="166" y="40"/>
                  <a:pt x="168" y="42"/>
                  <a:pt x="168" y="44"/>
                </a:cubicBezTo>
                <a:cubicBezTo>
                  <a:pt x="168" y="46"/>
                  <a:pt x="166" y="48"/>
                  <a:pt x="164" y="48"/>
                </a:cubicBezTo>
                <a:moveTo>
                  <a:pt x="85" y="81"/>
                </a:moveTo>
                <a:cubicBezTo>
                  <a:pt x="82" y="90"/>
                  <a:pt x="82" y="90"/>
                  <a:pt x="82" y="90"/>
                </a:cubicBezTo>
                <a:cubicBezTo>
                  <a:pt x="85" y="91"/>
                  <a:pt x="94" y="94"/>
                  <a:pt x="95" y="89"/>
                </a:cubicBezTo>
                <a:cubicBezTo>
                  <a:pt x="96" y="83"/>
                  <a:pt x="87" y="82"/>
                  <a:pt x="85" y="81"/>
                </a:cubicBezTo>
                <a:moveTo>
                  <a:pt x="88" y="69"/>
                </a:moveTo>
                <a:cubicBezTo>
                  <a:pt x="86" y="77"/>
                  <a:pt x="86" y="77"/>
                  <a:pt x="86" y="77"/>
                </a:cubicBezTo>
                <a:cubicBezTo>
                  <a:pt x="88" y="78"/>
                  <a:pt x="95" y="80"/>
                  <a:pt x="96" y="75"/>
                </a:cubicBezTo>
                <a:cubicBezTo>
                  <a:pt x="98" y="70"/>
                  <a:pt x="90" y="69"/>
                  <a:pt x="88" y="69"/>
                </a:cubicBezTo>
                <a:moveTo>
                  <a:pt x="140" y="104"/>
                </a:moveTo>
                <a:cubicBezTo>
                  <a:pt x="132" y="104"/>
                  <a:pt x="132" y="104"/>
                  <a:pt x="132" y="104"/>
                </a:cubicBezTo>
                <a:cubicBezTo>
                  <a:pt x="130" y="104"/>
                  <a:pt x="128" y="106"/>
                  <a:pt x="128" y="108"/>
                </a:cubicBezTo>
                <a:cubicBezTo>
                  <a:pt x="128" y="110"/>
                  <a:pt x="130" y="112"/>
                  <a:pt x="132" y="112"/>
                </a:cubicBezTo>
                <a:cubicBezTo>
                  <a:pt x="140" y="112"/>
                  <a:pt x="140" y="112"/>
                  <a:pt x="140" y="112"/>
                </a:cubicBezTo>
                <a:cubicBezTo>
                  <a:pt x="142" y="112"/>
                  <a:pt x="144" y="110"/>
                  <a:pt x="144" y="108"/>
                </a:cubicBezTo>
                <a:cubicBezTo>
                  <a:pt x="144" y="106"/>
                  <a:pt x="142" y="104"/>
                  <a:pt x="140" y="104"/>
                </a:cubicBezTo>
                <a:moveTo>
                  <a:pt x="88" y="48"/>
                </a:moveTo>
                <a:cubicBezTo>
                  <a:pt x="70" y="48"/>
                  <a:pt x="56" y="62"/>
                  <a:pt x="56" y="80"/>
                </a:cubicBezTo>
                <a:cubicBezTo>
                  <a:pt x="56" y="98"/>
                  <a:pt x="70" y="112"/>
                  <a:pt x="88" y="112"/>
                </a:cubicBezTo>
                <a:cubicBezTo>
                  <a:pt x="106" y="112"/>
                  <a:pt x="120" y="98"/>
                  <a:pt x="120" y="80"/>
                </a:cubicBezTo>
                <a:cubicBezTo>
                  <a:pt x="120" y="62"/>
                  <a:pt x="106" y="48"/>
                  <a:pt x="88" y="48"/>
                </a:cubicBezTo>
                <a:moveTo>
                  <a:pt x="105" y="75"/>
                </a:moveTo>
                <a:cubicBezTo>
                  <a:pt x="104" y="79"/>
                  <a:pt x="102" y="81"/>
                  <a:pt x="99" y="81"/>
                </a:cubicBezTo>
                <a:cubicBezTo>
                  <a:pt x="103" y="83"/>
                  <a:pt x="105" y="86"/>
                  <a:pt x="103" y="91"/>
                </a:cubicBezTo>
                <a:cubicBezTo>
                  <a:pt x="101" y="98"/>
                  <a:pt x="96" y="98"/>
                  <a:pt x="89" y="97"/>
                </a:cubicBezTo>
                <a:cubicBezTo>
                  <a:pt x="87" y="104"/>
                  <a:pt x="87" y="104"/>
                  <a:pt x="87" y="104"/>
                </a:cubicBezTo>
                <a:cubicBezTo>
                  <a:pt x="83" y="103"/>
                  <a:pt x="83" y="103"/>
                  <a:pt x="83" y="103"/>
                </a:cubicBezTo>
                <a:cubicBezTo>
                  <a:pt x="84" y="96"/>
                  <a:pt x="84" y="96"/>
                  <a:pt x="84" y="96"/>
                </a:cubicBezTo>
                <a:cubicBezTo>
                  <a:pt x="83" y="96"/>
                  <a:pt x="82" y="96"/>
                  <a:pt x="81" y="95"/>
                </a:cubicBezTo>
                <a:cubicBezTo>
                  <a:pt x="79" y="102"/>
                  <a:pt x="79" y="102"/>
                  <a:pt x="79" y="102"/>
                </a:cubicBezTo>
                <a:cubicBezTo>
                  <a:pt x="75" y="101"/>
                  <a:pt x="75" y="101"/>
                  <a:pt x="75" y="101"/>
                </a:cubicBezTo>
                <a:cubicBezTo>
                  <a:pt x="77" y="94"/>
                  <a:pt x="77" y="94"/>
                  <a:pt x="77" y="94"/>
                </a:cubicBezTo>
                <a:cubicBezTo>
                  <a:pt x="76" y="94"/>
                  <a:pt x="75" y="94"/>
                  <a:pt x="74" y="93"/>
                </a:cubicBezTo>
                <a:cubicBezTo>
                  <a:pt x="69" y="92"/>
                  <a:pt x="69" y="92"/>
                  <a:pt x="69" y="92"/>
                </a:cubicBezTo>
                <a:cubicBezTo>
                  <a:pt x="71" y="87"/>
                  <a:pt x="71" y="87"/>
                  <a:pt x="71" y="87"/>
                </a:cubicBezTo>
                <a:cubicBezTo>
                  <a:pt x="71" y="87"/>
                  <a:pt x="74" y="88"/>
                  <a:pt x="74" y="88"/>
                </a:cubicBezTo>
                <a:cubicBezTo>
                  <a:pt x="75" y="88"/>
                  <a:pt x="75" y="88"/>
                  <a:pt x="76" y="87"/>
                </a:cubicBezTo>
                <a:cubicBezTo>
                  <a:pt x="78" y="76"/>
                  <a:pt x="78" y="76"/>
                  <a:pt x="78" y="76"/>
                </a:cubicBezTo>
                <a:cubicBezTo>
                  <a:pt x="78" y="76"/>
                  <a:pt x="79" y="76"/>
                  <a:pt x="79" y="76"/>
                </a:cubicBezTo>
                <a:cubicBezTo>
                  <a:pt x="79" y="76"/>
                  <a:pt x="78" y="76"/>
                  <a:pt x="78" y="76"/>
                </a:cubicBezTo>
                <a:cubicBezTo>
                  <a:pt x="80" y="68"/>
                  <a:pt x="80" y="68"/>
                  <a:pt x="80" y="68"/>
                </a:cubicBezTo>
                <a:cubicBezTo>
                  <a:pt x="80" y="67"/>
                  <a:pt x="80" y="66"/>
                  <a:pt x="78" y="66"/>
                </a:cubicBezTo>
                <a:cubicBezTo>
                  <a:pt x="78" y="66"/>
                  <a:pt x="75" y="65"/>
                  <a:pt x="75" y="65"/>
                </a:cubicBezTo>
                <a:cubicBezTo>
                  <a:pt x="76" y="61"/>
                  <a:pt x="76" y="61"/>
                  <a:pt x="76" y="61"/>
                </a:cubicBezTo>
                <a:cubicBezTo>
                  <a:pt x="82" y="62"/>
                  <a:pt x="82" y="62"/>
                  <a:pt x="82" y="62"/>
                </a:cubicBezTo>
                <a:cubicBezTo>
                  <a:pt x="82" y="62"/>
                  <a:pt x="82" y="62"/>
                  <a:pt x="82" y="62"/>
                </a:cubicBezTo>
                <a:cubicBezTo>
                  <a:pt x="83" y="62"/>
                  <a:pt x="84" y="63"/>
                  <a:pt x="85" y="63"/>
                </a:cubicBezTo>
                <a:cubicBezTo>
                  <a:pt x="86" y="56"/>
                  <a:pt x="86" y="56"/>
                  <a:pt x="86" y="56"/>
                </a:cubicBezTo>
                <a:cubicBezTo>
                  <a:pt x="91" y="57"/>
                  <a:pt x="91" y="57"/>
                  <a:pt x="91" y="57"/>
                </a:cubicBezTo>
                <a:cubicBezTo>
                  <a:pt x="89" y="64"/>
                  <a:pt x="89" y="64"/>
                  <a:pt x="89" y="64"/>
                </a:cubicBezTo>
                <a:cubicBezTo>
                  <a:pt x="90" y="64"/>
                  <a:pt x="91" y="64"/>
                  <a:pt x="92" y="65"/>
                </a:cubicBezTo>
                <a:cubicBezTo>
                  <a:pt x="94" y="58"/>
                  <a:pt x="94" y="58"/>
                  <a:pt x="94" y="58"/>
                </a:cubicBezTo>
                <a:cubicBezTo>
                  <a:pt x="98" y="59"/>
                  <a:pt x="98" y="59"/>
                  <a:pt x="98" y="59"/>
                </a:cubicBezTo>
                <a:cubicBezTo>
                  <a:pt x="96" y="66"/>
                  <a:pt x="96" y="66"/>
                  <a:pt x="96" y="66"/>
                </a:cubicBezTo>
                <a:cubicBezTo>
                  <a:pt x="102" y="68"/>
                  <a:pt x="105" y="70"/>
                  <a:pt x="105" y="75"/>
                </a:cubicBezTo>
                <a:moveTo>
                  <a:pt x="44" y="48"/>
                </a:moveTo>
                <a:cubicBezTo>
                  <a:pt x="36" y="48"/>
                  <a:pt x="36" y="48"/>
                  <a:pt x="36" y="48"/>
                </a:cubicBezTo>
                <a:cubicBezTo>
                  <a:pt x="34" y="48"/>
                  <a:pt x="32" y="50"/>
                  <a:pt x="32" y="52"/>
                </a:cubicBezTo>
                <a:cubicBezTo>
                  <a:pt x="32" y="54"/>
                  <a:pt x="34" y="56"/>
                  <a:pt x="36" y="56"/>
                </a:cubicBezTo>
                <a:cubicBezTo>
                  <a:pt x="44" y="56"/>
                  <a:pt x="44" y="56"/>
                  <a:pt x="44" y="56"/>
                </a:cubicBezTo>
                <a:cubicBezTo>
                  <a:pt x="46" y="56"/>
                  <a:pt x="48" y="54"/>
                  <a:pt x="48" y="52"/>
                </a:cubicBezTo>
                <a:cubicBezTo>
                  <a:pt x="48" y="50"/>
                  <a:pt x="46" y="48"/>
                  <a:pt x="44" y="4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18" name="Freeform 202">
            <a:extLst>
              <a:ext uri="{FF2B5EF4-FFF2-40B4-BE49-F238E27FC236}">
                <a16:creationId xmlns:a16="http://schemas.microsoft.com/office/drawing/2014/main" id="{326967F6-22BA-4C14-9009-33244132C2C9}"/>
              </a:ext>
            </a:extLst>
          </p:cNvPr>
          <p:cNvSpPr>
            <a:spLocks noEditPoints="1"/>
          </p:cNvSpPr>
          <p:nvPr/>
        </p:nvSpPr>
        <p:spPr bwMode="auto">
          <a:xfrm>
            <a:off x="-4605021" y="-2582856"/>
            <a:ext cx="600075" cy="381000"/>
          </a:xfrm>
          <a:custGeom>
            <a:avLst/>
            <a:gdLst>
              <a:gd name="T0" fmla="*/ 32 w 176"/>
              <a:gd name="T1" fmla="*/ 44 h 112"/>
              <a:gd name="T2" fmla="*/ 40 w 176"/>
              <a:gd name="T3" fmla="*/ 44 h 112"/>
              <a:gd name="T4" fmla="*/ 136 w 176"/>
              <a:gd name="T5" fmla="*/ 24 h 112"/>
              <a:gd name="T6" fmla="*/ 0 w 176"/>
              <a:gd name="T7" fmla="*/ 32 h 112"/>
              <a:gd name="T8" fmla="*/ 8 w 176"/>
              <a:gd name="T9" fmla="*/ 112 h 112"/>
              <a:gd name="T10" fmla="*/ 144 w 176"/>
              <a:gd name="T11" fmla="*/ 104 h 112"/>
              <a:gd name="T12" fmla="*/ 136 w 176"/>
              <a:gd name="T13" fmla="*/ 24 h 112"/>
              <a:gd name="T14" fmla="*/ 16 w 176"/>
              <a:gd name="T15" fmla="*/ 36 h 112"/>
              <a:gd name="T16" fmla="*/ 8 w 176"/>
              <a:gd name="T17" fmla="*/ 36 h 112"/>
              <a:gd name="T18" fmla="*/ 12 w 176"/>
              <a:gd name="T19" fmla="*/ 104 h 112"/>
              <a:gd name="T20" fmla="*/ 12 w 176"/>
              <a:gd name="T21" fmla="*/ 96 h 112"/>
              <a:gd name="T22" fmla="*/ 12 w 176"/>
              <a:gd name="T23" fmla="*/ 104 h 112"/>
              <a:gd name="T24" fmla="*/ 128 w 176"/>
              <a:gd name="T25" fmla="*/ 100 h 112"/>
              <a:gd name="T26" fmla="*/ 136 w 176"/>
              <a:gd name="T27" fmla="*/ 100 h 112"/>
              <a:gd name="T28" fmla="*/ 136 w 176"/>
              <a:gd name="T29" fmla="*/ 89 h 112"/>
              <a:gd name="T30" fmla="*/ 120 w 176"/>
              <a:gd name="T31" fmla="*/ 100 h 112"/>
              <a:gd name="T32" fmla="*/ 23 w 176"/>
              <a:gd name="T33" fmla="*/ 104 h 112"/>
              <a:gd name="T34" fmla="*/ 12 w 176"/>
              <a:gd name="T35" fmla="*/ 88 h 112"/>
              <a:gd name="T36" fmla="*/ 8 w 176"/>
              <a:gd name="T37" fmla="*/ 47 h 112"/>
              <a:gd name="T38" fmla="*/ 24 w 176"/>
              <a:gd name="T39" fmla="*/ 36 h 112"/>
              <a:gd name="T40" fmla="*/ 121 w 176"/>
              <a:gd name="T41" fmla="*/ 32 h 112"/>
              <a:gd name="T42" fmla="*/ 132 w 176"/>
              <a:gd name="T43" fmla="*/ 48 h 112"/>
              <a:gd name="T44" fmla="*/ 136 w 176"/>
              <a:gd name="T45" fmla="*/ 89 h 112"/>
              <a:gd name="T46" fmla="*/ 128 w 176"/>
              <a:gd name="T47" fmla="*/ 36 h 112"/>
              <a:gd name="T48" fmla="*/ 136 w 176"/>
              <a:gd name="T49" fmla="*/ 36 h 112"/>
              <a:gd name="T50" fmla="*/ 168 w 176"/>
              <a:gd name="T51" fmla="*/ 0 h 112"/>
              <a:gd name="T52" fmla="*/ 32 w 176"/>
              <a:gd name="T53" fmla="*/ 8 h 112"/>
              <a:gd name="T54" fmla="*/ 36 w 176"/>
              <a:gd name="T55" fmla="*/ 16 h 112"/>
              <a:gd name="T56" fmla="*/ 40 w 176"/>
              <a:gd name="T57" fmla="*/ 8 h 112"/>
              <a:gd name="T58" fmla="*/ 168 w 176"/>
              <a:gd name="T59" fmla="*/ 80 h 112"/>
              <a:gd name="T60" fmla="*/ 152 w 176"/>
              <a:gd name="T61" fmla="*/ 84 h 112"/>
              <a:gd name="T62" fmla="*/ 168 w 176"/>
              <a:gd name="T63" fmla="*/ 88 h 112"/>
              <a:gd name="T64" fmla="*/ 176 w 176"/>
              <a:gd name="T65" fmla="*/ 8 h 112"/>
              <a:gd name="T66" fmla="*/ 70 w 176"/>
              <a:gd name="T67" fmla="*/ 69 h 112"/>
              <a:gd name="T68" fmla="*/ 78 w 176"/>
              <a:gd name="T69" fmla="*/ 75 h 112"/>
              <a:gd name="T70" fmla="*/ 72 w 176"/>
              <a:gd name="T71" fmla="*/ 40 h 112"/>
              <a:gd name="T72" fmla="*/ 72 w 176"/>
              <a:gd name="T73" fmla="*/ 96 h 112"/>
              <a:gd name="T74" fmla="*/ 72 w 176"/>
              <a:gd name="T75" fmla="*/ 40 h 112"/>
              <a:gd name="T76" fmla="*/ 81 w 176"/>
              <a:gd name="T77" fmla="*/ 69 h 112"/>
              <a:gd name="T78" fmla="*/ 73 w 176"/>
              <a:gd name="T79" fmla="*/ 82 h 112"/>
              <a:gd name="T80" fmla="*/ 68 w 176"/>
              <a:gd name="T81" fmla="*/ 87 h 112"/>
              <a:gd name="T82" fmla="*/ 67 w 176"/>
              <a:gd name="T83" fmla="*/ 81 h 112"/>
              <a:gd name="T84" fmla="*/ 62 w 176"/>
              <a:gd name="T85" fmla="*/ 86 h 112"/>
              <a:gd name="T86" fmla="*/ 61 w 176"/>
              <a:gd name="T87" fmla="*/ 79 h 112"/>
              <a:gd name="T88" fmla="*/ 59 w 176"/>
              <a:gd name="T89" fmla="*/ 74 h 112"/>
              <a:gd name="T90" fmla="*/ 63 w 176"/>
              <a:gd name="T91" fmla="*/ 74 h 112"/>
              <a:gd name="T92" fmla="*/ 65 w 176"/>
              <a:gd name="T93" fmla="*/ 65 h 112"/>
              <a:gd name="T94" fmla="*/ 66 w 176"/>
              <a:gd name="T95" fmla="*/ 58 h 112"/>
              <a:gd name="T96" fmla="*/ 62 w 176"/>
              <a:gd name="T97" fmla="*/ 56 h 112"/>
              <a:gd name="T98" fmla="*/ 68 w 176"/>
              <a:gd name="T99" fmla="*/ 53 h 112"/>
              <a:gd name="T100" fmla="*/ 70 w 176"/>
              <a:gd name="T101" fmla="*/ 54 h 112"/>
              <a:gd name="T102" fmla="*/ 74 w 176"/>
              <a:gd name="T103" fmla="*/ 49 h 112"/>
              <a:gd name="T104" fmla="*/ 75 w 176"/>
              <a:gd name="T105" fmla="*/ 55 h 112"/>
              <a:gd name="T106" fmla="*/ 80 w 176"/>
              <a:gd name="T107" fmla="*/ 50 h 112"/>
              <a:gd name="T108" fmla="*/ 85 w 176"/>
              <a:gd name="T109" fmla="*/ 64 h 112"/>
              <a:gd name="T110" fmla="*/ 104 w 176"/>
              <a:gd name="T111" fmla="*/ 92 h 112"/>
              <a:gd name="T112" fmla="*/ 112 w 176"/>
              <a:gd name="T113" fmla="*/ 92 h 112"/>
              <a:gd name="T114" fmla="*/ 72 w 176"/>
              <a:gd name="T115" fmla="*/ 59 h 112"/>
              <a:gd name="T116" fmla="*/ 79 w 176"/>
              <a:gd name="T117" fmla="*/ 6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6" h="112">
                <a:moveTo>
                  <a:pt x="36" y="40"/>
                </a:moveTo>
                <a:cubicBezTo>
                  <a:pt x="34" y="40"/>
                  <a:pt x="32" y="42"/>
                  <a:pt x="32" y="44"/>
                </a:cubicBezTo>
                <a:cubicBezTo>
                  <a:pt x="32" y="46"/>
                  <a:pt x="34" y="48"/>
                  <a:pt x="36" y="48"/>
                </a:cubicBezTo>
                <a:cubicBezTo>
                  <a:pt x="38" y="48"/>
                  <a:pt x="40" y="46"/>
                  <a:pt x="40" y="44"/>
                </a:cubicBezTo>
                <a:cubicBezTo>
                  <a:pt x="40" y="42"/>
                  <a:pt x="38" y="40"/>
                  <a:pt x="36" y="40"/>
                </a:cubicBezTo>
                <a:moveTo>
                  <a:pt x="136" y="24"/>
                </a:moveTo>
                <a:cubicBezTo>
                  <a:pt x="8" y="24"/>
                  <a:pt x="8" y="24"/>
                  <a:pt x="8" y="24"/>
                </a:cubicBezTo>
                <a:cubicBezTo>
                  <a:pt x="4" y="24"/>
                  <a:pt x="0" y="28"/>
                  <a:pt x="0" y="3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8"/>
                  <a:pt x="4" y="112"/>
                  <a:pt x="8" y="112"/>
                </a:cubicBezTo>
                <a:cubicBezTo>
                  <a:pt x="136" y="112"/>
                  <a:pt x="136" y="112"/>
                  <a:pt x="136" y="112"/>
                </a:cubicBezTo>
                <a:cubicBezTo>
                  <a:pt x="140" y="112"/>
                  <a:pt x="144" y="108"/>
                  <a:pt x="144" y="104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8"/>
                  <a:pt x="140" y="24"/>
                  <a:pt x="136" y="24"/>
                </a:cubicBezTo>
                <a:moveTo>
                  <a:pt x="12" y="32"/>
                </a:moveTo>
                <a:cubicBezTo>
                  <a:pt x="14" y="32"/>
                  <a:pt x="16" y="34"/>
                  <a:pt x="16" y="36"/>
                </a:cubicBezTo>
                <a:cubicBezTo>
                  <a:pt x="16" y="38"/>
                  <a:pt x="14" y="40"/>
                  <a:pt x="12" y="40"/>
                </a:cubicBezTo>
                <a:cubicBezTo>
                  <a:pt x="10" y="40"/>
                  <a:pt x="8" y="38"/>
                  <a:pt x="8" y="36"/>
                </a:cubicBezTo>
                <a:cubicBezTo>
                  <a:pt x="8" y="34"/>
                  <a:pt x="10" y="32"/>
                  <a:pt x="12" y="32"/>
                </a:cubicBezTo>
                <a:moveTo>
                  <a:pt x="12" y="104"/>
                </a:moveTo>
                <a:cubicBezTo>
                  <a:pt x="10" y="104"/>
                  <a:pt x="8" y="102"/>
                  <a:pt x="8" y="100"/>
                </a:cubicBezTo>
                <a:cubicBezTo>
                  <a:pt x="8" y="98"/>
                  <a:pt x="10" y="96"/>
                  <a:pt x="12" y="96"/>
                </a:cubicBezTo>
                <a:cubicBezTo>
                  <a:pt x="14" y="96"/>
                  <a:pt x="16" y="98"/>
                  <a:pt x="16" y="100"/>
                </a:cubicBezTo>
                <a:cubicBezTo>
                  <a:pt x="16" y="102"/>
                  <a:pt x="14" y="104"/>
                  <a:pt x="12" y="104"/>
                </a:cubicBezTo>
                <a:moveTo>
                  <a:pt x="132" y="104"/>
                </a:moveTo>
                <a:cubicBezTo>
                  <a:pt x="130" y="104"/>
                  <a:pt x="128" y="102"/>
                  <a:pt x="128" y="100"/>
                </a:cubicBezTo>
                <a:cubicBezTo>
                  <a:pt x="128" y="98"/>
                  <a:pt x="130" y="96"/>
                  <a:pt x="132" y="96"/>
                </a:cubicBezTo>
                <a:cubicBezTo>
                  <a:pt x="134" y="96"/>
                  <a:pt x="136" y="98"/>
                  <a:pt x="136" y="100"/>
                </a:cubicBezTo>
                <a:cubicBezTo>
                  <a:pt x="136" y="102"/>
                  <a:pt x="134" y="104"/>
                  <a:pt x="132" y="104"/>
                </a:cubicBezTo>
                <a:moveTo>
                  <a:pt x="136" y="89"/>
                </a:moveTo>
                <a:cubicBezTo>
                  <a:pt x="135" y="88"/>
                  <a:pt x="133" y="88"/>
                  <a:pt x="132" y="88"/>
                </a:cubicBezTo>
                <a:cubicBezTo>
                  <a:pt x="125" y="88"/>
                  <a:pt x="120" y="93"/>
                  <a:pt x="120" y="100"/>
                </a:cubicBezTo>
                <a:cubicBezTo>
                  <a:pt x="120" y="101"/>
                  <a:pt x="120" y="103"/>
                  <a:pt x="121" y="104"/>
                </a:cubicBezTo>
                <a:cubicBezTo>
                  <a:pt x="23" y="104"/>
                  <a:pt x="23" y="104"/>
                  <a:pt x="23" y="104"/>
                </a:cubicBezTo>
                <a:cubicBezTo>
                  <a:pt x="24" y="103"/>
                  <a:pt x="24" y="101"/>
                  <a:pt x="24" y="100"/>
                </a:cubicBezTo>
                <a:cubicBezTo>
                  <a:pt x="24" y="93"/>
                  <a:pt x="19" y="88"/>
                  <a:pt x="12" y="88"/>
                </a:cubicBezTo>
                <a:cubicBezTo>
                  <a:pt x="11" y="88"/>
                  <a:pt x="9" y="88"/>
                  <a:pt x="8" y="89"/>
                </a:cubicBezTo>
                <a:cubicBezTo>
                  <a:pt x="8" y="47"/>
                  <a:pt x="8" y="47"/>
                  <a:pt x="8" y="47"/>
                </a:cubicBezTo>
                <a:cubicBezTo>
                  <a:pt x="9" y="48"/>
                  <a:pt x="11" y="48"/>
                  <a:pt x="12" y="48"/>
                </a:cubicBezTo>
                <a:cubicBezTo>
                  <a:pt x="19" y="48"/>
                  <a:pt x="24" y="43"/>
                  <a:pt x="24" y="36"/>
                </a:cubicBezTo>
                <a:cubicBezTo>
                  <a:pt x="24" y="35"/>
                  <a:pt x="24" y="33"/>
                  <a:pt x="23" y="32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0" y="33"/>
                  <a:pt x="120" y="35"/>
                  <a:pt x="120" y="36"/>
                </a:cubicBezTo>
                <a:cubicBezTo>
                  <a:pt x="120" y="43"/>
                  <a:pt x="125" y="48"/>
                  <a:pt x="132" y="48"/>
                </a:cubicBezTo>
                <a:cubicBezTo>
                  <a:pt x="133" y="48"/>
                  <a:pt x="135" y="48"/>
                  <a:pt x="136" y="47"/>
                </a:cubicBezTo>
                <a:lnTo>
                  <a:pt x="136" y="89"/>
                </a:lnTo>
                <a:close/>
                <a:moveTo>
                  <a:pt x="132" y="40"/>
                </a:moveTo>
                <a:cubicBezTo>
                  <a:pt x="130" y="40"/>
                  <a:pt x="128" y="38"/>
                  <a:pt x="128" y="36"/>
                </a:cubicBezTo>
                <a:cubicBezTo>
                  <a:pt x="128" y="34"/>
                  <a:pt x="130" y="32"/>
                  <a:pt x="132" y="32"/>
                </a:cubicBezTo>
                <a:cubicBezTo>
                  <a:pt x="134" y="32"/>
                  <a:pt x="136" y="34"/>
                  <a:pt x="136" y="36"/>
                </a:cubicBezTo>
                <a:cubicBezTo>
                  <a:pt x="136" y="38"/>
                  <a:pt x="134" y="40"/>
                  <a:pt x="132" y="40"/>
                </a:cubicBezTo>
                <a:moveTo>
                  <a:pt x="168" y="0"/>
                </a:moveTo>
                <a:cubicBezTo>
                  <a:pt x="40" y="0"/>
                  <a:pt x="40" y="0"/>
                  <a:pt x="40" y="0"/>
                </a:cubicBezTo>
                <a:cubicBezTo>
                  <a:pt x="36" y="0"/>
                  <a:pt x="32" y="4"/>
                  <a:pt x="32" y="8"/>
                </a:cubicBezTo>
                <a:cubicBezTo>
                  <a:pt x="32" y="12"/>
                  <a:pt x="32" y="12"/>
                  <a:pt x="32" y="12"/>
                </a:cubicBezTo>
                <a:cubicBezTo>
                  <a:pt x="32" y="14"/>
                  <a:pt x="34" y="16"/>
                  <a:pt x="36" y="16"/>
                </a:cubicBezTo>
                <a:cubicBezTo>
                  <a:pt x="38" y="16"/>
                  <a:pt x="40" y="14"/>
                  <a:pt x="40" y="12"/>
                </a:cubicBezTo>
                <a:cubicBezTo>
                  <a:pt x="40" y="8"/>
                  <a:pt x="40" y="8"/>
                  <a:pt x="40" y="8"/>
                </a:cubicBezTo>
                <a:cubicBezTo>
                  <a:pt x="168" y="8"/>
                  <a:pt x="168" y="8"/>
                  <a:pt x="168" y="8"/>
                </a:cubicBezTo>
                <a:cubicBezTo>
                  <a:pt x="168" y="80"/>
                  <a:pt x="168" y="80"/>
                  <a:pt x="168" y="80"/>
                </a:cubicBezTo>
                <a:cubicBezTo>
                  <a:pt x="156" y="80"/>
                  <a:pt x="156" y="80"/>
                  <a:pt x="156" y="80"/>
                </a:cubicBezTo>
                <a:cubicBezTo>
                  <a:pt x="154" y="80"/>
                  <a:pt x="152" y="82"/>
                  <a:pt x="152" y="84"/>
                </a:cubicBezTo>
                <a:cubicBezTo>
                  <a:pt x="152" y="86"/>
                  <a:pt x="154" y="88"/>
                  <a:pt x="156" y="88"/>
                </a:cubicBezTo>
                <a:cubicBezTo>
                  <a:pt x="168" y="88"/>
                  <a:pt x="168" y="88"/>
                  <a:pt x="168" y="88"/>
                </a:cubicBezTo>
                <a:cubicBezTo>
                  <a:pt x="172" y="88"/>
                  <a:pt x="176" y="84"/>
                  <a:pt x="176" y="80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70" y="69"/>
                </a:moveTo>
                <a:cubicBezTo>
                  <a:pt x="68" y="77"/>
                  <a:pt x="68" y="77"/>
                  <a:pt x="68" y="77"/>
                </a:cubicBezTo>
                <a:cubicBezTo>
                  <a:pt x="70" y="77"/>
                  <a:pt x="77" y="79"/>
                  <a:pt x="78" y="75"/>
                </a:cubicBezTo>
                <a:cubicBezTo>
                  <a:pt x="79" y="71"/>
                  <a:pt x="72" y="70"/>
                  <a:pt x="70" y="69"/>
                </a:cubicBezTo>
                <a:moveTo>
                  <a:pt x="72" y="40"/>
                </a:moveTo>
                <a:cubicBezTo>
                  <a:pt x="57" y="40"/>
                  <a:pt x="44" y="53"/>
                  <a:pt x="44" y="68"/>
                </a:cubicBezTo>
                <a:cubicBezTo>
                  <a:pt x="44" y="83"/>
                  <a:pt x="57" y="96"/>
                  <a:pt x="72" y="96"/>
                </a:cubicBezTo>
                <a:cubicBezTo>
                  <a:pt x="87" y="96"/>
                  <a:pt x="100" y="83"/>
                  <a:pt x="100" y="68"/>
                </a:cubicBezTo>
                <a:cubicBezTo>
                  <a:pt x="100" y="53"/>
                  <a:pt x="87" y="40"/>
                  <a:pt x="72" y="40"/>
                </a:cubicBezTo>
                <a:moveTo>
                  <a:pt x="85" y="64"/>
                </a:moveTo>
                <a:cubicBezTo>
                  <a:pt x="85" y="67"/>
                  <a:pt x="83" y="69"/>
                  <a:pt x="81" y="69"/>
                </a:cubicBezTo>
                <a:cubicBezTo>
                  <a:pt x="84" y="71"/>
                  <a:pt x="85" y="73"/>
                  <a:pt x="84" y="78"/>
                </a:cubicBezTo>
                <a:cubicBezTo>
                  <a:pt x="82" y="83"/>
                  <a:pt x="78" y="83"/>
                  <a:pt x="73" y="82"/>
                </a:cubicBezTo>
                <a:cubicBezTo>
                  <a:pt x="71" y="88"/>
                  <a:pt x="71" y="88"/>
                  <a:pt x="71" y="88"/>
                </a:cubicBezTo>
                <a:cubicBezTo>
                  <a:pt x="68" y="87"/>
                  <a:pt x="68" y="87"/>
                  <a:pt x="68" y="87"/>
                </a:cubicBezTo>
                <a:cubicBezTo>
                  <a:pt x="69" y="81"/>
                  <a:pt x="69" y="81"/>
                  <a:pt x="69" y="81"/>
                </a:cubicBezTo>
                <a:cubicBezTo>
                  <a:pt x="69" y="81"/>
                  <a:pt x="68" y="81"/>
                  <a:pt x="67" y="81"/>
                </a:cubicBezTo>
                <a:cubicBezTo>
                  <a:pt x="65" y="86"/>
                  <a:pt x="65" y="86"/>
                  <a:pt x="65" y="86"/>
                </a:cubicBezTo>
                <a:cubicBezTo>
                  <a:pt x="62" y="86"/>
                  <a:pt x="62" y="86"/>
                  <a:pt x="62" y="86"/>
                </a:cubicBezTo>
                <a:cubicBezTo>
                  <a:pt x="64" y="80"/>
                  <a:pt x="64" y="80"/>
                  <a:pt x="64" y="80"/>
                </a:cubicBezTo>
                <a:cubicBezTo>
                  <a:pt x="63" y="80"/>
                  <a:pt x="62" y="79"/>
                  <a:pt x="61" y="79"/>
                </a:cubicBezTo>
                <a:cubicBezTo>
                  <a:pt x="57" y="78"/>
                  <a:pt x="57" y="78"/>
                  <a:pt x="57" y="78"/>
                </a:cubicBezTo>
                <a:cubicBezTo>
                  <a:pt x="59" y="74"/>
                  <a:pt x="59" y="74"/>
                  <a:pt x="59" y="74"/>
                </a:cubicBezTo>
                <a:cubicBezTo>
                  <a:pt x="59" y="74"/>
                  <a:pt x="61" y="75"/>
                  <a:pt x="61" y="75"/>
                </a:cubicBezTo>
                <a:cubicBezTo>
                  <a:pt x="62" y="75"/>
                  <a:pt x="62" y="74"/>
                  <a:pt x="63" y="74"/>
                </a:cubicBezTo>
                <a:cubicBezTo>
                  <a:pt x="65" y="65"/>
                  <a:pt x="65" y="65"/>
                  <a:pt x="65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6" y="58"/>
                  <a:pt x="66" y="58"/>
                  <a:pt x="66" y="58"/>
                </a:cubicBezTo>
                <a:cubicBezTo>
                  <a:pt x="66" y="58"/>
                  <a:pt x="66" y="57"/>
                  <a:pt x="65" y="56"/>
                </a:cubicBezTo>
                <a:cubicBezTo>
                  <a:pt x="65" y="56"/>
                  <a:pt x="62" y="56"/>
                  <a:pt x="62" y="56"/>
                </a:cubicBezTo>
                <a:cubicBezTo>
                  <a:pt x="63" y="52"/>
                  <a:pt x="63" y="52"/>
                  <a:pt x="63" y="52"/>
                </a:cubicBezTo>
                <a:cubicBezTo>
                  <a:pt x="68" y="53"/>
                  <a:pt x="68" y="53"/>
                  <a:pt x="68" y="53"/>
                </a:cubicBezTo>
                <a:cubicBezTo>
                  <a:pt x="68" y="53"/>
                  <a:pt x="68" y="53"/>
                  <a:pt x="68" y="53"/>
                </a:cubicBezTo>
                <a:cubicBezTo>
                  <a:pt x="68" y="53"/>
                  <a:pt x="69" y="54"/>
                  <a:pt x="70" y="54"/>
                </a:cubicBezTo>
                <a:cubicBezTo>
                  <a:pt x="71" y="48"/>
                  <a:pt x="71" y="48"/>
                  <a:pt x="71" y="48"/>
                </a:cubicBezTo>
                <a:cubicBezTo>
                  <a:pt x="74" y="49"/>
                  <a:pt x="74" y="49"/>
                  <a:pt x="74" y="49"/>
                </a:cubicBezTo>
                <a:cubicBezTo>
                  <a:pt x="73" y="54"/>
                  <a:pt x="73" y="54"/>
                  <a:pt x="73" y="54"/>
                </a:cubicBezTo>
                <a:cubicBezTo>
                  <a:pt x="74" y="55"/>
                  <a:pt x="75" y="55"/>
                  <a:pt x="75" y="55"/>
                </a:cubicBezTo>
                <a:cubicBezTo>
                  <a:pt x="77" y="50"/>
                  <a:pt x="77" y="50"/>
                  <a:pt x="77" y="50"/>
                </a:cubicBezTo>
                <a:cubicBezTo>
                  <a:pt x="80" y="50"/>
                  <a:pt x="80" y="50"/>
                  <a:pt x="80" y="50"/>
                </a:cubicBezTo>
                <a:cubicBezTo>
                  <a:pt x="79" y="56"/>
                  <a:pt x="79" y="56"/>
                  <a:pt x="79" y="56"/>
                </a:cubicBezTo>
                <a:cubicBezTo>
                  <a:pt x="83" y="58"/>
                  <a:pt x="86" y="60"/>
                  <a:pt x="85" y="64"/>
                </a:cubicBezTo>
                <a:moveTo>
                  <a:pt x="108" y="88"/>
                </a:moveTo>
                <a:cubicBezTo>
                  <a:pt x="106" y="88"/>
                  <a:pt x="104" y="90"/>
                  <a:pt x="104" y="92"/>
                </a:cubicBezTo>
                <a:cubicBezTo>
                  <a:pt x="104" y="94"/>
                  <a:pt x="106" y="96"/>
                  <a:pt x="108" y="96"/>
                </a:cubicBezTo>
                <a:cubicBezTo>
                  <a:pt x="110" y="96"/>
                  <a:pt x="112" y="94"/>
                  <a:pt x="112" y="92"/>
                </a:cubicBezTo>
                <a:cubicBezTo>
                  <a:pt x="112" y="90"/>
                  <a:pt x="110" y="88"/>
                  <a:pt x="108" y="88"/>
                </a:cubicBezTo>
                <a:moveTo>
                  <a:pt x="72" y="59"/>
                </a:moveTo>
                <a:cubicBezTo>
                  <a:pt x="70" y="65"/>
                  <a:pt x="70" y="65"/>
                  <a:pt x="70" y="65"/>
                </a:cubicBezTo>
                <a:cubicBezTo>
                  <a:pt x="72" y="66"/>
                  <a:pt x="78" y="68"/>
                  <a:pt x="79" y="64"/>
                </a:cubicBezTo>
                <a:cubicBezTo>
                  <a:pt x="80" y="60"/>
                  <a:pt x="74" y="59"/>
                  <a:pt x="72" y="59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19" name="Freeform 203">
            <a:extLst>
              <a:ext uri="{FF2B5EF4-FFF2-40B4-BE49-F238E27FC236}">
                <a16:creationId xmlns:a16="http://schemas.microsoft.com/office/drawing/2014/main" id="{922BF417-FA5B-401E-9642-F5808DD3A3AA}"/>
              </a:ext>
            </a:extLst>
          </p:cNvPr>
          <p:cNvSpPr>
            <a:spLocks noEditPoints="1"/>
          </p:cNvSpPr>
          <p:nvPr/>
        </p:nvSpPr>
        <p:spPr bwMode="auto">
          <a:xfrm>
            <a:off x="-3458846" y="-2611431"/>
            <a:ext cx="600075" cy="436563"/>
          </a:xfrm>
          <a:custGeom>
            <a:avLst/>
            <a:gdLst>
              <a:gd name="T0" fmla="*/ 160 w 176"/>
              <a:gd name="T1" fmla="*/ 101 h 128"/>
              <a:gd name="T2" fmla="*/ 176 w 176"/>
              <a:gd name="T3" fmla="*/ 29 h 128"/>
              <a:gd name="T4" fmla="*/ 172 w 176"/>
              <a:gd name="T5" fmla="*/ 24 h 128"/>
              <a:gd name="T6" fmla="*/ 38 w 176"/>
              <a:gd name="T7" fmla="*/ 3 h 128"/>
              <a:gd name="T8" fmla="*/ 34 w 176"/>
              <a:gd name="T9" fmla="*/ 0 h 128"/>
              <a:gd name="T10" fmla="*/ 0 w 176"/>
              <a:gd name="T11" fmla="*/ 4 h 128"/>
              <a:gd name="T12" fmla="*/ 31 w 176"/>
              <a:gd name="T13" fmla="*/ 8 h 128"/>
              <a:gd name="T14" fmla="*/ 56 w 176"/>
              <a:gd name="T15" fmla="*/ 101 h 128"/>
              <a:gd name="T16" fmla="*/ 56 w 176"/>
              <a:gd name="T17" fmla="*/ 112 h 128"/>
              <a:gd name="T18" fmla="*/ 88 w 176"/>
              <a:gd name="T19" fmla="*/ 112 h 128"/>
              <a:gd name="T20" fmla="*/ 130 w 176"/>
              <a:gd name="T21" fmla="*/ 104 h 128"/>
              <a:gd name="T22" fmla="*/ 144 w 176"/>
              <a:gd name="T23" fmla="*/ 128 h 128"/>
              <a:gd name="T24" fmla="*/ 158 w 176"/>
              <a:gd name="T25" fmla="*/ 104 h 128"/>
              <a:gd name="T26" fmla="*/ 144 w 176"/>
              <a:gd name="T27" fmla="*/ 32 h 128"/>
              <a:gd name="T28" fmla="*/ 163 w 176"/>
              <a:gd name="T29" fmla="*/ 48 h 128"/>
              <a:gd name="T30" fmla="*/ 144 w 176"/>
              <a:gd name="T31" fmla="*/ 32 h 128"/>
              <a:gd name="T32" fmla="*/ 72 w 176"/>
              <a:gd name="T33" fmla="*/ 32 h 128"/>
              <a:gd name="T34" fmla="*/ 50 w 176"/>
              <a:gd name="T35" fmla="*/ 48 h 128"/>
              <a:gd name="T36" fmla="*/ 57 w 176"/>
              <a:gd name="T37" fmla="*/ 72 h 128"/>
              <a:gd name="T38" fmla="*/ 75 w 176"/>
              <a:gd name="T39" fmla="*/ 56 h 128"/>
              <a:gd name="T40" fmla="*/ 57 w 176"/>
              <a:gd name="T41" fmla="*/ 72 h 128"/>
              <a:gd name="T42" fmla="*/ 78 w 176"/>
              <a:gd name="T43" fmla="*/ 80 h 128"/>
              <a:gd name="T44" fmla="*/ 63 w 176"/>
              <a:gd name="T45" fmla="*/ 96 h 128"/>
              <a:gd name="T46" fmla="*/ 72 w 176"/>
              <a:gd name="T47" fmla="*/ 120 h 128"/>
              <a:gd name="T48" fmla="*/ 72 w 176"/>
              <a:gd name="T49" fmla="*/ 104 h 128"/>
              <a:gd name="T50" fmla="*/ 72 w 176"/>
              <a:gd name="T51" fmla="*/ 120 h 128"/>
              <a:gd name="T52" fmla="*/ 88 w 176"/>
              <a:gd name="T53" fmla="*/ 96 h 128"/>
              <a:gd name="T54" fmla="*/ 104 w 176"/>
              <a:gd name="T55" fmla="*/ 80 h 128"/>
              <a:gd name="T56" fmla="*/ 104 w 176"/>
              <a:gd name="T57" fmla="*/ 72 h 128"/>
              <a:gd name="T58" fmla="*/ 83 w 176"/>
              <a:gd name="T59" fmla="*/ 56 h 128"/>
              <a:gd name="T60" fmla="*/ 104 w 176"/>
              <a:gd name="T61" fmla="*/ 72 h 128"/>
              <a:gd name="T62" fmla="*/ 82 w 176"/>
              <a:gd name="T63" fmla="*/ 48 h 128"/>
              <a:gd name="T64" fmla="*/ 104 w 176"/>
              <a:gd name="T65" fmla="*/ 32 h 128"/>
              <a:gd name="T66" fmla="*/ 128 w 176"/>
              <a:gd name="T67" fmla="*/ 96 h 128"/>
              <a:gd name="T68" fmla="*/ 112 w 176"/>
              <a:gd name="T69" fmla="*/ 80 h 128"/>
              <a:gd name="T70" fmla="*/ 128 w 176"/>
              <a:gd name="T71" fmla="*/ 96 h 128"/>
              <a:gd name="T72" fmla="*/ 112 w 176"/>
              <a:gd name="T73" fmla="*/ 72 h 128"/>
              <a:gd name="T74" fmla="*/ 133 w 176"/>
              <a:gd name="T75" fmla="*/ 56 h 128"/>
              <a:gd name="T76" fmla="*/ 134 w 176"/>
              <a:gd name="T77" fmla="*/ 48 h 128"/>
              <a:gd name="T78" fmla="*/ 112 w 176"/>
              <a:gd name="T79" fmla="*/ 32 h 128"/>
              <a:gd name="T80" fmla="*/ 134 w 176"/>
              <a:gd name="T81" fmla="*/ 48 h 128"/>
              <a:gd name="T82" fmla="*/ 136 w 176"/>
              <a:gd name="T83" fmla="*/ 112 h 128"/>
              <a:gd name="T84" fmla="*/ 152 w 176"/>
              <a:gd name="T85" fmla="*/ 112 h 128"/>
              <a:gd name="T86" fmla="*/ 153 w 176"/>
              <a:gd name="T87" fmla="*/ 96 h 128"/>
              <a:gd name="T88" fmla="*/ 138 w 176"/>
              <a:gd name="T89" fmla="*/ 80 h 128"/>
              <a:gd name="T90" fmla="*/ 153 w 176"/>
              <a:gd name="T91" fmla="*/ 96 h 128"/>
              <a:gd name="T92" fmla="*/ 141 w 176"/>
              <a:gd name="T93" fmla="*/ 56 h 128"/>
              <a:gd name="T94" fmla="*/ 158 w 176"/>
              <a:gd name="T95" fmla="*/ 7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6" h="128">
                <a:moveTo>
                  <a:pt x="160" y="101"/>
                </a:moveTo>
                <a:cubicBezTo>
                  <a:pt x="160" y="101"/>
                  <a:pt x="160" y="101"/>
                  <a:pt x="160" y="101"/>
                </a:cubicBezTo>
                <a:cubicBezTo>
                  <a:pt x="176" y="29"/>
                  <a:pt x="176" y="29"/>
                  <a:pt x="176" y="29"/>
                </a:cubicBezTo>
                <a:cubicBezTo>
                  <a:pt x="176" y="29"/>
                  <a:pt x="176" y="29"/>
                  <a:pt x="176" y="29"/>
                </a:cubicBezTo>
                <a:cubicBezTo>
                  <a:pt x="176" y="29"/>
                  <a:pt x="176" y="28"/>
                  <a:pt x="176" y="28"/>
                </a:cubicBezTo>
                <a:cubicBezTo>
                  <a:pt x="176" y="26"/>
                  <a:pt x="174" y="24"/>
                  <a:pt x="172" y="24"/>
                </a:cubicBezTo>
                <a:cubicBezTo>
                  <a:pt x="44" y="24"/>
                  <a:pt x="44" y="24"/>
                  <a:pt x="44" y="24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1"/>
                  <a:pt x="36" y="0"/>
                  <a:pt x="34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6"/>
                  <a:pt x="2" y="8"/>
                  <a:pt x="4" y="8"/>
                </a:cubicBezTo>
                <a:cubicBezTo>
                  <a:pt x="31" y="8"/>
                  <a:pt x="31" y="8"/>
                  <a:pt x="31" y="8"/>
                </a:cubicBezTo>
                <a:cubicBezTo>
                  <a:pt x="56" y="101"/>
                  <a:pt x="56" y="101"/>
                  <a:pt x="56" y="101"/>
                </a:cubicBezTo>
                <a:cubicBezTo>
                  <a:pt x="56" y="101"/>
                  <a:pt x="56" y="101"/>
                  <a:pt x="56" y="101"/>
                </a:cubicBezTo>
                <a:cubicBezTo>
                  <a:pt x="57" y="102"/>
                  <a:pt x="57" y="103"/>
                  <a:pt x="58" y="104"/>
                </a:cubicBezTo>
                <a:cubicBezTo>
                  <a:pt x="57" y="106"/>
                  <a:pt x="56" y="109"/>
                  <a:pt x="56" y="112"/>
                </a:cubicBezTo>
                <a:cubicBezTo>
                  <a:pt x="56" y="121"/>
                  <a:pt x="63" y="128"/>
                  <a:pt x="72" y="128"/>
                </a:cubicBezTo>
                <a:cubicBezTo>
                  <a:pt x="81" y="128"/>
                  <a:pt x="88" y="121"/>
                  <a:pt x="88" y="112"/>
                </a:cubicBezTo>
                <a:cubicBezTo>
                  <a:pt x="88" y="109"/>
                  <a:pt x="87" y="106"/>
                  <a:pt x="86" y="104"/>
                </a:cubicBezTo>
                <a:cubicBezTo>
                  <a:pt x="130" y="104"/>
                  <a:pt x="130" y="104"/>
                  <a:pt x="130" y="104"/>
                </a:cubicBezTo>
                <a:cubicBezTo>
                  <a:pt x="129" y="106"/>
                  <a:pt x="128" y="109"/>
                  <a:pt x="128" y="112"/>
                </a:cubicBezTo>
                <a:cubicBezTo>
                  <a:pt x="128" y="121"/>
                  <a:pt x="135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09"/>
                  <a:pt x="159" y="106"/>
                  <a:pt x="158" y="104"/>
                </a:cubicBezTo>
                <a:cubicBezTo>
                  <a:pt x="159" y="103"/>
                  <a:pt x="160" y="102"/>
                  <a:pt x="160" y="101"/>
                </a:cubicBezTo>
                <a:moveTo>
                  <a:pt x="144" y="32"/>
                </a:moveTo>
                <a:cubicBezTo>
                  <a:pt x="167" y="32"/>
                  <a:pt x="167" y="32"/>
                  <a:pt x="167" y="32"/>
                </a:cubicBezTo>
                <a:cubicBezTo>
                  <a:pt x="163" y="48"/>
                  <a:pt x="163" y="48"/>
                  <a:pt x="163" y="48"/>
                </a:cubicBezTo>
                <a:cubicBezTo>
                  <a:pt x="142" y="48"/>
                  <a:pt x="142" y="48"/>
                  <a:pt x="142" y="48"/>
                </a:cubicBezTo>
                <a:lnTo>
                  <a:pt x="144" y="32"/>
                </a:lnTo>
                <a:close/>
                <a:moveTo>
                  <a:pt x="46" y="32"/>
                </a:moveTo>
                <a:cubicBezTo>
                  <a:pt x="72" y="32"/>
                  <a:pt x="72" y="32"/>
                  <a:pt x="72" y="32"/>
                </a:cubicBezTo>
                <a:cubicBezTo>
                  <a:pt x="74" y="48"/>
                  <a:pt x="74" y="48"/>
                  <a:pt x="74" y="48"/>
                </a:cubicBezTo>
                <a:cubicBezTo>
                  <a:pt x="50" y="48"/>
                  <a:pt x="50" y="48"/>
                  <a:pt x="50" y="48"/>
                </a:cubicBezTo>
                <a:lnTo>
                  <a:pt x="46" y="32"/>
                </a:lnTo>
                <a:close/>
                <a:moveTo>
                  <a:pt x="57" y="72"/>
                </a:moveTo>
                <a:cubicBezTo>
                  <a:pt x="52" y="56"/>
                  <a:pt x="52" y="56"/>
                  <a:pt x="52" y="56"/>
                </a:cubicBezTo>
                <a:cubicBezTo>
                  <a:pt x="75" y="56"/>
                  <a:pt x="75" y="56"/>
                  <a:pt x="75" y="56"/>
                </a:cubicBezTo>
                <a:cubicBezTo>
                  <a:pt x="77" y="72"/>
                  <a:pt x="77" y="72"/>
                  <a:pt x="77" y="72"/>
                </a:cubicBezTo>
                <a:lnTo>
                  <a:pt x="57" y="72"/>
                </a:lnTo>
                <a:close/>
                <a:moveTo>
                  <a:pt x="59" y="80"/>
                </a:moveTo>
                <a:cubicBezTo>
                  <a:pt x="78" y="80"/>
                  <a:pt x="78" y="80"/>
                  <a:pt x="78" y="80"/>
                </a:cubicBezTo>
                <a:cubicBezTo>
                  <a:pt x="80" y="96"/>
                  <a:pt x="80" y="96"/>
                  <a:pt x="80" y="96"/>
                </a:cubicBezTo>
                <a:cubicBezTo>
                  <a:pt x="63" y="96"/>
                  <a:pt x="63" y="96"/>
                  <a:pt x="63" y="96"/>
                </a:cubicBezTo>
                <a:lnTo>
                  <a:pt x="59" y="80"/>
                </a:lnTo>
                <a:close/>
                <a:moveTo>
                  <a:pt x="72" y="120"/>
                </a:moveTo>
                <a:cubicBezTo>
                  <a:pt x="68" y="120"/>
                  <a:pt x="64" y="116"/>
                  <a:pt x="64" y="112"/>
                </a:cubicBezTo>
                <a:cubicBezTo>
                  <a:pt x="64" y="108"/>
                  <a:pt x="68" y="104"/>
                  <a:pt x="72" y="104"/>
                </a:cubicBezTo>
                <a:cubicBezTo>
                  <a:pt x="76" y="104"/>
                  <a:pt x="80" y="108"/>
                  <a:pt x="80" y="112"/>
                </a:cubicBezTo>
                <a:cubicBezTo>
                  <a:pt x="80" y="116"/>
                  <a:pt x="76" y="120"/>
                  <a:pt x="72" y="120"/>
                </a:cubicBezTo>
                <a:moveTo>
                  <a:pt x="104" y="96"/>
                </a:moveTo>
                <a:cubicBezTo>
                  <a:pt x="88" y="96"/>
                  <a:pt x="88" y="96"/>
                  <a:pt x="88" y="96"/>
                </a:cubicBezTo>
                <a:cubicBezTo>
                  <a:pt x="86" y="80"/>
                  <a:pt x="86" y="80"/>
                  <a:pt x="86" y="80"/>
                </a:cubicBezTo>
                <a:cubicBezTo>
                  <a:pt x="104" y="80"/>
                  <a:pt x="104" y="80"/>
                  <a:pt x="104" y="80"/>
                </a:cubicBezTo>
                <a:lnTo>
                  <a:pt x="104" y="96"/>
                </a:lnTo>
                <a:close/>
                <a:moveTo>
                  <a:pt x="104" y="72"/>
                </a:moveTo>
                <a:cubicBezTo>
                  <a:pt x="85" y="72"/>
                  <a:pt x="85" y="72"/>
                  <a:pt x="85" y="72"/>
                </a:cubicBezTo>
                <a:cubicBezTo>
                  <a:pt x="83" y="56"/>
                  <a:pt x="83" y="56"/>
                  <a:pt x="83" y="56"/>
                </a:cubicBezTo>
                <a:cubicBezTo>
                  <a:pt x="104" y="56"/>
                  <a:pt x="104" y="56"/>
                  <a:pt x="104" y="56"/>
                </a:cubicBezTo>
                <a:lnTo>
                  <a:pt x="104" y="72"/>
                </a:lnTo>
                <a:close/>
                <a:moveTo>
                  <a:pt x="104" y="48"/>
                </a:moveTo>
                <a:cubicBezTo>
                  <a:pt x="82" y="48"/>
                  <a:pt x="82" y="48"/>
                  <a:pt x="82" y="48"/>
                </a:cubicBezTo>
                <a:cubicBezTo>
                  <a:pt x="80" y="32"/>
                  <a:pt x="80" y="32"/>
                  <a:pt x="80" y="32"/>
                </a:cubicBezTo>
                <a:cubicBezTo>
                  <a:pt x="104" y="32"/>
                  <a:pt x="104" y="32"/>
                  <a:pt x="104" y="32"/>
                </a:cubicBezTo>
                <a:lnTo>
                  <a:pt x="104" y="48"/>
                </a:lnTo>
                <a:close/>
                <a:moveTo>
                  <a:pt x="128" y="96"/>
                </a:moveTo>
                <a:cubicBezTo>
                  <a:pt x="112" y="96"/>
                  <a:pt x="112" y="96"/>
                  <a:pt x="112" y="96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30" y="80"/>
                  <a:pt x="130" y="80"/>
                  <a:pt x="130" y="80"/>
                </a:cubicBezTo>
                <a:lnTo>
                  <a:pt x="128" y="96"/>
                </a:lnTo>
                <a:close/>
                <a:moveTo>
                  <a:pt x="131" y="72"/>
                </a:moveTo>
                <a:cubicBezTo>
                  <a:pt x="112" y="72"/>
                  <a:pt x="112" y="72"/>
                  <a:pt x="112" y="72"/>
                </a:cubicBezTo>
                <a:cubicBezTo>
                  <a:pt x="112" y="56"/>
                  <a:pt x="112" y="56"/>
                  <a:pt x="112" y="56"/>
                </a:cubicBezTo>
                <a:cubicBezTo>
                  <a:pt x="133" y="56"/>
                  <a:pt x="133" y="56"/>
                  <a:pt x="133" y="56"/>
                </a:cubicBezTo>
                <a:lnTo>
                  <a:pt x="131" y="72"/>
                </a:lnTo>
                <a:close/>
                <a:moveTo>
                  <a:pt x="134" y="48"/>
                </a:moveTo>
                <a:cubicBezTo>
                  <a:pt x="112" y="48"/>
                  <a:pt x="112" y="48"/>
                  <a:pt x="112" y="48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136" y="32"/>
                  <a:pt x="136" y="32"/>
                  <a:pt x="136" y="32"/>
                </a:cubicBezTo>
                <a:lnTo>
                  <a:pt x="134" y="48"/>
                </a:lnTo>
                <a:close/>
                <a:moveTo>
                  <a:pt x="144" y="120"/>
                </a:moveTo>
                <a:cubicBezTo>
                  <a:pt x="140" y="120"/>
                  <a:pt x="136" y="116"/>
                  <a:pt x="136" y="112"/>
                </a:cubicBezTo>
                <a:cubicBezTo>
                  <a:pt x="136" y="108"/>
                  <a:pt x="140" y="104"/>
                  <a:pt x="144" y="104"/>
                </a:cubicBezTo>
                <a:cubicBezTo>
                  <a:pt x="148" y="104"/>
                  <a:pt x="152" y="108"/>
                  <a:pt x="152" y="112"/>
                </a:cubicBezTo>
                <a:cubicBezTo>
                  <a:pt x="152" y="116"/>
                  <a:pt x="148" y="120"/>
                  <a:pt x="144" y="120"/>
                </a:cubicBezTo>
                <a:moveTo>
                  <a:pt x="153" y="96"/>
                </a:moveTo>
                <a:cubicBezTo>
                  <a:pt x="136" y="96"/>
                  <a:pt x="136" y="96"/>
                  <a:pt x="136" y="96"/>
                </a:cubicBezTo>
                <a:cubicBezTo>
                  <a:pt x="138" y="80"/>
                  <a:pt x="138" y="80"/>
                  <a:pt x="138" y="80"/>
                </a:cubicBezTo>
                <a:cubicBezTo>
                  <a:pt x="156" y="80"/>
                  <a:pt x="156" y="80"/>
                  <a:pt x="156" y="80"/>
                </a:cubicBezTo>
                <a:lnTo>
                  <a:pt x="153" y="96"/>
                </a:lnTo>
                <a:close/>
                <a:moveTo>
                  <a:pt x="139" y="72"/>
                </a:moveTo>
                <a:cubicBezTo>
                  <a:pt x="141" y="56"/>
                  <a:pt x="141" y="56"/>
                  <a:pt x="141" y="56"/>
                </a:cubicBezTo>
                <a:cubicBezTo>
                  <a:pt x="162" y="56"/>
                  <a:pt x="162" y="56"/>
                  <a:pt x="162" y="56"/>
                </a:cubicBezTo>
                <a:cubicBezTo>
                  <a:pt x="158" y="72"/>
                  <a:pt x="158" y="72"/>
                  <a:pt x="158" y="72"/>
                </a:cubicBezTo>
                <a:lnTo>
                  <a:pt x="139" y="7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20" name="Freeform 204">
            <a:extLst>
              <a:ext uri="{FF2B5EF4-FFF2-40B4-BE49-F238E27FC236}">
                <a16:creationId xmlns:a16="http://schemas.microsoft.com/office/drawing/2014/main" id="{38255913-4364-4A5F-BE31-ABA51890EB89}"/>
              </a:ext>
            </a:extLst>
          </p:cNvPr>
          <p:cNvSpPr>
            <a:spLocks noEditPoints="1"/>
          </p:cNvSpPr>
          <p:nvPr/>
        </p:nvSpPr>
        <p:spPr bwMode="auto">
          <a:xfrm>
            <a:off x="-2312671" y="-2692394"/>
            <a:ext cx="600075" cy="600075"/>
          </a:xfrm>
          <a:custGeom>
            <a:avLst/>
            <a:gdLst>
              <a:gd name="T0" fmla="*/ 108 w 176"/>
              <a:gd name="T1" fmla="*/ 64 h 176"/>
              <a:gd name="T2" fmla="*/ 127 w 176"/>
              <a:gd name="T3" fmla="*/ 47 h 176"/>
              <a:gd name="T4" fmla="*/ 124 w 176"/>
              <a:gd name="T5" fmla="*/ 40 h 176"/>
              <a:gd name="T6" fmla="*/ 112 w 176"/>
              <a:gd name="T7" fmla="*/ 50 h 176"/>
              <a:gd name="T8" fmla="*/ 112 w 176"/>
              <a:gd name="T9" fmla="*/ 4 h 176"/>
              <a:gd name="T10" fmla="*/ 104 w 176"/>
              <a:gd name="T11" fmla="*/ 4 h 176"/>
              <a:gd name="T12" fmla="*/ 95 w 176"/>
              <a:gd name="T13" fmla="*/ 41 h 176"/>
              <a:gd name="T14" fmla="*/ 88 w 176"/>
              <a:gd name="T15" fmla="*/ 44 h 176"/>
              <a:gd name="T16" fmla="*/ 105 w 176"/>
              <a:gd name="T17" fmla="*/ 63 h 176"/>
              <a:gd name="T18" fmla="*/ 160 w 176"/>
              <a:gd name="T19" fmla="*/ 149 h 176"/>
              <a:gd name="T20" fmla="*/ 176 w 176"/>
              <a:gd name="T21" fmla="*/ 77 h 176"/>
              <a:gd name="T22" fmla="*/ 172 w 176"/>
              <a:gd name="T23" fmla="*/ 72 h 176"/>
              <a:gd name="T24" fmla="*/ 44 w 176"/>
              <a:gd name="T25" fmla="*/ 72 h 176"/>
              <a:gd name="T26" fmla="*/ 38 w 176"/>
              <a:gd name="T27" fmla="*/ 51 h 176"/>
              <a:gd name="T28" fmla="*/ 4 w 176"/>
              <a:gd name="T29" fmla="*/ 48 h 176"/>
              <a:gd name="T30" fmla="*/ 4 w 176"/>
              <a:gd name="T31" fmla="*/ 56 h 176"/>
              <a:gd name="T32" fmla="*/ 56 w 176"/>
              <a:gd name="T33" fmla="*/ 149 h 176"/>
              <a:gd name="T34" fmla="*/ 58 w 176"/>
              <a:gd name="T35" fmla="*/ 152 h 176"/>
              <a:gd name="T36" fmla="*/ 72 w 176"/>
              <a:gd name="T37" fmla="*/ 176 h 176"/>
              <a:gd name="T38" fmla="*/ 86 w 176"/>
              <a:gd name="T39" fmla="*/ 152 h 176"/>
              <a:gd name="T40" fmla="*/ 128 w 176"/>
              <a:gd name="T41" fmla="*/ 160 h 176"/>
              <a:gd name="T42" fmla="*/ 160 w 176"/>
              <a:gd name="T43" fmla="*/ 160 h 176"/>
              <a:gd name="T44" fmla="*/ 160 w 176"/>
              <a:gd name="T45" fmla="*/ 149 h 176"/>
              <a:gd name="T46" fmla="*/ 167 w 176"/>
              <a:gd name="T47" fmla="*/ 80 h 176"/>
              <a:gd name="T48" fmla="*/ 142 w 176"/>
              <a:gd name="T49" fmla="*/ 96 h 176"/>
              <a:gd name="T50" fmla="*/ 46 w 176"/>
              <a:gd name="T51" fmla="*/ 80 h 176"/>
              <a:gd name="T52" fmla="*/ 74 w 176"/>
              <a:gd name="T53" fmla="*/ 96 h 176"/>
              <a:gd name="T54" fmla="*/ 46 w 176"/>
              <a:gd name="T55" fmla="*/ 80 h 176"/>
              <a:gd name="T56" fmla="*/ 52 w 176"/>
              <a:gd name="T57" fmla="*/ 104 h 176"/>
              <a:gd name="T58" fmla="*/ 77 w 176"/>
              <a:gd name="T59" fmla="*/ 120 h 176"/>
              <a:gd name="T60" fmla="*/ 59 w 176"/>
              <a:gd name="T61" fmla="*/ 128 h 176"/>
              <a:gd name="T62" fmla="*/ 80 w 176"/>
              <a:gd name="T63" fmla="*/ 144 h 176"/>
              <a:gd name="T64" fmla="*/ 59 w 176"/>
              <a:gd name="T65" fmla="*/ 128 h 176"/>
              <a:gd name="T66" fmla="*/ 64 w 176"/>
              <a:gd name="T67" fmla="*/ 160 h 176"/>
              <a:gd name="T68" fmla="*/ 80 w 176"/>
              <a:gd name="T69" fmla="*/ 160 h 176"/>
              <a:gd name="T70" fmla="*/ 104 w 176"/>
              <a:gd name="T71" fmla="*/ 144 h 176"/>
              <a:gd name="T72" fmla="*/ 86 w 176"/>
              <a:gd name="T73" fmla="*/ 128 h 176"/>
              <a:gd name="T74" fmla="*/ 104 w 176"/>
              <a:gd name="T75" fmla="*/ 144 h 176"/>
              <a:gd name="T76" fmla="*/ 85 w 176"/>
              <a:gd name="T77" fmla="*/ 120 h 176"/>
              <a:gd name="T78" fmla="*/ 104 w 176"/>
              <a:gd name="T79" fmla="*/ 104 h 176"/>
              <a:gd name="T80" fmla="*/ 104 w 176"/>
              <a:gd name="T81" fmla="*/ 96 h 176"/>
              <a:gd name="T82" fmla="*/ 80 w 176"/>
              <a:gd name="T83" fmla="*/ 80 h 176"/>
              <a:gd name="T84" fmla="*/ 104 w 176"/>
              <a:gd name="T85" fmla="*/ 96 h 176"/>
              <a:gd name="T86" fmla="*/ 112 w 176"/>
              <a:gd name="T87" fmla="*/ 144 h 176"/>
              <a:gd name="T88" fmla="*/ 130 w 176"/>
              <a:gd name="T89" fmla="*/ 128 h 176"/>
              <a:gd name="T90" fmla="*/ 131 w 176"/>
              <a:gd name="T91" fmla="*/ 120 h 176"/>
              <a:gd name="T92" fmla="*/ 112 w 176"/>
              <a:gd name="T93" fmla="*/ 104 h 176"/>
              <a:gd name="T94" fmla="*/ 131 w 176"/>
              <a:gd name="T95" fmla="*/ 120 h 176"/>
              <a:gd name="T96" fmla="*/ 112 w 176"/>
              <a:gd name="T97" fmla="*/ 96 h 176"/>
              <a:gd name="T98" fmla="*/ 136 w 176"/>
              <a:gd name="T99" fmla="*/ 80 h 176"/>
              <a:gd name="T100" fmla="*/ 144 w 176"/>
              <a:gd name="T101" fmla="*/ 168 h 176"/>
              <a:gd name="T102" fmla="*/ 144 w 176"/>
              <a:gd name="T103" fmla="*/ 152 h 176"/>
              <a:gd name="T104" fmla="*/ 144 w 176"/>
              <a:gd name="T105" fmla="*/ 168 h 176"/>
              <a:gd name="T106" fmla="*/ 136 w 176"/>
              <a:gd name="T107" fmla="*/ 144 h 176"/>
              <a:gd name="T108" fmla="*/ 156 w 176"/>
              <a:gd name="T109" fmla="*/ 128 h 176"/>
              <a:gd name="T110" fmla="*/ 139 w 176"/>
              <a:gd name="T111" fmla="*/ 120 h 176"/>
              <a:gd name="T112" fmla="*/ 162 w 176"/>
              <a:gd name="T113" fmla="*/ 104 h 176"/>
              <a:gd name="T114" fmla="*/ 139 w 176"/>
              <a:gd name="T115" fmla="*/ 1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6" h="176">
                <a:moveTo>
                  <a:pt x="105" y="63"/>
                </a:moveTo>
                <a:cubicBezTo>
                  <a:pt x="106" y="64"/>
                  <a:pt x="107" y="64"/>
                  <a:pt x="108" y="64"/>
                </a:cubicBezTo>
                <a:cubicBezTo>
                  <a:pt x="109" y="64"/>
                  <a:pt x="110" y="64"/>
                  <a:pt x="111" y="63"/>
                </a:cubicBezTo>
                <a:cubicBezTo>
                  <a:pt x="127" y="47"/>
                  <a:pt x="127" y="47"/>
                  <a:pt x="127" y="47"/>
                </a:cubicBezTo>
                <a:cubicBezTo>
                  <a:pt x="128" y="46"/>
                  <a:pt x="128" y="45"/>
                  <a:pt x="128" y="44"/>
                </a:cubicBezTo>
                <a:cubicBezTo>
                  <a:pt x="128" y="42"/>
                  <a:pt x="126" y="40"/>
                  <a:pt x="124" y="40"/>
                </a:cubicBezTo>
                <a:cubicBezTo>
                  <a:pt x="123" y="40"/>
                  <a:pt x="122" y="40"/>
                  <a:pt x="121" y="41"/>
                </a:cubicBezTo>
                <a:cubicBezTo>
                  <a:pt x="112" y="50"/>
                  <a:pt x="112" y="50"/>
                  <a:pt x="112" y="50"/>
                </a:cubicBezTo>
                <a:cubicBezTo>
                  <a:pt x="112" y="4"/>
                  <a:pt x="112" y="4"/>
                  <a:pt x="112" y="4"/>
                </a:cubicBezTo>
                <a:cubicBezTo>
                  <a:pt x="112" y="4"/>
                  <a:pt x="112" y="4"/>
                  <a:pt x="112" y="4"/>
                </a:cubicBezTo>
                <a:cubicBezTo>
                  <a:pt x="112" y="2"/>
                  <a:pt x="110" y="0"/>
                  <a:pt x="108" y="0"/>
                </a:cubicBezTo>
                <a:cubicBezTo>
                  <a:pt x="106" y="0"/>
                  <a:pt x="104" y="2"/>
                  <a:pt x="104" y="4"/>
                </a:cubicBezTo>
                <a:cubicBezTo>
                  <a:pt x="104" y="50"/>
                  <a:pt x="104" y="50"/>
                  <a:pt x="104" y="50"/>
                </a:cubicBezTo>
                <a:cubicBezTo>
                  <a:pt x="95" y="41"/>
                  <a:pt x="95" y="41"/>
                  <a:pt x="95" y="41"/>
                </a:cubicBezTo>
                <a:cubicBezTo>
                  <a:pt x="94" y="40"/>
                  <a:pt x="93" y="40"/>
                  <a:pt x="92" y="40"/>
                </a:cubicBezTo>
                <a:cubicBezTo>
                  <a:pt x="90" y="40"/>
                  <a:pt x="88" y="42"/>
                  <a:pt x="88" y="44"/>
                </a:cubicBezTo>
                <a:cubicBezTo>
                  <a:pt x="88" y="45"/>
                  <a:pt x="88" y="46"/>
                  <a:pt x="89" y="47"/>
                </a:cubicBezTo>
                <a:lnTo>
                  <a:pt x="105" y="63"/>
                </a:lnTo>
                <a:close/>
                <a:moveTo>
                  <a:pt x="160" y="149"/>
                </a:moveTo>
                <a:cubicBezTo>
                  <a:pt x="160" y="149"/>
                  <a:pt x="160" y="149"/>
                  <a:pt x="160" y="149"/>
                </a:cubicBezTo>
                <a:cubicBezTo>
                  <a:pt x="176" y="77"/>
                  <a:pt x="176" y="77"/>
                  <a:pt x="176" y="77"/>
                </a:cubicBezTo>
                <a:cubicBezTo>
                  <a:pt x="176" y="77"/>
                  <a:pt x="176" y="77"/>
                  <a:pt x="176" y="77"/>
                </a:cubicBezTo>
                <a:cubicBezTo>
                  <a:pt x="176" y="77"/>
                  <a:pt x="176" y="76"/>
                  <a:pt x="176" y="76"/>
                </a:cubicBezTo>
                <a:cubicBezTo>
                  <a:pt x="176" y="74"/>
                  <a:pt x="174" y="72"/>
                  <a:pt x="172" y="72"/>
                </a:cubicBezTo>
                <a:cubicBezTo>
                  <a:pt x="140" y="72"/>
                  <a:pt x="140" y="72"/>
                  <a:pt x="140" y="72"/>
                </a:cubicBezTo>
                <a:cubicBezTo>
                  <a:pt x="44" y="72"/>
                  <a:pt x="44" y="72"/>
                  <a:pt x="44" y="72"/>
                </a:cubicBezTo>
                <a:cubicBezTo>
                  <a:pt x="38" y="51"/>
                  <a:pt x="38" y="51"/>
                  <a:pt x="38" y="51"/>
                </a:cubicBezTo>
                <a:cubicBezTo>
                  <a:pt x="38" y="51"/>
                  <a:pt x="38" y="51"/>
                  <a:pt x="38" y="51"/>
                </a:cubicBezTo>
                <a:cubicBezTo>
                  <a:pt x="38" y="49"/>
                  <a:pt x="36" y="48"/>
                  <a:pt x="34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50"/>
                  <a:pt x="0" y="52"/>
                </a:cubicBezTo>
                <a:cubicBezTo>
                  <a:pt x="0" y="54"/>
                  <a:pt x="2" y="56"/>
                  <a:pt x="4" y="56"/>
                </a:cubicBezTo>
                <a:cubicBezTo>
                  <a:pt x="31" y="56"/>
                  <a:pt x="31" y="56"/>
                  <a:pt x="31" y="56"/>
                </a:cubicBezTo>
                <a:cubicBezTo>
                  <a:pt x="56" y="149"/>
                  <a:pt x="56" y="149"/>
                  <a:pt x="56" y="149"/>
                </a:cubicBezTo>
                <a:cubicBezTo>
                  <a:pt x="56" y="149"/>
                  <a:pt x="56" y="149"/>
                  <a:pt x="56" y="149"/>
                </a:cubicBezTo>
                <a:cubicBezTo>
                  <a:pt x="57" y="150"/>
                  <a:pt x="57" y="151"/>
                  <a:pt x="58" y="152"/>
                </a:cubicBezTo>
                <a:cubicBezTo>
                  <a:pt x="57" y="154"/>
                  <a:pt x="56" y="157"/>
                  <a:pt x="56" y="160"/>
                </a:cubicBezTo>
                <a:cubicBezTo>
                  <a:pt x="56" y="169"/>
                  <a:pt x="63" y="176"/>
                  <a:pt x="72" y="176"/>
                </a:cubicBezTo>
                <a:cubicBezTo>
                  <a:pt x="81" y="176"/>
                  <a:pt x="88" y="169"/>
                  <a:pt x="88" y="160"/>
                </a:cubicBezTo>
                <a:cubicBezTo>
                  <a:pt x="88" y="157"/>
                  <a:pt x="87" y="154"/>
                  <a:pt x="86" y="152"/>
                </a:cubicBezTo>
                <a:cubicBezTo>
                  <a:pt x="130" y="152"/>
                  <a:pt x="130" y="152"/>
                  <a:pt x="130" y="152"/>
                </a:cubicBezTo>
                <a:cubicBezTo>
                  <a:pt x="129" y="154"/>
                  <a:pt x="128" y="157"/>
                  <a:pt x="128" y="160"/>
                </a:cubicBezTo>
                <a:cubicBezTo>
                  <a:pt x="128" y="169"/>
                  <a:pt x="135" y="176"/>
                  <a:pt x="144" y="176"/>
                </a:cubicBezTo>
                <a:cubicBezTo>
                  <a:pt x="153" y="176"/>
                  <a:pt x="160" y="169"/>
                  <a:pt x="160" y="160"/>
                </a:cubicBezTo>
                <a:cubicBezTo>
                  <a:pt x="160" y="157"/>
                  <a:pt x="159" y="154"/>
                  <a:pt x="158" y="152"/>
                </a:cubicBezTo>
                <a:cubicBezTo>
                  <a:pt x="159" y="151"/>
                  <a:pt x="160" y="150"/>
                  <a:pt x="160" y="149"/>
                </a:cubicBezTo>
                <a:moveTo>
                  <a:pt x="144" y="80"/>
                </a:moveTo>
                <a:cubicBezTo>
                  <a:pt x="167" y="80"/>
                  <a:pt x="167" y="80"/>
                  <a:pt x="167" y="80"/>
                </a:cubicBezTo>
                <a:cubicBezTo>
                  <a:pt x="163" y="96"/>
                  <a:pt x="163" y="96"/>
                  <a:pt x="163" y="96"/>
                </a:cubicBezTo>
                <a:cubicBezTo>
                  <a:pt x="142" y="96"/>
                  <a:pt x="142" y="96"/>
                  <a:pt x="142" y="96"/>
                </a:cubicBezTo>
                <a:lnTo>
                  <a:pt x="144" y="80"/>
                </a:lnTo>
                <a:close/>
                <a:moveTo>
                  <a:pt x="46" y="80"/>
                </a:moveTo>
                <a:cubicBezTo>
                  <a:pt x="72" y="80"/>
                  <a:pt x="72" y="80"/>
                  <a:pt x="72" y="80"/>
                </a:cubicBezTo>
                <a:cubicBezTo>
                  <a:pt x="74" y="96"/>
                  <a:pt x="74" y="96"/>
                  <a:pt x="74" y="96"/>
                </a:cubicBezTo>
                <a:cubicBezTo>
                  <a:pt x="50" y="96"/>
                  <a:pt x="50" y="96"/>
                  <a:pt x="50" y="96"/>
                </a:cubicBezTo>
                <a:lnTo>
                  <a:pt x="46" y="80"/>
                </a:lnTo>
                <a:close/>
                <a:moveTo>
                  <a:pt x="57" y="120"/>
                </a:moveTo>
                <a:cubicBezTo>
                  <a:pt x="52" y="104"/>
                  <a:pt x="52" y="104"/>
                  <a:pt x="52" y="104"/>
                </a:cubicBezTo>
                <a:cubicBezTo>
                  <a:pt x="75" y="104"/>
                  <a:pt x="75" y="104"/>
                  <a:pt x="75" y="104"/>
                </a:cubicBezTo>
                <a:cubicBezTo>
                  <a:pt x="77" y="120"/>
                  <a:pt x="77" y="120"/>
                  <a:pt x="77" y="120"/>
                </a:cubicBezTo>
                <a:lnTo>
                  <a:pt x="57" y="120"/>
                </a:lnTo>
                <a:close/>
                <a:moveTo>
                  <a:pt x="59" y="128"/>
                </a:moveTo>
                <a:cubicBezTo>
                  <a:pt x="78" y="128"/>
                  <a:pt x="78" y="128"/>
                  <a:pt x="78" y="128"/>
                </a:cubicBezTo>
                <a:cubicBezTo>
                  <a:pt x="80" y="144"/>
                  <a:pt x="80" y="144"/>
                  <a:pt x="80" y="144"/>
                </a:cubicBezTo>
                <a:cubicBezTo>
                  <a:pt x="63" y="144"/>
                  <a:pt x="63" y="144"/>
                  <a:pt x="63" y="144"/>
                </a:cubicBezTo>
                <a:lnTo>
                  <a:pt x="59" y="128"/>
                </a:lnTo>
                <a:close/>
                <a:moveTo>
                  <a:pt x="72" y="168"/>
                </a:moveTo>
                <a:cubicBezTo>
                  <a:pt x="68" y="168"/>
                  <a:pt x="64" y="164"/>
                  <a:pt x="64" y="160"/>
                </a:cubicBezTo>
                <a:cubicBezTo>
                  <a:pt x="64" y="156"/>
                  <a:pt x="68" y="152"/>
                  <a:pt x="72" y="152"/>
                </a:cubicBezTo>
                <a:cubicBezTo>
                  <a:pt x="76" y="152"/>
                  <a:pt x="80" y="156"/>
                  <a:pt x="80" y="160"/>
                </a:cubicBezTo>
                <a:cubicBezTo>
                  <a:pt x="80" y="164"/>
                  <a:pt x="76" y="168"/>
                  <a:pt x="72" y="168"/>
                </a:cubicBezTo>
                <a:moveTo>
                  <a:pt x="104" y="144"/>
                </a:moveTo>
                <a:cubicBezTo>
                  <a:pt x="88" y="144"/>
                  <a:pt x="88" y="144"/>
                  <a:pt x="88" y="144"/>
                </a:cubicBezTo>
                <a:cubicBezTo>
                  <a:pt x="86" y="128"/>
                  <a:pt x="86" y="128"/>
                  <a:pt x="86" y="128"/>
                </a:cubicBezTo>
                <a:cubicBezTo>
                  <a:pt x="104" y="128"/>
                  <a:pt x="104" y="128"/>
                  <a:pt x="104" y="128"/>
                </a:cubicBezTo>
                <a:lnTo>
                  <a:pt x="104" y="144"/>
                </a:lnTo>
                <a:close/>
                <a:moveTo>
                  <a:pt x="104" y="120"/>
                </a:moveTo>
                <a:cubicBezTo>
                  <a:pt x="85" y="120"/>
                  <a:pt x="85" y="120"/>
                  <a:pt x="85" y="120"/>
                </a:cubicBezTo>
                <a:cubicBezTo>
                  <a:pt x="83" y="104"/>
                  <a:pt x="83" y="104"/>
                  <a:pt x="83" y="104"/>
                </a:cubicBezTo>
                <a:cubicBezTo>
                  <a:pt x="104" y="104"/>
                  <a:pt x="104" y="104"/>
                  <a:pt x="104" y="104"/>
                </a:cubicBezTo>
                <a:lnTo>
                  <a:pt x="104" y="120"/>
                </a:lnTo>
                <a:close/>
                <a:moveTo>
                  <a:pt x="104" y="96"/>
                </a:moveTo>
                <a:cubicBezTo>
                  <a:pt x="82" y="96"/>
                  <a:pt x="82" y="96"/>
                  <a:pt x="82" y="96"/>
                </a:cubicBezTo>
                <a:cubicBezTo>
                  <a:pt x="80" y="80"/>
                  <a:pt x="80" y="80"/>
                  <a:pt x="80" y="80"/>
                </a:cubicBezTo>
                <a:cubicBezTo>
                  <a:pt x="104" y="80"/>
                  <a:pt x="104" y="80"/>
                  <a:pt x="104" y="80"/>
                </a:cubicBezTo>
                <a:lnTo>
                  <a:pt x="104" y="96"/>
                </a:lnTo>
                <a:close/>
                <a:moveTo>
                  <a:pt x="128" y="144"/>
                </a:moveTo>
                <a:cubicBezTo>
                  <a:pt x="112" y="144"/>
                  <a:pt x="112" y="144"/>
                  <a:pt x="112" y="144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30" y="128"/>
                  <a:pt x="130" y="128"/>
                  <a:pt x="130" y="128"/>
                </a:cubicBezTo>
                <a:lnTo>
                  <a:pt x="128" y="144"/>
                </a:lnTo>
                <a:close/>
                <a:moveTo>
                  <a:pt x="131" y="120"/>
                </a:moveTo>
                <a:cubicBezTo>
                  <a:pt x="112" y="120"/>
                  <a:pt x="112" y="120"/>
                  <a:pt x="112" y="120"/>
                </a:cubicBezTo>
                <a:cubicBezTo>
                  <a:pt x="112" y="104"/>
                  <a:pt x="112" y="104"/>
                  <a:pt x="112" y="104"/>
                </a:cubicBezTo>
                <a:cubicBezTo>
                  <a:pt x="133" y="104"/>
                  <a:pt x="133" y="104"/>
                  <a:pt x="133" y="104"/>
                </a:cubicBezTo>
                <a:lnTo>
                  <a:pt x="131" y="120"/>
                </a:lnTo>
                <a:close/>
                <a:moveTo>
                  <a:pt x="134" y="96"/>
                </a:moveTo>
                <a:cubicBezTo>
                  <a:pt x="112" y="96"/>
                  <a:pt x="112" y="96"/>
                  <a:pt x="112" y="96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36" y="80"/>
                  <a:pt x="136" y="80"/>
                  <a:pt x="136" y="80"/>
                </a:cubicBezTo>
                <a:lnTo>
                  <a:pt x="134" y="96"/>
                </a:lnTo>
                <a:close/>
                <a:moveTo>
                  <a:pt x="144" y="168"/>
                </a:moveTo>
                <a:cubicBezTo>
                  <a:pt x="140" y="168"/>
                  <a:pt x="136" y="164"/>
                  <a:pt x="136" y="160"/>
                </a:cubicBezTo>
                <a:cubicBezTo>
                  <a:pt x="136" y="156"/>
                  <a:pt x="140" y="152"/>
                  <a:pt x="144" y="152"/>
                </a:cubicBezTo>
                <a:cubicBezTo>
                  <a:pt x="148" y="152"/>
                  <a:pt x="152" y="156"/>
                  <a:pt x="152" y="160"/>
                </a:cubicBezTo>
                <a:cubicBezTo>
                  <a:pt x="152" y="164"/>
                  <a:pt x="148" y="168"/>
                  <a:pt x="144" y="168"/>
                </a:cubicBezTo>
                <a:moveTo>
                  <a:pt x="153" y="144"/>
                </a:moveTo>
                <a:cubicBezTo>
                  <a:pt x="136" y="144"/>
                  <a:pt x="136" y="144"/>
                  <a:pt x="136" y="144"/>
                </a:cubicBezTo>
                <a:cubicBezTo>
                  <a:pt x="138" y="128"/>
                  <a:pt x="138" y="128"/>
                  <a:pt x="138" y="128"/>
                </a:cubicBezTo>
                <a:cubicBezTo>
                  <a:pt x="156" y="128"/>
                  <a:pt x="156" y="128"/>
                  <a:pt x="156" y="128"/>
                </a:cubicBezTo>
                <a:lnTo>
                  <a:pt x="153" y="144"/>
                </a:lnTo>
                <a:close/>
                <a:moveTo>
                  <a:pt x="139" y="120"/>
                </a:moveTo>
                <a:cubicBezTo>
                  <a:pt x="141" y="104"/>
                  <a:pt x="141" y="104"/>
                  <a:pt x="141" y="104"/>
                </a:cubicBezTo>
                <a:cubicBezTo>
                  <a:pt x="162" y="104"/>
                  <a:pt x="162" y="104"/>
                  <a:pt x="162" y="104"/>
                </a:cubicBezTo>
                <a:cubicBezTo>
                  <a:pt x="158" y="120"/>
                  <a:pt x="158" y="120"/>
                  <a:pt x="158" y="120"/>
                </a:cubicBezTo>
                <a:lnTo>
                  <a:pt x="139" y="1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1" name="Freeform 206">
            <a:extLst>
              <a:ext uri="{FF2B5EF4-FFF2-40B4-BE49-F238E27FC236}">
                <a16:creationId xmlns:a16="http://schemas.microsoft.com/office/drawing/2014/main" id="{F429FF83-1E71-448E-BA70-915B21B91461}"/>
              </a:ext>
            </a:extLst>
          </p:cNvPr>
          <p:cNvSpPr>
            <a:spLocks noEditPoints="1"/>
          </p:cNvSpPr>
          <p:nvPr/>
        </p:nvSpPr>
        <p:spPr bwMode="auto">
          <a:xfrm>
            <a:off x="-1168083" y="-2692394"/>
            <a:ext cx="600075" cy="600075"/>
          </a:xfrm>
          <a:custGeom>
            <a:avLst/>
            <a:gdLst>
              <a:gd name="T0" fmla="*/ 95 w 176"/>
              <a:gd name="T1" fmla="*/ 23 h 176"/>
              <a:gd name="T2" fmla="*/ 104 w 176"/>
              <a:gd name="T3" fmla="*/ 60 h 176"/>
              <a:gd name="T4" fmla="*/ 112 w 176"/>
              <a:gd name="T5" fmla="*/ 60 h 176"/>
              <a:gd name="T6" fmla="*/ 121 w 176"/>
              <a:gd name="T7" fmla="*/ 23 h 176"/>
              <a:gd name="T8" fmla="*/ 128 w 176"/>
              <a:gd name="T9" fmla="*/ 20 h 176"/>
              <a:gd name="T10" fmla="*/ 111 w 176"/>
              <a:gd name="T11" fmla="*/ 1 h 176"/>
              <a:gd name="T12" fmla="*/ 105 w 176"/>
              <a:gd name="T13" fmla="*/ 1 h 176"/>
              <a:gd name="T14" fmla="*/ 88 w 176"/>
              <a:gd name="T15" fmla="*/ 20 h 176"/>
              <a:gd name="T16" fmla="*/ 160 w 176"/>
              <a:gd name="T17" fmla="*/ 149 h 176"/>
              <a:gd name="T18" fmla="*/ 176 w 176"/>
              <a:gd name="T19" fmla="*/ 77 h 176"/>
              <a:gd name="T20" fmla="*/ 176 w 176"/>
              <a:gd name="T21" fmla="*/ 76 h 176"/>
              <a:gd name="T22" fmla="*/ 140 w 176"/>
              <a:gd name="T23" fmla="*/ 72 h 176"/>
              <a:gd name="T24" fmla="*/ 38 w 176"/>
              <a:gd name="T25" fmla="*/ 51 h 176"/>
              <a:gd name="T26" fmla="*/ 34 w 176"/>
              <a:gd name="T27" fmla="*/ 48 h 176"/>
              <a:gd name="T28" fmla="*/ 0 w 176"/>
              <a:gd name="T29" fmla="*/ 52 h 176"/>
              <a:gd name="T30" fmla="*/ 31 w 176"/>
              <a:gd name="T31" fmla="*/ 56 h 176"/>
              <a:gd name="T32" fmla="*/ 56 w 176"/>
              <a:gd name="T33" fmla="*/ 149 h 176"/>
              <a:gd name="T34" fmla="*/ 56 w 176"/>
              <a:gd name="T35" fmla="*/ 160 h 176"/>
              <a:gd name="T36" fmla="*/ 88 w 176"/>
              <a:gd name="T37" fmla="*/ 160 h 176"/>
              <a:gd name="T38" fmla="*/ 130 w 176"/>
              <a:gd name="T39" fmla="*/ 152 h 176"/>
              <a:gd name="T40" fmla="*/ 144 w 176"/>
              <a:gd name="T41" fmla="*/ 176 h 176"/>
              <a:gd name="T42" fmla="*/ 158 w 176"/>
              <a:gd name="T43" fmla="*/ 152 h 176"/>
              <a:gd name="T44" fmla="*/ 144 w 176"/>
              <a:gd name="T45" fmla="*/ 80 h 176"/>
              <a:gd name="T46" fmla="*/ 163 w 176"/>
              <a:gd name="T47" fmla="*/ 96 h 176"/>
              <a:gd name="T48" fmla="*/ 144 w 176"/>
              <a:gd name="T49" fmla="*/ 80 h 176"/>
              <a:gd name="T50" fmla="*/ 72 w 176"/>
              <a:gd name="T51" fmla="*/ 80 h 176"/>
              <a:gd name="T52" fmla="*/ 50 w 176"/>
              <a:gd name="T53" fmla="*/ 96 h 176"/>
              <a:gd name="T54" fmla="*/ 57 w 176"/>
              <a:gd name="T55" fmla="*/ 120 h 176"/>
              <a:gd name="T56" fmla="*/ 75 w 176"/>
              <a:gd name="T57" fmla="*/ 104 h 176"/>
              <a:gd name="T58" fmla="*/ 57 w 176"/>
              <a:gd name="T59" fmla="*/ 120 h 176"/>
              <a:gd name="T60" fmla="*/ 78 w 176"/>
              <a:gd name="T61" fmla="*/ 128 h 176"/>
              <a:gd name="T62" fmla="*/ 63 w 176"/>
              <a:gd name="T63" fmla="*/ 144 h 176"/>
              <a:gd name="T64" fmla="*/ 72 w 176"/>
              <a:gd name="T65" fmla="*/ 168 h 176"/>
              <a:gd name="T66" fmla="*/ 72 w 176"/>
              <a:gd name="T67" fmla="*/ 152 h 176"/>
              <a:gd name="T68" fmla="*/ 72 w 176"/>
              <a:gd name="T69" fmla="*/ 168 h 176"/>
              <a:gd name="T70" fmla="*/ 88 w 176"/>
              <a:gd name="T71" fmla="*/ 144 h 176"/>
              <a:gd name="T72" fmla="*/ 104 w 176"/>
              <a:gd name="T73" fmla="*/ 128 h 176"/>
              <a:gd name="T74" fmla="*/ 104 w 176"/>
              <a:gd name="T75" fmla="*/ 120 h 176"/>
              <a:gd name="T76" fmla="*/ 83 w 176"/>
              <a:gd name="T77" fmla="*/ 104 h 176"/>
              <a:gd name="T78" fmla="*/ 104 w 176"/>
              <a:gd name="T79" fmla="*/ 120 h 176"/>
              <a:gd name="T80" fmla="*/ 82 w 176"/>
              <a:gd name="T81" fmla="*/ 96 h 176"/>
              <a:gd name="T82" fmla="*/ 104 w 176"/>
              <a:gd name="T83" fmla="*/ 80 h 176"/>
              <a:gd name="T84" fmla="*/ 128 w 176"/>
              <a:gd name="T85" fmla="*/ 144 h 176"/>
              <a:gd name="T86" fmla="*/ 112 w 176"/>
              <a:gd name="T87" fmla="*/ 128 h 176"/>
              <a:gd name="T88" fmla="*/ 128 w 176"/>
              <a:gd name="T89" fmla="*/ 144 h 176"/>
              <a:gd name="T90" fmla="*/ 112 w 176"/>
              <a:gd name="T91" fmla="*/ 120 h 176"/>
              <a:gd name="T92" fmla="*/ 133 w 176"/>
              <a:gd name="T93" fmla="*/ 104 h 176"/>
              <a:gd name="T94" fmla="*/ 134 w 176"/>
              <a:gd name="T95" fmla="*/ 96 h 176"/>
              <a:gd name="T96" fmla="*/ 112 w 176"/>
              <a:gd name="T97" fmla="*/ 80 h 176"/>
              <a:gd name="T98" fmla="*/ 134 w 176"/>
              <a:gd name="T99" fmla="*/ 96 h 176"/>
              <a:gd name="T100" fmla="*/ 136 w 176"/>
              <a:gd name="T101" fmla="*/ 160 h 176"/>
              <a:gd name="T102" fmla="*/ 152 w 176"/>
              <a:gd name="T103" fmla="*/ 160 h 176"/>
              <a:gd name="T104" fmla="*/ 153 w 176"/>
              <a:gd name="T105" fmla="*/ 144 h 176"/>
              <a:gd name="T106" fmla="*/ 138 w 176"/>
              <a:gd name="T107" fmla="*/ 128 h 176"/>
              <a:gd name="T108" fmla="*/ 153 w 176"/>
              <a:gd name="T109" fmla="*/ 144 h 176"/>
              <a:gd name="T110" fmla="*/ 141 w 176"/>
              <a:gd name="T111" fmla="*/ 104 h 176"/>
              <a:gd name="T112" fmla="*/ 158 w 176"/>
              <a:gd name="T113" fmla="*/ 1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76">
                <a:moveTo>
                  <a:pt x="92" y="24"/>
                </a:moveTo>
                <a:cubicBezTo>
                  <a:pt x="93" y="24"/>
                  <a:pt x="94" y="24"/>
                  <a:pt x="95" y="23"/>
                </a:cubicBezTo>
                <a:cubicBezTo>
                  <a:pt x="104" y="14"/>
                  <a:pt x="104" y="14"/>
                  <a:pt x="104" y="14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104" y="62"/>
                  <a:pt x="106" y="64"/>
                  <a:pt x="108" y="64"/>
                </a:cubicBezTo>
                <a:cubicBezTo>
                  <a:pt x="110" y="64"/>
                  <a:pt x="112" y="62"/>
                  <a:pt x="112" y="60"/>
                </a:cubicBezTo>
                <a:cubicBezTo>
                  <a:pt x="112" y="14"/>
                  <a:pt x="112" y="14"/>
                  <a:pt x="112" y="14"/>
                </a:cubicBezTo>
                <a:cubicBezTo>
                  <a:pt x="121" y="23"/>
                  <a:pt x="121" y="23"/>
                  <a:pt x="121" y="23"/>
                </a:cubicBezTo>
                <a:cubicBezTo>
                  <a:pt x="122" y="24"/>
                  <a:pt x="123" y="24"/>
                  <a:pt x="124" y="24"/>
                </a:cubicBezTo>
                <a:cubicBezTo>
                  <a:pt x="126" y="24"/>
                  <a:pt x="128" y="22"/>
                  <a:pt x="128" y="20"/>
                </a:cubicBezTo>
                <a:cubicBezTo>
                  <a:pt x="128" y="19"/>
                  <a:pt x="128" y="18"/>
                  <a:pt x="127" y="17"/>
                </a:cubicBezTo>
                <a:cubicBezTo>
                  <a:pt x="111" y="1"/>
                  <a:pt x="111" y="1"/>
                  <a:pt x="111" y="1"/>
                </a:cubicBezTo>
                <a:cubicBezTo>
                  <a:pt x="110" y="0"/>
                  <a:pt x="109" y="0"/>
                  <a:pt x="108" y="0"/>
                </a:cubicBezTo>
                <a:cubicBezTo>
                  <a:pt x="107" y="0"/>
                  <a:pt x="106" y="0"/>
                  <a:pt x="105" y="1"/>
                </a:cubicBezTo>
                <a:cubicBezTo>
                  <a:pt x="89" y="17"/>
                  <a:pt x="89" y="17"/>
                  <a:pt x="89" y="17"/>
                </a:cubicBezTo>
                <a:cubicBezTo>
                  <a:pt x="88" y="18"/>
                  <a:pt x="88" y="19"/>
                  <a:pt x="88" y="20"/>
                </a:cubicBezTo>
                <a:cubicBezTo>
                  <a:pt x="88" y="22"/>
                  <a:pt x="90" y="24"/>
                  <a:pt x="92" y="24"/>
                </a:cubicBezTo>
                <a:moveTo>
                  <a:pt x="160" y="149"/>
                </a:moveTo>
                <a:cubicBezTo>
                  <a:pt x="160" y="149"/>
                  <a:pt x="160" y="149"/>
                  <a:pt x="160" y="149"/>
                </a:cubicBezTo>
                <a:cubicBezTo>
                  <a:pt x="176" y="77"/>
                  <a:pt x="176" y="77"/>
                  <a:pt x="176" y="77"/>
                </a:cubicBezTo>
                <a:cubicBezTo>
                  <a:pt x="176" y="77"/>
                  <a:pt x="176" y="77"/>
                  <a:pt x="176" y="77"/>
                </a:cubicBezTo>
                <a:cubicBezTo>
                  <a:pt x="176" y="77"/>
                  <a:pt x="176" y="76"/>
                  <a:pt x="176" y="76"/>
                </a:cubicBezTo>
                <a:cubicBezTo>
                  <a:pt x="176" y="74"/>
                  <a:pt x="174" y="72"/>
                  <a:pt x="172" y="72"/>
                </a:cubicBezTo>
                <a:cubicBezTo>
                  <a:pt x="140" y="72"/>
                  <a:pt x="140" y="72"/>
                  <a:pt x="140" y="72"/>
                </a:cubicBezTo>
                <a:cubicBezTo>
                  <a:pt x="44" y="72"/>
                  <a:pt x="44" y="72"/>
                  <a:pt x="44" y="72"/>
                </a:cubicBezTo>
                <a:cubicBezTo>
                  <a:pt x="38" y="51"/>
                  <a:pt x="38" y="51"/>
                  <a:pt x="38" y="51"/>
                </a:cubicBezTo>
                <a:cubicBezTo>
                  <a:pt x="38" y="51"/>
                  <a:pt x="38" y="51"/>
                  <a:pt x="38" y="51"/>
                </a:cubicBezTo>
                <a:cubicBezTo>
                  <a:pt x="38" y="49"/>
                  <a:pt x="36" y="48"/>
                  <a:pt x="34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50"/>
                  <a:pt x="0" y="52"/>
                </a:cubicBezTo>
                <a:cubicBezTo>
                  <a:pt x="0" y="54"/>
                  <a:pt x="2" y="56"/>
                  <a:pt x="4" y="56"/>
                </a:cubicBezTo>
                <a:cubicBezTo>
                  <a:pt x="31" y="56"/>
                  <a:pt x="31" y="56"/>
                  <a:pt x="31" y="56"/>
                </a:cubicBezTo>
                <a:cubicBezTo>
                  <a:pt x="56" y="149"/>
                  <a:pt x="56" y="149"/>
                  <a:pt x="56" y="149"/>
                </a:cubicBezTo>
                <a:cubicBezTo>
                  <a:pt x="56" y="149"/>
                  <a:pt x="56" y="149"/>
                  <a:pt x="56" y="149"/>
                </a:cubicBezTo>
                <a:cubicBezTo>
                  <a:pt x="57" y="150"/>
                  <a:pt x="57" y="151"/>
                  <a:pt x="58" y="152"/>
                </a:cubicBezTo>
                <a:cubicBezTo>
                  <a:pt x="57" y="154"/>
                  <a:pt x="56" y="157"/>
                  <a:pt x="56" y="160"/>
                </a:cubicBezTo>
                <a:cubicBezTo>
                  <a:pt x="56" y="169"/>
                  <a:pt x="63" y="176"/>
                  <a:pt x="72" y="176"/>
                </a:cubicBezTo>
                <a:cubicBezTo>
                  <a:pt x="81" y="176"/>
                  <a:pt x="88" y="169"/>
                  <a:pt x="88" y="160"/>
                </a:cubicBezTo>
                <a:cubicBezTo>
                  <a:pt x="88" y="157"/>
                  <a:pt x="87" y="154"/>
                  <a:pt x="86" y="152"/>
                </a:cubicBezTo>
                <a:cubicBezTo>
                  <a:pt x="130" y="152"/>
                  <a:pt x="130" y="152"/>
                  <a:pt x="130" y="152"/>
                </a:cubicBezTo>
                <a:cubicBezTo>
                  <a:pt x="129" y="154"/>
                  <a:pt x="128" y="157"/>
                  <a:pt x="128" y="160"/>
                </a:cubicBezTo>
                <a:cubicBezTo>
                  <a:pt x="128" y="169"/>
                  <a:pt x="135" y="176"/>
                  <a:pt x="144" y="176"/>
                </a:cubicBezTo>
                <a:cubicBezTo>
                  <a:pt x="153" y="176"/>
                  <a:pt x="160" y="169"/>
                  <a:pt x="160" y="160"/>
                </a:cubicBezTo>
                <a:cubicBezTo>
                  <a:pt x="160" y="157"/>
                  <a:pt x="159" y="154"/>
                  <a:pt x="158" y="152"/>
                </a:cubicBezTo>
                <a:cubicBezTo>
                  <a:pt x="159" y="151"/>
                  <a:pt x="160" y="150"/>
                  <a:pt x="160" y="149"/>
                </a:cubicBezTo>
                <a:moveTo>
                  <a:pt x="144" y="80"/>
                </a:moveTo>
                <a:cubicBezTo>
                  <a:pt x="167" y="80"/>
                  <a:pt x="167" y="80"/>
                  <a:pt x="167" y="80"/>
                </a:cubicBezTo>
                <a:cubicBezTo>
                  <a:pt x="163" y="96"/>
                  <a:pt x="163" y="96"/>
                  <a:pt x="163" y="96"/>
                </a:cubicBezTo>
                <a:cubicBezTo>
                  <a:pt x="142" y="96"/>
                  <a:pt x="142" y="96"/>
                  <a:pt x="142" y="96"/>
                </a:cubicBezTo>
                <a:lnTo>
                  <a:pt x="144" y="80"/>
                </a:lnTo>
                <a:close/>
                <a:moveTo>
                  <a:pt x="46" y="80"/>
                </a:moveTo>
                <a:cubicBezTo>
                  <a:pt x="72" y="80"/>
                  <a:pt x="72" y="80"/>
                  <a:pt x="72" y="80"/>
                </a:cubicBezTo>
                <a:cubicBezTo>
                  <a:pt x="74" y="96"/>
                  <a:pt x="74" y="96"/>
                  <a:pt x="74" y="96"/>
                </a:cubicBezTo>
                <a:cubicBezTo>
                  <a:pt x="50" y="96"/>
                  <a:pt x="50" y="96"/>
                  <a:pt x="50" y="96"/>
                </a:cubicBezTo>
                <a:lnTo>
                  <a:pt x="46" y="80"/>
                </a:lnTo>
                <a:close/>
                <a:moveTo>
                  <a:pt x="57" y="120"/>
                </a:moveTo>
                <a:cubicBezTo>
                  <a:pt x="52" y="104"/>
                  <a:pt x="52" y="104"/>
                  <a:pt x="52" y="104"/>
                </a:cubicBezTo>
                <a:cubicBezTo>
                  <a:pt x="75" y="104"/>
                  <a:pt x="75" y="104"/>
                  <a:pt x="75" y="104"/>
                </a:cubicBezTo>
                <a:cubicBezTo>
                  <a:pt x="77" y="120"/>
                  <a:pt x="77" y="120"/>
                  <a:pt x="77" y="120"/>
                </a:cubicBezTo>
                <a:lnTo>
                  <a:pt x="57" y="120"/>
                </a:lnTo>
                <a:close/>
                <a:moveTo>
                  <a:pt x="59" y="128"/>
                </a:moveTo>
                <a:cubicBezTo>
                  <a:pt x="78" y="128"/>
                  <a:pt x="78" y="128"/>
                  <a:pt x="78" y="128"/>
                </a:cubicBezTo>
                <a:cubicBezTo>
                  <a:pt x="80" y="144"/>
                  <a:pt x="80" y="144"/>
                  <a:pt x="80" y="144"/>
                </a:cubicBezTo>
                <a:cubicBezTo>
                  <a:pt x="63" y="144"/>
                  <a:pt x="63" y="144"/>
                  <a:pt x="63" y="144"/>
                </a:cubicBezTo>
                <a:lnTo>
                  <a:pt x="59" y="128"/>
                </a:lnTo>
                <a:close/>
                <a:moveTo>
                  <a:pt x="72" y="168"/>
                </a:moveTo>
                <a:cubicBezTo>
                  <a:pt x="68" y="168"/>
                  <a:pt x="64" y="164"/>
                  <a:pt x="64" y="160"/>
                </a:cubicBezTo>
                <a:cubicBezTo>
                  <a:pt x="64" y="156"/>
                  <a:pt x="68" y="152"/>
                  <a:pt x="72" y="152"/>
                </a:cubicBezTo>
                <a:cubicBezTo>
                  <a:pt x="76" y="152"/>
                  <a:pt x="80" y="156"/>
                  <a:pt x="80" y="160"/>
                </a:cubicBezTo>
                <a:cubicBezTo>
                  <a:pt x="80" y="164"/>
                  <a:pt x="76" y="168"/>
                  <a:pt x="72" y="168"/>
                </a:cubicBezTo>
                <a:moveTo>
                  <a:pt x="104" y="144"/>
                </a:moveTo>
                <a:cubicBezTo>
                  <a:pt x="88" y="144"/>
                  <a:pt x="88" y="144"/>
                  <a:pt x="88" y="144"/>
                </a:cubicBezTo>
                <a:cubicBezTo>
                  <a:pt x="86" y="128"/>
                  <a:pt x="86" y="128"/>
                  <a:pt x="86" y="128"/>
                </a:cubicBezTo>
                <a:cubicBezTo>
                  <a:pt x="104" y="128"/>
                  <a:pt x="104" y="128"/>
                  <a:pt x="104" y="128"/>
                </a:cubicBezTo>
                <a:lnTo>
                  <a:pt x="104" y="144"/>
                </a:lnTo>
                <a:close/>
                <a:moveTo>
                  <a:pt x="104" y="120"/>
                </a:moveTo>
                <a:cubicBezTo>
                  <a:pt x="85" y="120"/>
                  <a:pt x="85" y="120"/>
                  <a:pt x="85" y="120"/>
                </a:cubicBezTo>
                <a:cubicBezTo>
                  <a:pt x="83" y="104"/>
                  <a:pt x="83" y="104"/>
                  <a:pt x="83" y="104"/>
                </a:cubicBezTo>
                <a:cubicBezTo>
                  <a:pt x="104" y="104"/>
                  <a:pt x="104" y="104"/>
                  <a:pt x="104" y="104"/>
                </a:cubicBezTo>
                <a:lnTo>
                  <a:pt x="104" y="120"/>
                </a:lnTo>
                <a:close/>
                <a:moveTo>
                  <a:pt x="104" y="96"/>
                </a:moveTo>
                <a:cubicBezTo>
                  <a:pt x="82" y="96"/>
                  <a:pt x="82" y="96"/>
                  <a:pt x="82" y="96"/>
                </a:cubicBezTo>
                <a:cubicBezTo>
                  <a:pt x="80" y="80"/>
                  <a:pt x="80" y="80"/>
                  <a:pt x="80" y="80"/>
                </a:cubicBezTo>
                <a:cubicBezTo>
                  <a:pt x="104" y="80"/>
                  <a:pt x="104" y="80"/>
                  <a:pt x="104" y="80"/>
                </a:cubicBezTo>
                <a:lnTo>
                  <a:pt x="104" y="96"/>
                </a:lnTo>
                <a:close/>
                <a:moveTo>
                  <a:pt x="128" y="144"/>
                </a:moveTo>
                <a:cubicBezTo>
                  <a:pt x="112" y="144"/>
                  <a:pt x="112" y="144"/>
                  <a:pt x="112" y="144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30" y="128"/>
                  <a:pt x="130" y="128"/>
                  <a:pt x="130" y="128"/>
                </a:cubicBezTo>
                <a:lnTo>
                  <a:pt x="128" y="144"/>
                </a:lnTo>
                <a:close/>
                <a:moveTo>
                  <a:pt x="131" y="120"/>
                </a:moveTo>
                <a:cubicBezTo>
                  <a:pt x="112" y="120"/>
                  <a:pt x="112" y="120"/>
                  <a:pt x="112" y="120"/>
                </a:cubicBezTo>
                <a:cubicBezTo>
                  <a:pt x="112" y="104"/>
                  <a:pt x="112" y="104"/>
                  <a:pt x="112" y="104"/>
                </a:cubicBezTo>
                <a:cubicBezTo>
                  <a:pt x="133" y="104"/>
                  <a:pt x="133" y="104"/>
                  <a:pt x="133" y="104"/>
                </a:cubicBezTo>
                <a:lnTo>
                  <a:pt x="131" y="120"/>
                </a:lnTo>
                <a:close/>
                <a:moveTo>
                  <a:pt x="134" y="96"/>
                </a:moveTo>
                <a:cubicBezTo>
                  <a:pt x="112" y="96"/>
                  <a:pt x="112" y="96"/>
                  <a:pt x="112" y="96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36" y="80"/>
                  <a:pt x="136" y="80"/>
                  <a:pt x="136" y="80"/>
                </a:cubicBezTo>
                <a:lnTo>
                  <a:pt x="134" y="96"/>
                </a:lnTo>
                <a:close/>
                <a:moveTo>
                  <a:pt x="144" y="168"/>
                </a:moveTo>
                <a:cubicBezTo>
                  <a:pt x="140" y="168"/>
                  <a:pt x="136" y="164"/>
                  <a:pt x="136" y="160"/>
                </a:cubicBezTo>
                <a:cubicBezTo>
                  <a:pt x="136" y="156"/>
                  <a:pt x="140" y="152"/>
                  <a:pt x="144" y="152"/>
                </a:cubicBezTo>
                <a:cubicBezTo>
                  <a:pt x="148" y="152"/>
                  <a:pt x="152" y="156"/>
                  <a:pt x="152" y="160"/>
                </a:cubicBezTo>
                <a:cubicBezTo>
                  <a:pt x="152" y="164"/>
                  <a:pt x="148" y="168"/>
                  <a:pt x="144" y="168"/>
                </a:cubicBezTo>
                <a:moveTo>
                  <a:pt x="153" y="144"/>
                </a:moveTo>
                <a:cubicBezTo>
                  <a:pt x="136" y="144"/>
                  <a:pt x="136" y="144"/>
                  <a:pt x="136" y="144"/>
                </a:cubicBezTo>
                <a:cubicBezTo>
                  <a:pt x="138" y="128"/>
                  <a:pt x="138" y="128"/>
                  <a:pt x="138" y="128"/>
                </a:cubicBezTo>
                <a:cubicBezTo>
                  <a:pt x="156" y="128"/>
                  <a:pt x="156" y="128"/>
                  <a:pt x="156" y="128"/>
                </a:cubicBezTo>
                <a:lnTo>
                  <a:pt x="153" y="144"/>
                </a:lnTo>
                <a:close/>
                <a:moveTo>
                  <a:pt x="139" y="120"/>
                </a:moveTo>
                <a:cubicBezTo>
                  <a:pt x="141" y="104"/>
                  <a:pt x="141" y="104"/>
                  <a:pt x="141" y="104"/>
                </a:cubicBezTo>
                <a:cubicBezTo>
                  <a:pt x="162" y="104"/>
                  <a:pt x="162" y="104"/>
                  <a:pt x="162" y="104"/>
                </a:cubicBezTo>
                <a:cubicBezTo>
                  <a:pt x="158" y="120"/>
                  <a:pt x="158" y="120"/>
                  <a:pt x="158" y="120"/>
                </a:cubicBezTo>
                <a:lnTo>
                  <a:pt x="139" y="1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2" name="Freeform 207">
            <a:extLst>
              <a:ext uri="{FF2B5EF4-FFF2-40B4-BE49-F238E27FC236}">
                <a16:creationId xmlns:a16="http://schemas.microsoft.com/office/drawing/2014/main" id="{68FA811E-A30A-48F2-B258-1BBF106AC39C}"/>
              </a:ext>
            </a:extLst>
          </p:cNvPr>
          <p:cNvSpPr>
            <a:spLocks noEditPoints="1"/>
          </p:cNvSpPr>
          <p:nvPr/>
        </p:nvSpPr>
        <p:spPr bwMode="auto">
          <a:xfrm>
            <a:off x="-11477308" y="-1520819"/>
            <a:ext cx="600075" cy="544513"/>
          </a:xfrm>
          <a:custGeom>
            <a:avLst/>
            <a:gdLst>
              <a:gd name="T0" fmla="*/ 160 w 176"/>
              <a:gd name="T1" fmla="*/ 133 h 160"/>
              <a:gd name="T2" fmla="*/ 176 w 176"/>
              <a:gd name="T3" fmla="*/ 61 h 160"/>
              <a:gd name="T4" fmla="*/ 172 w 176"/>
              <a:gd name="T5" fmla="*/ 56 h 160"/>
              <a:gd name="T6" fmla="*/ 44 w 176"/>
              <a:gd name="T7" fmla="*/ 56 h 160"/>
              <a:gd name="T8" fmla="*/ 38 w 176"/>
              <a:gd name="T9" fmla="*/ 35 h 160"/>
              <a:gd name="T10" fmla="*/ 4 w 176"/>
              <a:gd name="T11" fmla="*/ 32 h 160"/>
              <a:gd name="T12" fmla="*/ 4 w 176"/>
              <a:gd name="T13" fmla="*/ 40 h 160"/>
              <a:gd name="T14" fmla="*/ 56 w 176"/>
              <a:gd name="T15" fmla="*/ 133 h 160"/>
              <a:gd name="T16" fmla="*/ 58 w 176"/>
              <a:gd name="T17" fmla="*/ 136 h 160"/>
              <a:gd name="T18" fmla="*/ 72 w 176"/>
              <a:gd name="T19" fmla="*/ 160 h 160"/>
              <a:gd name="T20" fmla="*/ 86 w 176"/>
              <a:gd name="T21" fmla="*/ 136 h 160"/>
              <a:gd name="T22" fmla="*/ 128 w 176"/>
              <a:gd name="T23" fmla="*/ 144 h 160"/>
              <a:gd name="T24" fmla="*/ 160 w 176"/>
              <a:gd name="T25" fmla="*/ 144 h 160"/>
              <a:gd name="T26" fmla="*/ 160 w 176"/>
              <a:gd name="T27" fmla="*/ 133 h 160"/>
              <a:gd name="T28" fmla="*/ 167 w 176"/>
              <a:gd name="T29" fmla="*/ 64 h 160"/>
              <a:gd name="T30" fmla="*/ 142 w 176"/>
              <a:gd name="T31" fmla="*/ 80 h 160"/>
              <a:gd name="T32" fmla="*/ 46 w 176"/>
              <a:gd name="T33" fmla="*/ 64 h 160"/>
              <a:gd name="T34" fmla="*/ 74 w 176"/>
              <a:gd name="T35" fmla="*/ 80 h 160"/>
              <a:gd name="T36" fmla="*/ 46 w 176"/>
              <a:gd name="T37" fmla="*/ 64 h 160"/>
              <a:gd name="T38" fmla="*/ 52 w 176"/>
              <a:gd name="T39" fmla="*/ 88 h 160"/>
              <a:gd name="T40" fmla="*/ 77 w 176"/>
              <a:gd name="T41" fmla="*/ 104 h 160"/>
              <a:gd name="T42" fmla="*/ 59 w 176"/>
              <a:gd name="T43" fmla="*/ 112 h 160"/>
              <a:gd name="T44" fmla="*/ 80 w 176"/>
              <a:gd name="T45" fmla="*/ 128 h 160"/>
              <a:gd name="T46" fmla="*/ 59 w 176"/>
              <a:gd name="T47" fmla="*/ 112 h 160"/>
              <a:gd name="T48" fmla="*/ 64 w 176"/>
              <a:gd name="T49" fmla="*/ 144 h 160"/>
              <a:gd name="T50" fmla="*/ 80 w 176"/>
              <a:gd name="T51" fmla="*/ 144 h 160"/>
              <a:gd name="T52" fmla="*/ 104 w 176"/>
              <a:gd name="T53" fmla="*/ 128 h 160"/>
              <a:gd name="T54" fmla="*/ 86 w 176"/>
              <a:gd name="T55" fmla="*/ 112 h 160"/>
              <a:gd name="T56" fmla="*/ 104 w 176"/>
              <a:gd name="T57" fmla="*/ 128 h 160"/>
              <a:gd name="T58" fmla="*/ 85 w 176"/>
              <a:gd name="T59" fmla="*/ 104 h 160"/>
              <a:gd name="T60" fmla="*/ 104 w 176"/>
              <a:gd name="T61" fmla="*/ 88 h 160"/>
              <a:gd name="T62" fmla="*/ 104 w 176"/>
              <a:gd name="T63" fmla="*/ 80 h 160"/>
              <a:gd name="T64" fmla="*/ 80 w 176"/>
              <a:gd name="T65" fmla="*/ 64 h 160"/>
              <a:gd name="T66" fmla="*/ 104 w 176"/>
              <a:gd name="T67" fmla="*/ 80 h 160"/>
              <a:gd name="T68" fmla="*/ 112 w 176"/>
              <a:gd name="T69" fmla="*/ 128 h 160"/>
              <a:gd name="T70" fmla="*/ 130 w 176"/>
              <a:gd name="T71" fmla="*/ 112 h 160"/>
              <a:gd name="T72" fmla="*/ 131 w 176"/>
              <a:gd name="T73" fmla="*/ 104 h 160"/>
              <a:gd name="T74" fmla="*/ 112 w 176"/>
              <a:gd name="T75" fmla="*/ 88 h 160"/>
              <a:gd name="T76" fmla="*/ 131 w 176"/>
              <a:gd name="T77" fmla="*/ 104 h 160"/>
              <a:gd name="T78" fmla="*/ 112 w 176"/>
              <a:gd name="T79" fmla="*/ 80 h 160"/>
              <a:gd name="T80" fmla="*/ 136 w 176"/>
              <a:gd name="T81" fmla="*/ 64 h 160"/>
              <a:gd name="T82" fmla="*/ 144 w 176"/>
              <a:gd name="T83" fmla="*/ 152 h 160"/>
              <a:gd name="T84" fmla="*/ 144 w 176"/>
              <a:gd name="T85" fmla="*/ 136 h 160"/>
              <a:gd name="T86" fmla="*/ 144 w 176"/>
              <a:gd name="T87" fmla="*/ 152 h 160"/>
              <a:gd name="T88" fmla="*/ 136 w 176"/>
              <a:gd name="T89" fmla="*/ 128 h 160"/>
              <a:gd name="T90" fmla="*/ 156 w 176"/>
              <a:gd name="T91" fmla="*/ 112 h 160"/>
              <a:gd name="T92" fmla="*/ 139 w 176"/>
              <a:gd name="T93" fmla="*/ 104 h 160"/>
              <a:gd name="T94" fmla="*/ 162 w 176"/>
              <a:gd name="T95" fmla="*/ 88 h 160"/>
              <a:gd name="T96" fmla="*/ 139 w 176"/>
              <a:gd name="T97" fmla="*/ 104 h 160"/>
              <a:gd name="T98" fmla="*/ 122 w 176"/>
              <a:gd name="T99" fmla="*/ 24 h 160"/>
              <a:gd name="T100" fmla="*/ 112 w 176"/>
              <a:gd name="T101" fmla="*/ 36 h 160"/>
              <a:gd name="T102" fmla="*/ 119 w 176"/>
              <a:gd name="T103" fmla="*/ 39 h 160"/>
              <a:gd name="T104" fmla="*/ 136 w 176"/>
              <a:gd name="T105" fmla="*/ 20 h 160"/>
              <a:gd name="T106" fmla="*/ 119 w 176"/>
              <a:gd name="T107" fmla="*/ 1 h 160"/>
              <a:gd name="T108" fmla="*/ 112 w 176"/>
              <a:gd name="T109" fmla="*/ 4 h 160"/>
              <a:gd name="T110" fmla="*/ 122 w 176"/>
              <a:gd name="T111" fmla="*/ 16 h 160"/>
              <a:gd name="T112" fmla="*/ 72 w 176"/>
              <a:gd name="T113" fmla="*/ 2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60">
                <a:moveTo>
                  <a:pt x="160" y="133"/>
                </a:moveTo>
                <a:cubicBezTo>
                  <a:pt x="160" y="133"/>
                  <a:pt x="160" y="133"/>
                  <a:pt x="160" y="133"/>
                </a:cubicBezTo>
                <a:cubicBezTo>
                  <a:pt x="176" y="61"/>
                  <a:pt x="176" y="61"/>
                  <a:pt x="176" y="61"/>
                </a:cubicBezTo>
                <a:cubicBezTo>
                  <a:pt x="176" y="61"/>
                  <a:pt x="176" y="61"/>
                  <a:pt x="176" y="61"/>
                </a:cubicBezTo>
                <a:cubicBezTo>
                  <a:pt x="176" y="61"/>
                  <a:pt x="176" y="60"/>
                  <a:pt x="176" y="60"/>
                </a:cubicBezTo>
                <a:cubicBezTo>
                  <a:pt x="176" y="58"/>
                  <a:pt x="174" y="56"/>
                  <a:pt x="172" y="56"/>
                </a:cubicBezTo>
                <a:cubicBezTo>
                  <a:pt x="140" y="56"/>
                  <a:pt x="140" y="56"/>
                  <a:pt x="140" y="56"/>
                </a:cubicBezTo>
                <a:cubicBezTo>
                  <a:pt x="44" y="56"/>
                  <a:pt x="44" y="56"/>
                  <a:pt x="44" y="56"/>
                </a:cubicBezTo>
                <a:cubicBezTo>
                  <a:pt x="38" y="35"/>
                  <a:pt x="38" y="35"/>
                  <a:pt x="38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38" y="33"/>
                  <a:pt x="36" y="32"/>
                  <a:pt x="34" y="32"/>
                </a:cubicBezTo>
                <a:cubicBezTo>
                  <a:pt x="4" y="32"/>
                  <a:pt x="4" y="32"/>
                  <a:pt x="4" y="32"/>
                </a:cubicBezTo>
                <a:cubicBezTo>
                  <a:pt x="2" y="32"/>
                  <a:pt x="0" y="34"/>
                  <a:pt x="0" y="36"/>
                </a:cubicBezTo>
                <a:cubicBezTo>
                  <a:pt x="0" y="38"/>
                  <a:pt x="2" y="40"/>
                  <a:pt x="4" y="40"/>
                </a:cubicBezTo>
                <a:cubicBezTo>
                  <a:pt x="31" y="40"/>
                  <a:pt x="31" y="40"/>
                  <a:pt x="31" y="40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7" y="134"/>
                  <a:pt x="57" y="135"/>
                  <a:pt x="58" y="136"/>
                </a:cubicBezTo>
                <a:cubicBezTo>
                  <a:pt x="57" y="138"/>
                  <a:pt x="56" y="141"/>
                  <a:pt x="56" y="144"/>
                </a:cubicBezTo>
                <a:cubicBezTo>
                  <a:pt x="56" y="153"/>
                  <a:pt x="63" y="160"/>
                  <a:pt x="72" y="160"/>
                </a:cubicBezTo>
                <a:cubicBezTo>
                  <a:pt x="81" y="160"/>
                  <a:pt x="88" y="153"/>
                  <a:pt x="88" y="144"/>
                </a:cubicBezTo>
                <a:cubicBezTo>
                  <a:pt x="88" y="141"/>
                  <a:pt x="87" y="138"/>
                  <a:pt x="86" y="136"/>
                </a:cubicBezTo>
                <a:cubicBezTo>
                  <a:pt x="130" y="136"/>
                  <a:pt x="130" y="136"/>
                  <a:pt x="130" y="136"/>
                </a:cubicBezTo>
                <a:cubicBezTo>
                  <a:pt x="129" y="138"/>
                  <a:pt x="128" y="141"/>
                  <a:pt x="128" y="144"/>
                </a:cubicBezTo>
                <a:cubicBezTo>
                  <a:pt x="128" y="153"/>
                  <a:pt x="135" y="160"/>
                  <a:pt x="144" y="160"/>
                </a:cubicBezTo>
                <a:cubicBezTo>
                  <a:pt x="153" y="160"/>
                  <a:pt x="160" y="153"/>
                  <a:pt x="160" y="144"/>
                </a:cubicBezTo>
                <a:cubicBezTo>
                  <a:pt x="160" y="141"/>
                  <a:pt x="159" y="138"/>
                  <a:pt x="158" y="136"/>
                </a:cubicBezTo>
                <a:cubicBezTo>
                  <a:pt x="159" y="135"/>
                  <a:pt x="160" y="134"/>
                  <a:pt x="160" y="133"/>
                </a:cubicBezTo>
                <a:moveTo>
                  <a:pt x="144" y="64"/>
                </a:moveTo>
                <a:cubicBezTo>
                  <a:pt x="167" y="64"/>
                  <a:pt x="167" y="64"/>
                  <a:pt x="167" y="64"/>
                </a:cubicBezTo>
                <a:cubicBezTo>
                  <a:pt x="163" y="80"/>
                  <a:pt x="163" y="80"/>
                  <a:pt x="163" y="80"/>
                </a:cubicBezTo>
                <a:cubicBezTo>
                  <a:pt x="142" y="80"/>
                  <a:pt x="142" y="80"/>
                  <a:pt x="142" y="80"/>
                </a:cubicBezTo>
                <a:lnTo>
                  <a:pt x="144" y="64"/>
                </a:lnTo>
                <a:close/>
                <a:moveTo>
                  <a:pt x="46" y="64"/>
                </a:moveTo>
                <a:cubicBezTo>
                  <a:pt x="72" y="64"/>
                  <a:pt x="72" y="64"/>
                  <a:pt x="72" y="64"/>
                </a:cubicBezTo>
                <a:cubicBezTo>
                  <a:pt x="74" y="80"/>
                  <a:pt x="74" y="80"/>
                  <a:pt x="74" y="80"/>
                </a:cubicBezTo>
                <a:cubicBezTo>
                  <a:pt x="50" y="80"/>
                  <a:pt x="50" y="80"/>
                  <a:pt x="50" y="80"/>
                </a:cubicBezTo>
                <a:lnTo>
                  <a:pt x="46" y="64"/>
                </a:lnTo>
                <a:close/>
                <a:moveTo>
                  <a:pt x="57" y="104"/>
                </a:moveTo>
                <a:cubicBezTo>
                  <a:pt x="52" y="88"/>
                  <a:pt x="52" y="88"/>
                  <a:pt x="52" y="88"/>
                </a:cubicBezTo>
                <a:cubicBezTo>
                  <a:pt x="75" y="88"/>
                  <a:pt x="75" y="88"/>
                  <a:pt x="75" y="88"/>
                </a:cubicBezTo>
                <a:cubicBezTo>
                  <a:pt x="77" y="104"/>
                  <a:pt x="77" y="104"/>
                  <a:pt x="77" y="104"/>
                </a:cubicBezTo>
                <a:lnTo>
                  <a:pt x="57" y="104"/>
                </a:lnTo>
                <a:close/>
                <a:moveTo>
                  <a:pt x="59" y="112"/>
                </a:moveTo>
                <a:cubicBezTo>
                  <a:pt x="78" y="112"/>
                  <a:pt x="78" y="112"/>
                  <a:pt x="78" y="112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63" y="128"/>
                  <a:pt x="63" y="128"/>
                  <a:pt x="63" y="128"/>
                </a:cubicBezTo>
                <a:lnTo>
                  <a:pt x="59" y="112"/>
                </a:lnTo>
                <a:close/>
                <a:moveTo>
                  <a:pt x="72" y="152"/>
                </a:moveTo>
                <a:cubicBezTo>
                  <a:pt x="68" y="152"/>
                  <a:pt x="64" y="148"/>
                  <a:pt x="64" y="144"/>
                </a:cubicBezTo>
                <a:cubicBezTo>
                  <a:pt x="64" y="140"/>
                  <a:pt x="68" y="136"/>
                  <a:pt x="72" y="136"/>
                </a:cubicBezTo>
                <a:cubicBezTo>
                  <a:pt x="76" y="136"/>
                  <a:pt x="80" y="140"/>
                  <a:pt x="80" y="144"/>
                </a:cubicBezTo>
                <a:cubicBezTo>
                  <a:pt x="80" y="148"/>
                  <a:pt x="76" y="152"/>
                  <a:pt x="72" y="152"/>
                </a:cubicBezTo>
                <a:moveTo>
                  <a:pt x="104" y="128"/>
                </a:moveTo>
                <a:cubicBezTo>
                  <a:pt x="88" y="128"/>
                  <a:pt x="88" y="128"/>
                  <a:pt x="88" y="128"/>
                </a:cubicBezTo>
                <a:cubicBezTo>
                  <a:pt x="86" y="112"/>
                  <a:pt x="86" y="112"/>
                  <a:pt x="86" y="112"/>
                </a:cubicBezTo>
                <a:cubicBezTo>
                  <a:pt x="104" y="112"/>
                  <a:pt x="104" y="112"/>
                  <a:pt x="104" y="112"/>
                </a:cubicBezTo>
                <a:lnTo>
                  <a:pt x="104" y="128"/>
                </a:lnTo>
                <a:close/>
                <a:moveTo>
                  <a:pt x="104" y="104"/>
                </a:moveTo>
                <a:cubicBezTo>
                  <a:pt x="85" y="104"/>
                  <a:pt x="85" y="104"/>
                  <a:pt x="85" y="104"/>
                </a:cubicBezTo>
                <a:cubicBezTo>
                  <a:pt x="83" y="88"/>
                  <a:pt x="83" y="88"/>
                  <a:pt x="83" y="88"/>
                </a:cubicBezTo>
                <a:cubicBezTo>
                  <a:pt x="104" y="88"/>
                  <a:pt x="104" y="88"/>
                  <a:pt x="104" y="88"/>
                </a:cubicBezTo>
                <a:lnTo>
                  <a:pt x="104" y="104"/>
                </a:lnTo>
                <a:close/>
                <a:moveTo>
                  <a:pt x="104" y="80"/>
                </a:moveTo>
                <a:cubicBezTo>
                  <a:pt x="82" y="80"/>
                  <a:pt x="82" y="80"/>
                  <a:pt x="82" y="80"/>
                </a:cubicBezTo>
                <a:cubicBezTo>
                  <a:pt x="80" y="64"/>
                  <a:pt x="80" y="64"/>
                  <a:pt x="80" y="64"/>
                </a:cubicBezTo>
                <a:cubicBezTo>
                  <a:pt x="104" y="64"/>
                  <a:pt x="104" y="64"/>
                  <a:pt x="104" y="64"/>
                </a:cubicBezTo>
                <a:lnTo>
                  <a:pt x="104" y="80"/>
                </a:lnTo>
                <a:close/>
                <a:moveTo>
                  <a:pt x="128" y="128"/>
                </a:moveTo>
                <a:cubicBezTo>
                  <a:pt x="112" y="128"/>
                  <a:pt x="112" y="128"/>
                  <a:pt x="112" y="128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30" y="112"/>
                  <a:pt x="130" y="112"/>
                  <a:pt x="130" y="112"/>
                </a:cubicBezTo>
                <a:lnTo>
                  <a:pt x="128" y="128"/>
                </a:lnTo>
                <a:close/>
                <a:moveTo>
                  <a:pt x="131" y="104"/>
                </a:moveTo>
                <a:cubicBezTo>
                  <a:pt x="112" y="104"/>
                  <a:pt x="112" y="104"/>
                  <a:pt x="112" y="104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33" y="88"/>
                  <a:pt x="133" y="88"/>
                  <a:pt x="133" y="88"/>
                </a:cubicBezTo>
                <a:lnTo>
                  <a:pt x="131" y="104"/>
                </a:lnTo>
                <a:close/>
                <a:moveTo>
                  <a:pt x="134" y="80"/>
                </a:moveTo>
                <a:cubicBezTo>
                  <a:pt x="112" y="80"/>
                  <a:pt x="112" y="80"/>
                  <a:pt x="112" y="80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136" y="64"/>
                  <a:pt x="136" y="64"/>
                  <a:pt x="136" y="64"/>
                </a:cubicBezTo>
                <a:lnTo>
                  <a:pt x="134" y="80"/>
                </a:lnTo>
                <a:close/>
                <a:moveTo>
                  <a:pt x="144" y="152"/>
                </a:moveTo>
                <a:cubicBezTo>
                  <a:pt x="140" y="152"/>
                  <a:pt x="136" y="148"/>
                  <a:pt x="136" y="144"/>
                </a:cubicBezTo>
                <a:cubicBezTo>
                  <a:pt x="136" y="140"/>
                  <a:pt x="140" y="136"/>
                  <a:pt x="144" y="136"/>
                </a:cubicBezTo>
                <a:cubicBezTo>
                  <a:pt x="148" y="136"/>
                  <a:pt x="152" y="140"/>
                  <a:pt x="152" y="144"/>
                </a:cubicBezTo>
                <a:cubicBezTo>
                  <a:pt x="152" y="148"/>
                  <a:pt x="148" y="152"/>
                  <a:pt x="144" y="152"/>
                </a:cubicBezTo>
                <a:moveTo>
                  <a:pt x="153" y="128"/>
                </a:moveTo>
                <a:cubicBezTo>
                  <a:pt x="136" y="128"/>
                  <a:pt x="136" y="128"/>
                  <a:pt x="136" y="128"/>
                </a:cubicBezTo>
                <a:cubicBezTo>
                  <a:pt x="138" y="112"/>
                  <a:pt x="138" y="112"/>
                  <a:pt x="138" y="112"/>
                </a:cubicBezTo>
                <a:cubicBezTo>
                  <a:pt x="156" y="112"/>
                  <a:pt x="156" y="112"/>
                  <a:pt x="156" y="112"/>
                </a:cubicBezTo>
                <a:lnTo>
                  <a:pt x="153" y="128"/>
                </a:lnTo>
                <a:close/>
                <a:moveTo>
                  <a:pt x="139" y="104"/>
                </a:moveTo>
                <a:cubicBezTo>
                  <a:pt x="141" y="88"/>
                  <a:pt x="141" y="88"/>
                  <a:pt x="141" y="88"/>
                </a:cubicBezTo>
                <a:cubicBezTo>
                  <a:pt x="162" y="88"/>
                  <a:pt x="162" y="88"/>
                  <a:pt x="162" y="88"/>
                </a:cubicBezTo>
                <a:cubicBezTo>
                  <a:pt x="158" y="104"/>
                  <a:pt x="158" y="104"/>
                  <a:pt x="158" y="104"/>
                </a:cubicBezTo>
                <a:lnTo>
                  <a:pt x="139" y="104"/>
                </a:lnTo>
                <a:close/>
                <a:moveTo>
                  <a:pt x="76" y="24"/>
                </a:moveTo>
                <a:cubicBezTo>
                  <a:pt x="122" y="24"/>
                  <a:pt x="122" y="24"/>
                  <a:pt x="122" y="24"/>
                </a:cubicBezTo>
                <a:cubicBezTo>
                  <a:pt x="113" y="33"/>
                  <a:pt x="113" y="33"/>
                  <a:pt x="113" y="33"/>
                </a:cubicBezTo>
                <a:cubicBezTo>
                  <a:pt x="112" y="34"/>
                  <a:pt x="112" y="35"/>
                  <a:pt x="112" y="36"/>
                </a:cubicBezTo>
                <a:cubicBezTo>
                  <a:pt x="112" y="38"/>
                  <a:pt x="114" y="40"/>
                  <a:pt x="116" y="40"/>
                </a:cubicBezTo>
                <a:cubicBezTo>
                  <a:pt x="117" y="40"/>
                  <a:pt x="118" y="40"/>
                  <a:pt x="119" y="39"/>
                </a:cubicBezTo>
                <a:cubicBezTo>
                  <a:pt x="135" y="23"/>
                  <a:pt x="135" y="23"/>
                  <a:pt x="135" y="23"/>
                </a:cubicBezTo>
                <a:cubicBezTo>
                  <a:pt x="136" y="22"/>
                  <a:pt x="136" y="21"/>
                  <a:pt x="136" y="20"/>
                </a:cubicBezTo>
                <a:cubicBezTo>
                  <a:pt x="136" y="19"/>
                  <a:pt x="136" y="18"/>
                  <a:pt x="135" y="17"/>
                </a:cubicBezTo>
                <a:cubicBezTo>
                  <a:pt x="119" y="1"/>
                  <a:pt x="119" y="1"/>
                  <a:pt x="119" y="1"/>
                </a:cubicBezTo>
                <a:cubicBezTo>
                  <a:pt x="118" y="0"/>
                  <a:pt x="117" y="0"/>
                  <a:pt x="116" y="0"/>
                </a:cubicBezTo>
                <a:cubicBezTo>
                  <a:pt x="114" y="0"/>
                  <a:pt x="112" y="2"/>
                  <a:pt x="112" y="4"/>
                </a:cubicBezTo>
                <a:cubicBezTo>
                  <a:pt x="112" y="5"/>
                  <a:pt x="112" y="6"/>
                  <a:pt x="113" y="7"/>
                </a:cubicBezTo>
                <a:cubicBezTo>
                  <a:pt x="122" y="16"/>
                  <a:pt x="122" y="16"/>
                  <a:pt x="122" y="16"/>
                </a:cubicBezTo>
                <a:cubicBezTo>
                  <a:pt x="76" y="16"/>
                  <a:pt x="76" y="16"/>
                  <a:pt x="76" y="16"/>
                </a:cubicBezTo>
                <a:cubicBezTo>
                  <a:pt x="74" y="16"/>
                  <a:pt x="72" y="18"/>
                  <a:pt x="72" y="20"/>
                </a:cubicBezTo>
                <a:cubicBezTo>
                  <a:pt x="72" y="22"/>
                  <a:pt x="74" y="24"/>
                  <a:pt x="76" y="2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3" name="Freeform 208">
            <a:extLst>
              <a:ext uri="{FF2B5EF4-FFF2-40B4-BE49-F238E27FC236}">
                <a16:creationId xmlns:a16="http://schemas.microsoft.com/office/drawing/2014/main" id="{EEDE1DB7-1833-40A4-B4ED-E077634AC390}"/>
              </a:ext>
            </a:extLst>
          </p:cNvPr>
          <p:cNvSpPr>
            <a:spLocks noEditPoints="1"/>
          </p:cNvSpPr>
          <p:nvPr/>
        </p:nvSpPr>
        <p:spPr bwMode="auto">
          <a:xfrm>
            <a:off x="-10331133" y="-1520819"/>
            <a:ext cx="600075" cy="544513"/>
          </a:xfrm>
          <a:custGeom>
            <a:avLst/>
            <a:gdLst>
              <a:gd name="T0" fmla="*/ 92 w 176"/>
              <a:gd name="T1" fmla="*/ 40 h 160"/>
              <a:gd name="T2" fmla="*/ 95 w 176"/>
              <a:gd name="T3" fmla="*/ 33 h 160"/>
              <a:gd name="T4" fmla="*/ 132 w 176"/>
              <a:gd name="T5" fmla="*/ 24 h 160"/>
              <a:gd name="T6" fmla="*/ 132 w 176"/>
              <a:gd name="T7" fmla="*/ 16 h 160"/>
              <a:gd name="T8" fmla="*/ 95 w 176"/>
              <a:gd name="T9" fmla="*/ 7 h 160"/>
              <a:gd name="T10" fmla="*/ 92 w 176"/>
              <a:gd name="T11" fmla="*/ 0 h 160"/>
              <a:gd name="T12" fmla="*/ 73 w 176"/>
              <a:gd name="T13" fmla="*/ 17 h 160"/>
              <a:gd name="T14" fmla="*/ 73 w 176"/>
              <a:gd name="T15" fmla="*/ 23 h 160"/>
              <a:gd name="T16" fmla="*/ 160 w 176"/>
              <a:gd name="T17" fmla="*/ 133 h 160"/>
              <a:gd name="T18" fmla="*/ 176 w 176"/>
              <a:gd name="T19" fmla="*/ 61 h 160"/>
              <a:gd name="T20" fmla="*/ 176 w 176"/>
              <a:gd name="T21" fmla="*/ 60 h 160"/>
              <a:gd name="T22" fmla="*/ 140 w 176"/>
              <a:gd name="T23" fmla="*/ 56 h 160"/>
              <a:gd name="T24" fmla="*/ 38 w 176"/>
              <a:gd name="T25" fmla="*/ 35 h 160"/>
              <a:gd name="T26" fmla="*/ 34 w 176"/>
              <a:gd name="T27" fmla="*/ 32 h 160"/>
              <a:gd name="T28" fmla="*/ 0 w 176"/>
              <a:gd name="T29" fmla="*/ 36 h 160"/>
              <a:gd name="T30" fmla="*/ 31 w 176"/>
              <a:gd name="T31" fmla="*/ 40 h 160"/>
              <a:gd name="T32" fmla="*/ 56 w 176"/>
              <a:gd name="T33" fmla="*/ 133 h 160"/>
              <a:gd name="T34" fmla="*/ 56 w 176"/>
              <a:gd name="T35" fmla="*/ 144 h 160"/>
              <a:gd name="T36" fmla="*/ 88 w 176"/>
              <a:gd name="T37" fmla="*/ 144 h 160"/>
              <a:gd name="T38" fmla="*/ 130 w 176"/>
              <a:gd name="T39" fmla="*/ 136 h 160"/>
              <a:gd name="T40" fmla="*/ 144 w 176"/>
              <a:gd name="T41" fmla="*/ 160 h 160"/>
              <a:gd name="T42" fmla="*/ 158 w 176"/>
              <a:gd name="T43" fmla="*/ 136 h 160"/>
              <a:gd name="T44" fmla="*/ 144 w 176"/>
              <a:gd name="T45" fmla="*/ 64 h 160"/>
              <a:gd name="T46" fmla="*/ 163 w 176"/>
              <a:gd name="T47" fmla="*/ 80 h 160"/>
              <a:gd name="T48" fmla="*/ 144 w 176"/>
              <a:gd name="T49" fmla="*/ 64 h 160"/>
              <a:gd name="T50" fmla="*/ 72 w 176"/>
              <a:gd name="T51" fmla="*/ 64 h 160"/>
              <a:gd name="T52" fmla="*/ 50 w 176"/>
              <a:gd name="T53" fmla="*/ 80 h 160"/>
              <a:gd name="T54" fmla="*/ 57 w 176"/>
              <a:gd name="T55" fmla="*/ 104 h 160"/>
              <a:gd name="T56" fmla="*/ 75 w 176"/>
              <a:gd name="T57" fmla="*/ 88 h 160"/>
              <a:gd name="T58" fmla="*/ 57 w 176"/>
              <a:gd name="T59" fmla="*/ 104 h 160"/>
              <a:gd name="T60" fmla="*/ 78 w 176"/>
              <a:gd name="T61" fmla="*/ 112 h 160"/>
              <a:gd name="T62" fmla="*/ 63 w 176"/>
              <a:gd name="T63" fmla="*/ 128 h 160"/>
              <a:gd name="T64" fmla="*/ 72 w 176"/>
              <a:gd name="T65" fmla="*/ 152 h 160"/>
              <a:gd name="T66" fmla="*/ 72 w 176"/>
              <a:gd name="T67" fmla="*/ 136 h 160"/>
              <a:gd name="T68" fmla="*/ 72 w 176"/>
              <a:gd name="T69" fmla="*/ 152 h 160"/>
              <a:gd name="T70" fmla="*/ 88 w 176"/>
              <a:gd name="T71" fmla="*/ 128 h 160"/>
              <a:gd name="T72" fmla="*/ 104 w 176"/>
              <a:gd name="T73" fmla="*/ 112 h 160"/>
              <a:gd name="T74" fmla="*/ 104 w 176"/>
              <a:gd name="T75" fmla="*/ 104 h 160"/>
              <a:gd name="T76" fmla="*/ 83 w 176"/>
              <a:gd name="T77" fmla="*/ 88 h 160"/>
              <a:gd name="T78" fmla="*/ 104 w 176"/>
              <a:gd name="T79" fmla="*/ 104 h 160"/>
              <a:gd name="T80" fmla="*/ 82 w 176"/>
              <a:gd name="T81" fmla="*/ 80 h 160"/>
              <a:gd name="T82" fmla="*/ 104 w 176"/>
              <a:gd name="T83" fmla="*/ 64 h 160"/>
              <a:gd name="T84" fmla="*/ 128 w 176"/>
              <a:gd name="T85" fmla="*/ 128 h 160"/>
              <a:gd name="T86" fmla="*/ 112 w 176"/>
              <a:gd name="T87" fmla="*/ 112 h 160"/>
              <a:gd name="T88" fmla="*/ 128 w 176"/>
              <a:gd name="T89" fmla="*/ 128 h 160"/>
              <a:gd name="T90" fmla="*/ 112 w 176"/>
              <a:gd name="T91" fmla="*/ 104 h 160"/>
              <a:gd name="T92" fmla="*/ 133 w 176"/>
              <a:gd name="T93" fmla="*/ 88 h 160"/>
              <a:gd name="T94" fmla="*/ 134 w 176"/>
              <a:gd name="T95" fmla="*/ 80 h 160"/>
              <a:gd name="T96" fmla="*/ 112 w 176"/>
              <a:gd name="T97" fmla="*/ 64 h 160"/>
              <a:gd name="T98" fmla="*/ 134 w 176"/>
              <a:gd name="T99" fmla="*/ 80 h 160"/>
              <a:gd name="T100" fmla="*/ 136 w 176"/>
              <a:gd name="T101" fmla="*/ 144 h 160"/>
              <a:gd name="T102" fmla="*/ 152 w 176"/>
              <a:gd name="T103" fmla="*/ 144 h 160"/>
              <a:gd name="T104" fmla="*/ 153 w 176"/>
              <a:gd name="T105" fmla="*/ 128 h 160"/>
              <a:gd name="T106" fmla="*/ 138 w 176"/>
              <a:gd name="T107" fmla="*/ 112 h 160"/>
              <a:gd name="T108" fmla="*/ 153 w 176"/>
              <a:gd name="T109" fmla="*/ 128 h 160"/>
              <a:gd name="T110" fmla="*/ 141 w 176"/>
              <a:gd name="T111" fmla="*/ 88 h 160"/>
              <a:gd name="T112" fmla="*/ 158 w 176"/>
              <a:gd name="T113" fmla="*/ 10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60">
                <a:moveTo>
                  <a:pt x="89" y="39"/>
                </a:moveTo>
                <a:cubicBezTo>
                  <a:pt x="90" y="40"/>
                  <a:pt x="91" y="40"/>
                  <a:pt x="92" y="40"/>
                </a:cubicBezTo>
                <a:cubicBezTo>
                  <a:pt x="94" y="40"/>
                  <a:pt x="96" y="38"/>
                  <a:pt x="96" y="36"/>
                </a:cubicBezTo>
                <a:cubicBezTo>
                  <a:pt x="96" y="35"/>
                  <a:pt x="96" y="34"/>
                  <a:pt x="95" y="33"/>
                </a:cubicBezTo>
                <a:cubicBezTo>
                  <a:pt x="86" y="24"/>
                  <a:pt x="86" y="24"/>
                  <a:pt x="86" y="24"/>
                </a:cubicBezTo>
                <a:cubicBezTo>
                  <a:pt x="132" y="24"/>
                  <a:pt x="132" y="24"/>
                  <a:pt x="132" y="24"/>
                </a:cubicBezTo>
                <a:cubicBezTo>
                  <a:pt x="134" y="24"/>
                  <a:pt x="136" y="22"/>
                  <a:pt x="136" y="20"/>
                </a:cubicBezTo>
                <a:cubicBezTo>
                  <a:pt x="136" y="18"/>
                  <a:pt x="134" y="16"/>
                  <a:pt x="132" y="16"/>
                </a:cubicBezTo>
                <a:cubicBezTo>
                  <a:pt x="86" y="16"/>
                  <a:pt x="86" y="16"/>
                  <a:pt x="86" y="16"/>
                </a:cubicBezTo>
                <a:cubicBezTo>
                  <a:pt x="95" y="7"/>
                  <a:pt x="95" y="7"/>
                  <a:pt x="95" y="7"/>
                </a:cubicBezTo>
                <a:cubicBezTo>
                  <a:pt x="96" y="6"/>
                  <a:pt x="96" y="5"/>
                  <a:pt x="96" y="4"/>
                </a:cubicBezTo>
                <a:cubicBezTo>
                  <a:pt x="96" y="2"/>
                  <a:pt x="94" y="0"/>
                  <a:pt x="92" y="0"/>
                </a:cubicBezTo>
                <a:cubicBezTo>
                  <a:pt x="91" y="0"/>
                  <a:pt x="90" y="0"/>
                  <a:pt x="89" y="1"/>
                </a:cubicBezTo>
                <a:cubicBezTo>
                  <a:pt x="73" y="17"/>
                  <a:pt x="73" y="17"/>
                  <a:pt x="73" y="17"/>
                </a:cubicBezTo>
                <a:cubicBezTo>
                  <a:pt x="72" y="18"/>
                  <a:pt x="72" y="19"/>
                  <a:pt x="72" y="20"/>
                </a:cubicBezTo>
                <a:cubicBezTo>
                  <a:pt x="72" y="21"/>
                  <a:pt x="72" y="22"/>
                  <a:pt x="73" y="23"/>
                </a:cubicBezTo>
                <a:lnTo>
                  <a:pt x="89" y="39"/>
                </a:lnTo>
                <a:close/>
                <a:moveTo>
                  <a:pt x="160" y="133"/>
                </a:moveTo>
                <a:cubicBezTo>
                  <a:pt x="160" y="133"/>
                  <a:pt x="160" y="133"/>
                  <a:pt x="160" y="133"/>
                </a:cubicBezTo>
                <a:cubicBezTo>
                  <a:pt x="176" y="61"/>
                  <a:pt x="176" y="61"/>
                  <a:pt x="176" y="61"/>
                </a:cubicBezTo>
                <a:cubicBezTo>
                  <a:pt x="176" y="61"/>
                  <a:pt x="176" y="61"/>
                  <a:pt x="176" y="61"/>
                </a:cubicBezTo>
                <a:cubicBezTo>
                  <a:pt x="176" y="61"/>
                  <a:pt x="176" y="60"/>
                  <a:pt x="176" y="60"/>
                </a:cubicBezTo>
                <a:cubicBezTo>
                  <a:pt x="176" y="58"/>
                  <a:pt x="174" y="56"/>
                  <a:pt x="172" y="56"/>
                </a:cubicBezTo>
                <a:cubicBezTo>
                  <a:pt x="140" y="56"/>
                  <a:pt x="140" y="56"/>
                  <a:pt x="140" y="56"/>
                </a:cubicBezTo>
                <a:cubicBezTo>
                  <a:pt x="44" y="56"/>
                  <a:pt x="44" y="56"/>
                  <a:pt x="44" y="56"/>
                </a:cubicBezTo>
                <a:cubicBezTo>
                  <a:pt x="38" y="35"/>
                  <a:pt x="38" y="35"/>
                  <a:pt x="38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38" y="33"/>
                  <a:pt x="36" y="32"/>
                  <a:pt x="34" y="32"/>
                </a:cubicBezTo>
                <a:cubicBezTo>
                  <a:pt x="4" y="32"/>
                  <a:pt x="4" y="32"/>
                  <a:pt x="4" y="32"/>
                </a:cubicBezTo>
                <a:cubicBezTo>
                  <a:pt x="2" y="32"/>
                  <a:pt x="0" y="34"/>
                  <a:pt x="0" y="36"/>
                </a:cubicBezTo>
                <a:cubicBezTo>
                  <a:pt x="0" y="38"/>
                  <a:pt x="2" y="40"/>
                  <a:pt x="4" y="40"/>
                </a:cubicBezTo>
                <a:cubicBezTo>
                  <a:pt x="31" y="40"/>
                  <a:pt x="31" y="40"/>
                  <a:pt x="31" y="40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7" y="134"/>
                  <a:pt x="57" y="135"/>
                  <a:pt x="58" y="136"/>
                </a:cubicBezTo>
                <a:cubicBezTo>
                  <a:pt x="57" y="138"/>
                  <a:pt x="56" y="141"/>
                  <a:pt x="56" y="144"/>
                </a:cubicBezTo>
                <a:cubicBezTo>
                  <a:pt x="56" y="153"/>
                  <a:pt x="63" y="160"/>
                  <a:pt x="72" y="160"/>
                </a:cubicBezTo>
                <a:cubicBezTo>
                  <a:pt x="81" y="160"/>
                  <a:pt x="88" y="153"/>
                  <a:pt x="88" y="144"/>
                </a:cubicBezTo>
                <a:cubicBezTo>
                  <a:pt x="88" y="141"/>
                  <a:pt x="87" y="138"/>
                  <a:pt x="86" y="136"/>
                </a:cubicBezTo>
                <a:cubicBezTo>
                  <a:pt x="130" y="136"/>
                  <a:pt x="130" y="136"/>
                  <a:pt x="130" y="136"/>
                </a:cubicBezTo>
                <a:cubicBezTo>
                  <a:pt x="129" y="138"/>
                  <a:pt x="128" y="141"/>
                  <a:pt x="128" y="144"/>
                </a:cubicBezTo>
                <a:cubicBezTo>
                  <a:pt x="128" y="153"/>
                  <a:pt x="135" y="160"/>
                  <a:pt x="144" y="160"/>
                </a:cubicBezTo>
                <a:cubicBezTo>
                  <a:pt x="153" y="160"/>
                  <a:pt x="160" y="153"/>
                  <a:pt x="160" y="144"/>
                </a:cubicBezTo>
                <a:cubicBezTo>
                  <a:pt x="160" y="141"/>
                  <a:pt x="159" y="138"/>
                  <a:pt x="158" y="136"/>
                </a:cubicBezTo>
                <a:cubicBezTo>
                  <a:pt x="159" y="135"/>
                  <a:pt x="160" y="134"/>
                  <a:pt x="160" y="133"/>
                </a:cubicBezTo>
                <a:moveTo>
                  <a:pt x="144" y="64"/>
                </a:moveTo>
                <a:cubicBezTo>
                  <a:pt x="167" y="64"/>
                  <a:pt x="167" y="64"/>
                  <a:pt x="167" y="64"/>
                </a:cubicBezTo>
                <a:cubicBezTo>
                  <a:pt x="163" y="80"/>
                  <a:pt x="163" y="80"/>
                  <a:pt x="163" y="80"/>
                </a:cubicBezTo>
                <a:cubicBezTo>
                  <a:pt x="142" y="80"/>
                  <a:pt x="142" y="80"/>
                  <a:pt x="142" y="80"/>
                </a:cubicBezTo>
                <a:lnTo>
                  <a:pt x="144" y="64"/>
                </a:lnTo>
                <a:close/>
                <a:moveTo>
                  <a:pt x="46" y="64"/>
                </a:moveTo>
                <a:cubicBezTo>
                  <a:pt x="72" y="64"/>
                  <a:pt x="72" y="64"/>
                  <a:pt x="72" y="64"/>
                </a:cubicBezTo>
                <a:cubicBezTo>
                  <a:pt x="74" y="80"/>
                  <a:pt x="74" y="80"/>
                  <a:pt x="74" y="80"/>
                </a:cubicBezTo>
                <a:cubicBezTo>
                  <a:pt x="50" y="80"/>
                  <a:pt x="50" y="80"/>
                  <a:pt x="50" y="80"/>
                </a:cubicBezTo>
                <a:lnTo>
                  <a:pt x="46" y="64"/>
                </a:lnTo>
                <a:close/>
                <a:moveTo>
                  <a:pt x="57" y="104"/>
                </a:moveTo>
                <a:cubicBezTo>
                  <a:pt x="52" y="88"/>
                  <a:pt x="52" y="88"/>
                  <a:pt x="52" y="88"/>
                </a:cubicBezTo>
                <a:cubicBezTo>
                  <a:pt x="75" y="88"/>
                  <a:pt x="75" y="88"/>
                  <a:pt x="75" y="88"/>
                </a:cubicBezTo>
                <a:cubicBezTo>
                  <a:pt x="77" y="104"/>
                  <a:pt x="77" y="104"/>
                  <a:pt x="77" y="104"/>
                </a:cubicBezTo>
                <a:lnTo>
                  <a:pt x="57" y="104"/>
                </a:lnTo>
                <a:close/>
                <a:moveTo>
                  <a:pt x="59" y="112"/>
                </a:moveTo>
                <a:cubicBezTo>
                  <a:pt x="78" y="112"/>
                  <a:pt x="78" y="112"/>
                  <a:pt x="78" y="112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63" y="128"/>
                  <a:pt x="63" y="128"/>
                  <a:pt x="63" y="128"/>
                </a:cubicBezTo>
                <a:lnTo>
                  <a:pt x="59" y="112"/>
                </a:lnTo>
                <a:close/>
                <a:moveTo>
                  <a:pt x="72" y="152"/>
                </a:moveTo>
                <a:cubicBezTo>
                  <a:pt x="68" y="152"/>
                  <a:pt x="64" y="148"/>
                  <a:pt x="64" y="144"/>
                </a:cubicBezTo>
                <a:cubicBezTo>
                  <a:pt x="64" y="140"/>
                  <a:pt x="68" y="136"/>
                  <a:pt x="72" y="136"/>
                </a:cubicBezTo>
                <a:cubicBezTo>
                  <a:pt x="76" y="136"/>
                  <a:pt x="80" y="140"/>
                  <a:pt x="80" y="144"/>
                </a:cubicBezTo>
                <a:cubicBezTo>
                  <a:pt x="80" y="148"/>
                  <a:pt x="76" y="152"/>
                  <a:pt x="72" y="152"/>
                </a:cubicBezTo>
                <a:moveTo>
                  <a:pt x="104" y="128"/>
                </a:moveTo>
                <a:cubicBezTo>
                  <a:pt x="88" y="128"/>
                  <a:pt x="88" y="128"/>
                  <a:pt x="88" y="128"/>
                </a:cubicBezTo>
                <a:cubicBezTo>
                  <a:pt x="86" y="112"/>
                  <a:pt x="86" y="112"/>
                  <a:pt x="86" y="112"/>
                </a:cubicBezTo>
                <a:cubicBezTo>
                  <a:pt x="104" y="112"/>
                  <a:pt x="104" y="112"/>
                  <a:pt x="104" y="112"/>
                </a:cubicBezTo>
                <a:lnTo>
                  <a:pt x="104" y="128"/>
                </a:lnTo>
                <a:close/>
                <a:moveTo>
                  <a:pt x="104" y="104"/>
                </a:moveTo>
                <a:cubicBezTo>
                  <a:pt x="85" y="104"/>
                  <a:pt x="85" y="104"/>
                  <a:pt x="85" y="104"/>
                </a:cubicBezTo>
                <a:cubicBezTo>
                  <a:pt x="83" y="88"/>
                  <a:pt x="83" y="88"/>
                  <a:pt x="83" y="88"/>
                </a:cubicBezTo>
                <a:cubicBezTo>
                  <a:pt x="104" y="88"/>
                  <a:pt x="104" y="88"/>
                  <a:pt x="104" y="88"/>
                </a:cubicBezTo>
                <a:lnTo>
                  <a:pt x="104" y="104"/>
                </a:lnTo>
                <a:close/>
                <a:moveTo>
                  <a:pt x="104" y="80"/>
                </a:moveTo>
                <a:cubicBezTo>
                  <a:pt x="82" y="80"/>
                  <a:pt x="82" y="80"/>
                  <a:pt x="82" y="80"/>
                </a:cubicBezTo>
                <a:cubicBezTo>
                  <a:pt x="80" y="64"/>
                  <a:pt x="80" y="64"/>
                  <a:pt x="80" y="64"/>
                </a:cubicBezTo>
                <a:cubicBezTo>
                  <a:pt x="104" y="64"/>
                  <a:pt x="104" y="64"/>
                  <a:pt x="104" y="64"/>
                </a:cubicBezTo>
                <a:lnTo>
                  <a:pt x="104" y="80"/>
                </a:lnTo>
                <a:close/>
                <a:moveTo>
                  <a:pt x="128" y="128"/>
                </a:moveTo>
                <a:cubicBezTo>
                  <a:pt x="112" y="128"/>
                  <a:pt x="112" y="128"/>
                  <a:pt x="112" y="128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30" y="112"/>
                  <a:pt x="130" y="112"/>
                  <a:pt x="130" y="112"/>
                </a:cubicBezTo>
                <a:lnTo>
                  <a:pt x="128" y="128"/>
                </a:lnTo>
                <a:close/>
                <a:moveTo>
                  <a:pt x="131" y="104"/>
                </a:moveTo>
                <a:cubicBezTo>
                  <a:pt x="112" y="104"/>
                  <a:pt x="112" y="104"/>
                  <a:pt x="112" y="104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33" y="88"/>
                  <a:pt x="133" y="88"/>
                  <a:pt x="133" y="88"/>
                </a:cubicBezTo>
                <a:lnTo>
                  <a:pt x="131" y="104"/>
                </a:lnTo>
                <a:close/>
                <a:moveTo>
                  <a:pt x="134" y="80"/>
                </a:moveTo>
                <a:cubicBezTo>
                  <a:pt x="112" y="80"/>
                  <a:pt x="112" y="80"/>
                  <a:pt x="112" y="80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136" y="64"/>
                  <a:pt x="136" y="64"/>
                  <a:pt x="136" y="64"/>
                </a:cubicBezTo>
                <a:lnTo>
                  <a:pt x="134" y="80"/>
                </a:lnTo>
                <a:close/>
                <a:moveTo>
                  <a:pt x="144" y="152"/>
                </a:moveTo>
                <a:cubicBezTo>
                  <a:pt x="140" y="152"/>
                  <a:pt x="136" y="148"/>
                  <a:pt x="136" y="144"/>
                </a:cubicBezTo>
                <a:cubicBezTo>
                  <a:pt x="136" y="140"/>
                  <a:pt x="140" y="136"/>
                  <a:pt x="144" y="136"/>
                </a:cubicBezTo>
                <a:cubicBezTo>
                  <a:pt x="148" y="136"/>
                  <a:pt x="152" y="140"/>
                  <a:pt x="152" y="144"/>
                </a:cubicBezTo>
                <a:cubicBezTo>
                  <a:pt x="152" y="148"/>
                  <a:pt x="148" y="152"/>
                  <a:pt x="144" y="152"/>
                </a:cubicBezTo>
                <a:moveTo>
                  <a:pt x="153" y="128"/>
                </a:moveTo>
                <a:cubicBezTo>
                  <a:pt x="136" y="128"/>
                  <a:pt x="136" y="128"/>
                  <a:pt x="136" y="128"/>
                </a:cubicBezTo>
                <a:cubicBezTo>
                  <a:pt x="138" y="112"/>
                  <a:pt x="138" y="112"/>
                  <a:pt x="138" y="112"/>
                </a:cubicBezTo>
                <a:cubicBezTo>
                  <a:pt x="156" y="112"/>
                  <a:pt x="156" y="112"/>
                  <a:pt x="156" y="112"/>
                </a:cubicBezTo>
                <a:lnTo>
                  <a:pt x="153" y="128"/>
                </a:lnTo>
                <a:close/>
                <a:moveTo>
                  <a:pt x="139" y="104"/>
                </a:moveTo>
                <a:cubicBezTo>
                  <a:pt x="141" y="88"/>
                  <a:pt x="141" y="88"/>
                  <a:pt x="141" y="88"/>
                </a:cubicBezTo>
                <a:cubicBezTo>
                  <a:pt x="162" y="88"/>
                  <a:pt x="162" y="88"/>
                  <a:pt x="162" y="88"/>
                </a:cubicBezTo>
                <a:cubicBezTo>
                  <a:pt x="158" y="104"/>
                  <a:pt x="158" y="104"/>
                  <a:pt x="158" y="104"/>
                </a:cubicBezTo>
                <a:lnTo>
                  <a:pt x="139" y="1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" name="Freeform 209">
            <a:extLst>
              <a:ext uri="{FF2B5EF4-FFF2-40B4-BE49-F238E27FC236}">
                <a16:creationId xmlns:a16="http://schemas.microsoft.com/office/drawing/2014/main" id="{8A7DB0DB-9098-4A43-A69C-38D345ACCF20}"/>
              </a:ext>
            </a:extLst>
          </p:cNvPr>
          <p:cNvSpPr>
            <a:spLocks noEditPoints="1"/>
          </p:cNvSpPr>
          <p:nvPr/>
        </p:nvSpPr>
        <p:spPr bwMode="auto">
          <a:xfrm>
            <a:off x="-9186546" y="-1520819"/>
            <a:ext cx="600075" cy="544513"/>
          </a:xfrm>
          <a:custGeom>
            <a:avLst/>
            <a:gdLst>
              <a:gd name="T0" fmla="*/ 104 w 176"/>
              <a:gd name="T1" fmla="*/ 28 h 160"/>
              <a:gd name="T2" fmla="*/ 108 w 176"/>
              <a:gd name="T3" fmla="*/ 48 h 160"/>
              <a:gd name="T4" fmla="*/ 112 w 176"/>
              <a:gd name="T5" fmla="*/ 28 h 160"/>
              <a:gd name="T6" fmla="*/ 132 w 176"/>
              <a:gd name="T7" fmla="*/ 24 h 160"/>
              <a:gd name="T8" fmla="*/ 112 w 176"/>
              <a:gd name="T9" fmla="*/ 20 h 160"/>
              <a:gd name="T10" fmla="*/ 108 w 176"/>
              <a:gd name="T11" fmla="*/ 0 h 160"/>
              <a:gd name="T12" fmla="*/ 104 w 176"/>
              <a:gd name="T13" fmla="*/ 20 h 160"/>
              <a:gd name="T14" fmla="*/ 84 w 176"/>
              <a:gd name="T15" fmla="*/ 24 h 160"/>
              <a:gd name="T16" fmla="*/ 160 w 176"/>
              <a:gd name="T17" fmla="*/ 133 h 160"/>
              <a:gd name="T18" fmla="*/ 176 w 176"/>
              <a:gd name="T19" fmla="*/ 61 h 160"/>
              <a:gd name="T20" fmla="*/ 176 w 176"/>
              <a:gd name="T21" fmla="*/ 60 h 160"/>
              <a:gd name="T22" fmla="*/ 140 w 176"/>
              <a:gd name="T23" fmla="*/ 56 h 160"/>
              <a:gd name="T24" fmla="*/ 38 w 176"/>
              <a:gd name="T25" fmla="*/ 35 h 160"/>
              <a:gd name="T26" fmla="*/ 34 w 176"/>
              <a:gd name="T27" fmla="*/ 32 h 160"/>
              <a:gd name="T28" fmla="*/ 0 w 176"/>
              <a:gd name="T29" fmla="*/ 36 h 160"/>
              <a:gd name="T30" fmla="*/ 31 w 176"/>
              <a:gd name="T31" fmla="*/ 40 h 160"/>
              <a:gd name="T32" fmla="*/ 56 w 176"/>
              <a:gd name="T33" fmla="*/ 133 h 160"/>
              <a:gd name="T34" fmla="*/ 56 w 176"/>
              <a:gd name="T35" fmla="*/ 144 h 160"/>
              <a:gd name="T36" fmla="*/ 88 w 176"/>
              <a:gd name="T37" fmla="*/ 144 h 160"/>
              <a:gd name="T38" fmla="*/ 130 w 176"/>
              <a:gd name="T39" fmla="*/ 136 h 160"/>
              <a:gd name="T40" fmla="*/ 144 w 176"/>
              <a:gd name="T41" fmla="*/ 160 h 160"/>
              <a:gd name="T42" fmla="*/ 158 w 176"/>
              <a:gd name="T43" fmla="*/ 136 h 160"/>
              <a:gd name="T44" fmla="*/ 144 w 176"/>
              <a:gd name="T45" fmla="*/ 64 h 160"/>
              <a:gd name="T46" fmla="*/ 163 w 176"/>
              <a:gd name="T47" fmla="*/ 80 h 160"/>
              <a:gd name="T48" fmla="*/ 144 w 176"/>
              <a:gd name="T49" fmla="*/ 64 h 160"/>
              <a:gd name="T50" fmla="*/ 72 w 176"/>
              <a:gd name="T51" fmla="*/ 64 h 160"/>
              <a:gd name="T52" fmla="*/ 50 w 176"/>
              <a:gd name="T53" fmla="*/ 80 h 160"/>
              <a:gd name="T54" fmla="*/ 57 w 176"/>
              <a:gd name="T55" fmla="*/ 104 h 160"/>
              <a:gd name="T56" fmla="*/ 75 w 176"/>
              <a:gd name="T57" fmla="*/ 88 h 160"/>
              <a:gd name="T58" fmla="*/ 57 w 176"/>
              <a:gd name="T59" fmla="*/ 104 h 160"/>
              <a:gd name="T60" fmla="*/ 78 w 176"/>
              <a:gd name="T61" fmla="*/ 112 h 160"/>
              <a:gd name="T62" fmla="*/ 63 w 176"/>
              <a:gd name="T63" fmla="*/ 128 h 160"/>
              <a:gd name="T64" fmla="*/ 72 w 176"/>
              <a:gd name="T65" fmla="*/ 152 h 160"/>
              <a:gd name="T66" fmla="*/ 72 w 176"/>
              <a:gd name="T67" fmla="*/ 136 h 160"/>
              <a:gd name="T68" fmla="*/ 72 w 176"/>
              <a:gd name="T69" fmla="*/ 152 h 160"/>
              <a:gd name="T70" fmla="*/ 88 w 176"/>
              <a:gd name="T71" fmla="*/ 128 h 160"/>
              <a:gd name="T72" fmla="*/ 104 w 176"/>
              <a:gd name="T73" fmla="*/ 112 h 160"/>
              <a:gd name="T74" fmla="*/ 104 w 176"/>
              <a:gd name="T75" fmla="*/ 104 h 160"/>
              <a:gd name="T76" fmla="*/ 83 w 176"/>
              <a:gd name="T77" fmla="*/ 88 h 160"/>
              <a:gd name="T78" fmla="*/ 104 w 176"/>
              <a:gd name="T79" fmla="*/ 104 h 160"/>
              <a:gd name="T80" fmla="*/ 82 w 176"/>
              <a:gd name="T81" fmla="*/ 80 h 160"/>
              <a:gd name="T82" fmla="*/ 104 w 176"/>
              <a:gd name="T83" fmla="*/ 64 h 160"/>
              <a:gd name="T84" fmla="*/ 128 w 176"/>
              <a:gd name="T85" fmla="*/ 128 h 160"/>
              <a:gd name="T86" fmla="*/ 112 w 176"/>
              <a:gd name="T87" fmla="*/ 112 h 160"/>
              <a:gd name="T88" fmla="*/ 128 w 176"/>
              <a:gd name="T89" fmla="*/ 128 h 160"/>
              <a:gd name="T90" fmla="*/ 112 w 176"/>
              <a:gd name="T91" fmla="*/ 104 h 160"/>
              <a:gd name="T92" fmla="*/ 133 w 176"/>
              <a:gd name="T93" fmla="*/ 88 h 160"/>
              <a:gd name="T94" fmla="*/ 134 w 176"/>
              <a:gd name="T95" fmla="*/ 80 h 160"/>
              <a:gd name="T96" fmla="*/ 112 w 176"/>
              <a:gd name="T97" fmla="*/ 64 h 160"/>
              <a:gd name="T98" fmla="*/ 134 w 176"/>
              <a:gd name="T99" fmla="*/ 80 h 160"/>
              <a:gd name="T100" fmla="*/ 136 w 176"/>
              <a:gd name="T101" fmla="*/ 144 h 160"/>
              <a:gd name="T102" fmla="*/ 152 w 176"/>
              <a:gd name="T103" fmla="*/ 144 h 160"/>
              <a:gd name="T104" fmla="*/ 153 w 176"/>
              <a:gd name="T105" fmla="*/ 128 h 160"/>
              <a:gd name="T106" fmla="*/ 138 w 176"/>
              <a:gd name="T107" fmla="*/ 112 h 160"/>
              <a:gd name="T108" fmla="*/ 153 w 176"/>
              <a:gd name="T109" fmla="*/ 128 h 160"/>
              <a:gd name="T110" fmla="*/ 141 w 176"/>
              <a:gd name="T111" fmla="*/ 88 h 160"/>
              <a:gd name="T112" fmla="*/ 158 w 176"/>
              <a:gd name="T113" fmla="*/ 10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60">
                <a:moveTo>
                  <a:pt x="88" y="28"/>
                </a:moveTo>
                <a:cubicBezTo>
                  <a:pt x="104" y="28"/>
                  <a:pt x="104" y="28"/>
                  <a:pt x="104" y="28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4" y="46"/>
                  <a:pt x="106" y="48"/>
                  <a:pt x="108" y="48"/>
                </a:cubicBezTo>
                <a:cubicBezTo>
                  <a:pt x="110" y="48"/>
                  <a:pt x="112" y="46"/>
                  <a:pt x="112" y="44"/>
                </a:cubicBezTo>
                <a:cubicBezTo>
                  <a:pt x="112" y="28"/>
                  <a:pt x="112" y="28"/>
                  <a:pt x="112" y="28"/>
                </a:cubicBezTo>
                <a:cubicBezTo>
                  <a:pt x="128" y="28"/>
                  <a:pt x="128" y="28"/>
                  <a:pt x="128" y="28"/>
                </a:cubicBezTo>
                <a:cubicBezTo>
                  <a:pt x="130" y="28"/>
                  <a:pt x="132" y="26"/>
                  <a:pt x="132" y="24"/>
                </a:cubicBezTo>
                <a:cubicBezTo>
                  <a:pt x="132" y="22"/>
                  <a:pt x="130" y="20"/>
                  <a:pt x="128" y="20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2" y="4"/>
                  <a:pt x="112" y="4"/>
                  <a:pt x="112" y="4"/>
                </a:cubicBezTo>
                <a:cubicBezTo>
                  <a:pt x="112" y="2"/>
                  <a:pt x="110" y="0"/>
                  <a:pt x="108" y="0"/>
                </a:cubicBezTo>
                <a:cubicBezTo>
                  <a:pt x="106" y="0"/>
                  <a:pt x="104" y="2"/>
                  <a:pt x="104" y="4"/>
                </a:cubicBezTo>
                <a:cubicBezTo>
                  <a:pt x="104" y="20"/>
                  <a:pt x="104" y="20"/>
                  <a:pt x="104" y="20"/>
                </a:cubicBezTo>
                <a:cubicBezTo>
                  <a:pt x="88" y="20"/>
                  <a:pt x="88" y="20"/>
                  <a:pt x="88" y="20"/>
                </a:cubicBezTo>
                <a:cubicBezTo>
                  <a:pt x="86" y="20"/>
                  <a:pt x="84" y="22"/>
                  <a:pt x="84" y="24"/>
                </a:cubicBezTo>
                <a:cubicBezTo>
                  <a:pt x="84" y="26"/>
                  <a:pt x="86" y="28"/>
                  <a:pt x="88" y="28"/>
                </a:cubicBezTo>
                <a:moveTo>
                  <a:pt x="160" y="133"/>
                </a:moveTo>
                <a:cubicBezTo>
                  <a:pt x="160" y="133"/>
                  <a:pt x="160" y="133"/>
                  <a:pt x="160" y="133"/>
                </a:cubicBezTo>
                <a:cubicBezTo>
                  <a:pt x="176" y="61"/>
                  <a:pt x="176" y="61"/>
                  <a:pt x="176" y="61"/>
                </a:cubicBezTo>
                <a:cubicBezTo>
                  <a:pt x="176" y="61"/>
                  <a:pt x="176" y="61"/>
                  <a:pt x="176" y="61"/>
                </a:cubicBezTo>
                <a:cubicBezTo>
                  <a:pt x="176" y="61"/>
                  <a:pt x="176" y="60"/>
                  <a:pt x="176" y="60"/>
                </a:cubicBezTo>
                <a:cubicBezTo>
                  <a:pt x="176" y="58"/>
                  <a:pt x="174" y="56"/>
                  <a:pt x="172" y="56"/>
                </a:cubicBezTo>
                <a:cubicBezTo>
                  <a:pt x="140" y="56"/>
                  <a:pt x="140" y="56"/>
                  <a:pt x="140" y="56"/>
                </a:cubicBezTo>
                <a:cubicBezTo>
                  <a:pt x="44" y="56"/>
                  <a:pt x="44" y="56"/>
                  <a:pt x="44" y="56"/>
                </a:cubicBezTo>
                <a:cubicBezTo>
                  <a:pt x="38" y="35"/>
                  <a:pt x="38" y="35"/>
                  <a:pt x="38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38" y="33"/>
                  <a:pt x="36" y="32"/>
                  <a:pt x="34" y="32"/>
                </a:cubicBezTo>
                <a:cubicBezTo>
                  <a:pt x="4" y="32"/>
                  <a:pt x="4" y="32"/>
                  <a:pt x="4" y="32"/>
                </a:cubicBezTo>
                <a:cubicBezTo>
                  <a:pt x="2" y="32"/>
                  <a:pt x="0" y="34"/>
                  <a:pt x="0" y="36"/>
                </a:cubicBezTo>
                <a:cubicBezTo>
                  <a:pt x="0" y="38"/>
                  <a:pt x="2" y="40"/>
                  <a:pt x="4" y="40"/>
                </a:cubicBezTo>
                <a:cubicBezTo>
                  <a:pt x="31" y="40"/>
                  <a:pt x="31" y="40"/>
                  <a:pt x="31" y="40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7" y="134"/>
                  <a:pt x="57" y="135"/>
                  <a:pt x="58" y="136"/>
                </a:cubicBezTo>
                <a:cubicBezTo>
                  <a:pt x="57" y="138"/>
                  <a:pt x="56" y="141"/>
                  <a:pt x="56" y="144"/>
                </a:cubicBezTo>
                <a:cubicBezTo>
                  <a:pt x="56" y="153"/>
                  <a:pt x="63" y="160"/>
                  <a:pt x="72" y="160"/>
                </a:cubicBezTo>
                <a:cubicBezTo>
                  <a:pt x="81" y="160"/>
                  <a:pt x="88" y="153"/>
                  <a:pt x="88" y="144"/>
                </a:cubicBezTo>
                <a:cubicBezTo>
                  <a:pt x="88" y="141"/>
                  <a:pt x="87" y="138"/>
                  <a:pt x="86" y="136"/>
                </a:cubicBezTo>
                <a:cubicBezTo>
                  <a:pt x="130" y="136"/>
                  <a:pt x="130" y="136"/>
                  <a:pt x="130" y="136"/>
                </a:cubicBezTo>
                <a:cubicBezTo>
                  <a:pt x="129" y="138"/>
                  <a:pt x="128" y="141"/>
                  <a:pt x="128" y="144"/>
                </a:cubicBezTo>
                <a:cubicBezTo>
                  <a:pt x="128" y="153"/>
                  <a:pt x="135" y="160"/>
                  <a:pt x="144" y="160"/>
                </a:cubicBezTo>
                <a:cubicBezTo>
                  <a:pt x="153" y="160"/>
                  <a:pt x="160" y="153"/>
                  <a:pt x="160" y="144"/>
                </a:cubicBezTo>
                <a:cubicBezTo>
                  <a:pt x="160" y="141"/>
                  <a:pt x="159" y="138"/>
                  <a:pt x="158" y="136"/>
                </a:cubicBezTo>
                <a:cubicBezTo>
                  <a:pt x="159" y="135"/>
                  <a:pt x="160" y="134"/>
                  <a:pt x="160" y="133"/>
                </a:cubicBezTo>
                <a:moveTo>
                  <a:pt x="144" y="64"/>
                </a:moveTo>
                <a:cubicBezTo>
                  <a:pt x="167" y="64"/>
                  <a:pt x="167" y="64"/>
                  <a:pt x="167" y="64"/>
                </a:cubicBezTo>
                <a:cubicBezTo>
                  <a:pt x="163" y="80"/>
                  <a:pt x="163" y="80"/>
                  <a:pt x="163" y="80"/>
                </a:cubicBezTo>
                <a:cubicBezTo>
                  <a:pt x="142" y="80"/>
                  <a:pt x="142" y="80"/>
                  <a:pt x="142" y="80"/>
                </a:cubicBezTo>
                <a:lnTo>
                  <a:pt x="144" y="64"/>
                </a:lnTo>
                <a:close/>
                <a:moveTo>
                  <a:pt x="46" y="64"/>
                </a:moveTo>
                <a:cubicBezTo>
                  <a:pt x="72" y="64"/>
                  <a:pt x="72" y="64"/>
                  <a:pt x="72" y="64"/>
                </a:cubicBezTo>
                <a:cubicBezTo>
                  <a:pt x="74" y="80"/>
                  <a:pt x="74" y="80"/>
                  <a:pt x="74" y="80"/>
                </a:cubicBezTo>
                <a:cubicBezTo>
                  <a:pt x="50" y="80"/>
                  <a:pt x="50" y="80"/>
                  <a:pt x="50" y="80"/>
                </a:cubicBezTo>
                <a:lnTo>
                  <a:pt x="46" y="64"/>
                </a:lnTo>
                <a:close/>
                <a:moveTo>
                  <a:pt x="57" y="104"/>
                </a:moveTo>
                <a:cubicBezTo>
                  <a:pt x="52" y="88"/>
                  <a:pt x="52" y="88"/>
                  <a:pt x="52" y="88"/>
                </a:cubicBezTo>
                <a:cubicBezTo>
                  <a:pt x="75" y="88"/>
                  <a:pt x="75" y="88"/>
                  <a:pt x="75" y="88"/>
                </a:cubicBezTo>
                <a:cubicBezTo>
                  <a:pt x="77" y="104"/>
                  <a:pt x="77" y="104"/>
                  <a:pt x="77" y="104"/>
                </a:cubicBezTo>
                <a:lnTo>
                  <a:pt x="57" y="104"/>
                </a:lnTo>
                <a:close/>
                <a:moveTo>
                  <a:pt x="59" y="112"/>
                </a:moveTo>
                <a:cubicBezTo>
                  <a:pt x="78" y="112"/>
                  <a:pt x="78" y="112"/>
                  <a:pt x="78" y="112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63" y="128"/>
                  <a:pt x="63" y="128"/>
                  <a:pt x="63" y="128"/>
                </a:cubicBezTo>
                <a:lnTo>
                  <a:pt x="59" y="112"/>
                </a:lnTo>
                <a:close/>
                <a:moveTo>
                  <a:pt x="72" y="152"/>
                </a:moveTo>
                <a:cubicBezTo>
                  <a:pt x="68" y="152"/>
                  <a:pt x="64" y="148"/>
                  <a:pt x="64" y="144"/>
                </a:cubicBezTo>
                <a:cubicBezTo>
                  <a:pt x="64" y="140"/>
                  <a:pt x="68" y="136"/>
                  <a:pt x="72" y="136"/>
                </a:cubicBezTo>
                <a:cubicBezTo>
                  <a:pt x="76" y="136"/>
                  <a:pt x="80" y="140"/>
                  <a:pt x="80" y="144"/>
                </a:cubicBezTo>
                <a:cubicBezTo>
                  <a:pt x="80" y="148"/>
                  <a:pt x="76" y="152"/>
                  <a:pt x="72" y="152"/>
                </a:cubicBezTo>
                <a:moveTo>
                  <a:pt x="104" y="128"/>
                </a:moveTo>
                <a:cubicBezTo>
                  <a:pt x="88" y="128"/>
                  <a:pt x="88" y="128"/>
                  <a:pt x="88" y="128"/>
                </a:cubicBezTo>
                <a:cubicBezTo>
                  <a:pt x="86" y="112"/>
                  <a:pt x="86" y="112"/>
                  <a:pt x="86" y="112"/>
                </a:cubicBezTo>
                <a:cubicBezTo>
                  <a:pt x="104" y="112"/>
                  <a:pt x="104" y="112"/>
                  <a:pt x="104" y="112"/>
                </a:cubicBezTo>
                <a:lnTo>
                  <a:pt x="104" y="128"/>
                </a:lnTo>
                <a:close/>
                <a:moveTo>
                  <a:pt x="104" y="104"/>
                </a:moveTo>
                <a:cubicBezTo>
                  <a:pt x="85" y="104"/>
                  <a:pt x="85" y="104"/>
                  <a:pt x="85" y="104"/>
                </a:cubicBezTo>
                <a:cubicBezTo>
                  <a:pt x="83" y="88"/>
                  <a:pt x="83" y="88"/>
                  <a:pt x="83" y="88"/>
                </a:cubicBezTo>
                <a:cubicBezTo>
                  <a:pt x="104" y="88"/>
                  <a:pt x="104" y="88"/>
                  <a:pt x="104" y="88"/>
                </a:cubicBezTo>
                <a:lnTo>
                  <a:pt x="104" y="104"/>
                </a:lnTo>
                <a:close/>
                <a:moveTo>
                  <a:pt x="104" y="80"/>
                </a:moveTo>
                <a:cubicBezTo>
                  <a:pt x="82" y="80"/>
                  <a:pt x="82" y="80"/>
                  <a:pt x="82" y="80"/>
                </a:cubicBezTo>
                <a:cubicBezTo>
                  <a:pt x="80" y="64"/>
                  <a:pt x="80" y="64"/>
                  <a:pt x="80" y="64"/>
                </a:cubicBezTo>
                <a:cubicBezTo>
                  <a:pt x="104" y="64"/>
                  <a:pt x="104" y="64"/>
                  <a:pt x="104" y="64"/>
                </a:cubicBezTo>
                <a:lnTo>
                  <a:pt x="104" y="80"/>
                </a:lnTo>
                <a:close/>
                <a:moveTo>
                  <a:pt x="128" y="128"/>
                </a:moveTo>
                <a:cubicBezTo>
                  <a:pt x="112" y="128"/>
                  <a:pt x="112" y="128"/>
                  <a:pt x="112" y="128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30" y="112"/>
                  <a:pt x="130" y="112"/>
                  <a:pt x="130" y="112"/>
                </a:cubicBezTo>
                <a:lnTo>
                  <a:pt x="128" y="128"/>
                </a:lnTo>
                <a:close/>
                <a:moveTo>
                  <a:pt x="131" y="104"/>
                </a:moveTo>
                <a:cubicBezTo>
                  <a:pt x="112" y="104"/>
                  <a:pt x="112" y="104"/>
                  <a:pt x="112" y="104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33" y="88"/>
                  <a:pt x="133" y="88"/>
                  <a:pt x="133" y="88"/>
                </a:cubicBezTo>
                <a:lnTo>
                  <a:pt x="131" y="104"/>
                </a:lnTo>
                <a:close/>
                <a:moveTo>
                  <a:pt x="134" y="80"/>
                </a:moveTo>
                <a:cubicBezTo>
                  <a:pt x="112" y="80"/>
                  <a:pt x="112" y="80"/>
                  <a:pt x="112" y="80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136" y="64"/>
                  <a:pt x="136" y="64"/>
                  <a:pt x="136" y="64"/>
                </a:cubicBezTo>
                <a:lnTo>
                  <a:pt x="134" y="80"/>
                </a:lnTo>
                <a:close/>
                <a:moveTo>
                  <a:pt x="144" y="152"/>
                </a:moveTo>
                <a:cubicBezTo>
                  <a:pt x="140" y="152"/>
                  <a:pt x="136" y="148"/>
                  <a:pt x="136" y="144"/>
                </a:cubicBezTo>
                <a:cubicBezTo>
                  <a:pt x="136" y="140"/>
                  <a:pt x="140" y="136"/>
                  <a:pt x="144" y="136"/>
                </a:cubicBezTo>
                <a:cubicBezTo>
                  <a:pt x="148" y="136"/>
                  <a:pt x="152" y="140"/>
                  <a:pt x="152" y="144"/>
                </a:cubicBezTo>
                <a:cubicBezTo>
                  <a:pt x="152" y="148"/>
                  <a:pt x="148" y="152"/>
                  <a:pt x="144" y="152"/>
                </a:cubicBezTo>
                <a:moveTo>
                  <a:pt x="153" y="128"/>
                </a:moveTo>
                <a:cubicBezTo>
                  <a:pt x="136" y="128"/>
                  <a:pt x="136" y="128"/>
                  <a:pt x="136" y="128"/>
                </a:cubicBezTo>
                <a:cubicBezTo>
                  <a:pt x="138" y="112"/>
                  <a:pt x="138" y="112"/>
                  <a:pt x="138" y="112"/>
                </a:cubicBezTo>
                <a:cubicBezTo>
                  <a:pt x="156" y="112"/>
                  <a:pt x="156" y="112"/>
                  <a:pt x="156" y="112"/>
                </a:cubicBezTo>
                <a:lnTo>
                  <a:pt x="153" y="128"/>
                </a:lnTo>
                <a:close/>
                <a:moveTo>
                  <a:pt x="139" y="104"/>
                </a:moveTo>
                <a:cubicBezTo>
                  <a:pt x="141" y="88"/>
                  <a:pt x="141" y="88"/>
                  <a:pt x="141" y="88"/>
                </a:cubicBezTo>
                <a:cubicBezTo>
                  <a:pt x="162" y="88"/>
                  <a:pt x="162" y="88"/>
                  <a:pt x="162" y="88"/>
                </a:cubicBezTo>
                <a:cubicBezTo>
                  <a:pt x="158" y="104"/>
                  <a:pt x="158" y="104"/>
                  <a:pt x="158" y="104"/>
                </a:cubicBezTo>
                <a:lnTo>
                  <a:pt x="139" y="1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5" name="Freeform 210">
            <a:extLst>
              <a:ext uri="{FF2B5EF4-FFF2-40B4-BE49-F238E27FC236}">
                <a16:creationId xmlns:a16="http://schemas.microsoft.com/office/drawing/2014/main" id="{915A7B4D-0CF5-4189-A5BB-8E89CAD89FE6}"/>
              </a:ext>
            </a:extLst>
          </p:cNvPr>
          <p:cNvSpPr>
            <a:spLocks noEditPoints="1"/>
          </p:cNvSpPr>
          <p:nvPr/>
        </p:nvSpPr>
        <p:spPr bwMode="auto">
          <a:xfrm>
            <a:off x="-8040371" y="-1479544"/>
            <a:ext cx="600075" cy="476250"/>
          </a:xfrm>
          <a:custGeom>
            <a:avLst/>
            <a:gdLst>
              <a:gd name="T0" fmla="*/ 128 w 176"/>
              <a:gd name="T1" fmla="*/ 8 h 140"/>
              <a:gd name="T2" fmla="*/ 128 w 176"/>
              <a:gd name="T3" fmla="*/ 0 h 140"/>
              <a:gd name="T4" fmla="*/ 84 w 176"/>
              <a:gd name="T5" fmla="*/ 4 h 140"/>
              <a:gd name="T6" fmla="*/ 160 w 176"/>
              <a:gd name="T7" fmla="*/ 113 h 140"/>
              <a:gd name="T8" fmla="*/ 176 w 176"/>
              <a:gd name="T9" fmla="*/ 41 h 140"/>
              <a:gd name="T10" fmla="*/ 176 w 176"/>
              <a:gd name="T11" fmla="*/ 40 h 140"/>
              <a:gd name="T12" fmla="*/ 140 w 176"/>
              <a:gd name="T13" fmla="*/ 36 h 140"/>
              <a:gd name="T14" fmla="*/ 38 w 176"/>
              <a:gd name="T15" fmla="*/ 15 h 140"/>
              <a:gd name="T16" fmla="*/ 34 w 176"/>
              <a:gd name="T17" fmla="*/ 12 h 140"/>
              <a:gd name="T18" fmla="*/ 0 w 176"/>
              <a:gd name="T19" fmla="*/ 16 h 140"/>
              <a:gd name="T20" fmla="*/ 31 w 176"/>
              <a:gd name="T21" fmla="*/ 20 h 140"/>
              <a:gd name="T22" fmla="*/ 56 w 176"/>
              <a:gd name="T23" fmla="*/ 113 h 140"/>
              <a:gd name="T24" fmla="*/ 56 w 176"/>
              <a:gd name="T25" fmla="*/ 124 h 140"/>
              <a:gd name="T26" fmla="*/ 88 w 176"/>
              <a:gd name="T27" fmla="*/ 124 h 140"/>
              <a:gd name="T28" fmla="*/ 130 w 176"/>
              <a:gd name="T29" fmla="*/ 116 h 140"/>
              <a:gd name="T30" fmla="*/ 144 w 176"/>
              <a:gd name="T31" fmla="*/ 140 h 140"/>
              <a:gd name="T32" fmla="*/ 158 w 176"/>
              <a:gd name="T33" fmla="*/ 116 h 140"/>
              <a:gd name="T34" fmla="*/ 144 w 176"/>
              <a:gd name="T35" fmla="*/ 44 h 140"/>
              <a:gd name="T36" fmla="*/ 163 w 176"/>
              <a:gd name="T37" fmla="*/ 60 h 140"/>
              <a:gd name="T38" fmla="*/ 144 w 176"/>
              <a:gd name="T39" fmla="*/ 44 h 140"/>
              <a:gd name="T40" fmla="*/ 72 w 176"/>
              <a:gd name="T41" fmla="*/ 44 h 140"/>
              <a:gd name="T42" fmla="*/ 50 w 176"/>
              <a:gd name="T43" fmla="*/ 60 h 140"/>
              <a:gd name="T44" fmla="*/ 57 w 176"/>
              <a:gd name="T45" fmla="*/ 84 h 140"/>
              <a:gd name="T46" fmla="*/ 75 w 176"/>
              <a:gd name="T47" fmla="*/ 68 h 140"/>
              <a:gd name="T48" fmla="*/ 57 w 176"/>
              <a:gd name="T49" fmla="*/ 84 h 140"/>
              <a:gd name="T50" fmla="*/ 78 w 176"/>
              <a:gd name="T51" fmla="*/ 92 h 140"/>
              <a:gd name="T52" fmla="*/ 63 w 176"/>
              <a:gd name="T53" fmla="*/ 108 h 140"/>
              <a:gd name="T54" fmla="*/ 72 w 176"/>
              <a:gd name="T55" fmla="*/ 132 h 140"/>
              <a:gd name="T56" fmla="*/ 72 w 176"/>
              <a:gd name="T57" fmla="*/ 116 h 140"/>
              <a:gd name="T58" fmla="*/ 72 w 176"/>
              <a:gd name="T59" fmla="*/ 132 h 140"/>
              <a:gd name="T60" fmla="*/ 88 w 176"/>
              <a:gd name="T61" fmla="*/ 108 h 140"/>
              <a:gd name="T62" fmla="*/ 104 w 176"/>
              <a:gd name="T63" fmla="*/ 92 h 140"/>
              <a:gd name="T64" fmla="*/ 104 w 176"/>
              <a:gd name="T65" fmla="*/ 84 h 140"/>
              <a:gd name="T66" fmla="*/ 83 w 176"/>
              <a:gd name="T67" fmla="*/ 68 h 140"/>
              <a:gd name="T68" fmla="*/ 104 w 176"/>
              <a:gd name="T69" fmla="*/ 84 h 140"/>
              <a:gd name="T70" fmla="*/ 82 w 176"/>
              <a:gd name="T71" fmla="*/ 60 h 140"/>
              <a:gd name="T72" fmla="*/ 104 w 176"/>
              <a:gd name="T73" fmla="*/ 44 h 140"/>
              <a:gd name="T74" fmla="*/ 128 w 176"/>
              <a:gd name="T75" fmla="*/ 108 h 140"/>
              <a:gd name="T76" fmla="*/ 112 w 176"/>
              <a:gd name="T77" fmla="*/ 92 h 140"/>
              <a:gd name="T78" fmla="*/ 128 w 176"/>
              <a:gd name="T79" fmla="*/ 108 h 140"/>
              <a:gd name="T80" fmla="*/ 112 w 176"/>
              <a:gd name="T81" fmla="*/ 84 h 140"/>
              <a:gd name="T82" fmla="*/ 133 w 176"/>
              <a:gd name="T83" fmla="*/ 68 h 140"/>
              <a:gd name="T84" fmla="*/ 134 w 176"/>
              <a:gd name="T85" fmla="*/ 60 h 140"/>
              <a:gd name="T86" fmla="*/ 112 w 176"/>
              <a:gd name="T87" fmla="*/ 44 h 140"/>
              <a:gd name="T88" fmla="*/ 134 w 176"/>
              <a:gd name="T89" fmla="*/ 60 h 140"/>
              <a:gd name="T90" fmla="*/ 136 w 176"/>
              <a:gd name="T91" fmla="*/ 124 h 140"/>
              <a:gd name="T92" fmla="*/ 152 w 176"/>
              <a:gd name="T93" fmla="*/ 124 h 140"/>
              <a:gd name="T94" fmla="*/ 153 w 176"/>
              <a:gd name="T95" fmla="*/ 108 h 140"/>
              <a:gd name="T96" fmla="*/ 138 w 176"/>
              <a:gd name="T97" fmla="*/ 92 h 140"/>
              <a:gd name="T98" fmla="*/ 153 w 176"/>
              <a:gd name="T99" fmla="*/ 108 h 140"/>
              <a:gd name="T100" fmla="*/ 141 w 176"/>
              <a:gd name="T101" fmla="*/ 68 h 140"/>
              <a:gd name="T102" fmla="*/ 158 w 176"/>
              <a:gd name="T103" fmla="*/ 8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76" h="140">
                <a:moveTo>
                  <a:pt x="88" y="8"/>
                </a:moveTo>
                <a:cubicBezTo>
                  <a:pt x="128" y="8"/>
                  <a:pt x="128" y="8"/>
                  <a:pt x="128" y="8"/>
                </a:cubicBezTo>
                <a:cubicBezTo>
                  <a:pt x="130" y="8"/>
                  <a:pt x="132" y="6"/>
                  <a:pt x="132" y="4"/>
                </a:cubicBezTo>
                <a:cubicBezTo>
                  <a:pt x="132" y="2"/>
                  <a:pt x="130" y="0"/>
                  <a:pt x="128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6" y="0"/>
                  <a:pt x="84" y="2"/>
                  <a:pt x="84" y="4"/>
                </a:cubicBezTo>
                <a:cubicBezTo>
                  <a:pt x="84" y="6"/>
                  <a:pt x="86" y="8"/>
                  <a:pt x="88" y="8"/>
                </a:cubicBezTo>
                <a:moveTo>
                  <a:pt x="160" y="113"/>
                </a:moveTo>
                <a:cubicBezTo>
                  <a:pt x="160" y="113"/>
                  <a:pt x="160" y="113"/>
                  <a:pt x="160" y="113"/>
                </a:cubicBezTo>
                <a:cubicBezTo>
                  <a:pt x="176" y="41"/>
                  <a:pt x="176" y="41"/>
                  <a:pt x="176" y="41"/>
                </a:cubicBezTo>
                <a:cubicBezTo>
                  <a:pt x="176" y="41"/>
                  <a:pt x="176" y="41"/>
                  <a:pt x="176" y="41"/>
                </a:cubicBezTo>
                <a:cubicBezTo>
                  <a:pt x="176" y="41"/>
                  <a:pt x="176" y="40"/>
                  <a:pt x="176" y="40"/>
                </a:cubicBezTo>
                <a:cubicBezTo>
                  <a:pt x="176" y="38"/>
                  <a:pt x="174" y="36"/>
                  <a:pt x="172" y="36"/>
                </a:cubicBezTo>
                <a:cubicBezTo>
                  <a:pt x="140" y="36"/>
                  <a:pt x="140" y="36"/>
                  <a:pt x="140" y="36"/>
                </a:cubicBezTo>
                <a:cubicBezTo>
                  <a:pt x="44" y="36"/>
                  <a:pt x="44" y="36"/>
                  <a:pt x="44" y="36"/>
                </a:cubicBezTo>
                <a:cubicBezTo>
                  <a:pt x="38" y="15"/>
                  <a:pt x="38" y="15"/>
                  <a:pt x="38" y="15"/>
                </a:cubicBezTo>
                <a:cubicBezTo>
                  <a:pt x="38" y="15"/>
                  <a:pt x="38" y="15"/>
                  <a:pt x="38" y="15"/>
                </a:cubicBezTo>
                <a:cubicBezTo>
                  <a:pt x="38" y="13"/>
                  <a:pt x="36" y="12"/>
                  <a:pt x="34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2" y="12"/>
                  <a:pt x="0" y="14"/>
                  <a:pt x="0" y="16"/>
                </a:cubicBezTo>
                <a:cubicBezTo>
                  <a:pt x="0" y="18"/>
                  <a:pt x="2" y="20"/>
                  <a:pt x="4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7" y="114"/>
                  <a:pt x="57" y="115"/>
                  <a:pt x="58" y="116"/>
                </a:cubicBezTo>
                <a:cubicBezTo>
                  <a:pt x="57" y="118"/>
                  <a:pt x="56" y="121"/>
                  <a:pt x="56" y="124"/>
                </a:cubicBezTo>
                <a:cubicBezTo>
                  <a:pt x="56" y="133"/>
                  <a:pt x="63" y="140"/>
                  <a:pt x="72" y="140"/>
                </a:cubicBezTo>
                <a:cubicBezTo>
                  <a:pt x="81" y="140"/>
                  <a:pt x="88" y="133"/>
                  <a:pt x="88" y="124"/>
                </a:cubicBezTo>
                <a:cubicBezTo>
                  <a:pt x="88" y="121"/>
                  <a:pt x="87" y="118"/>
                  <a:pt x="86" y="116"/>
                </a:cubicBezTo>
                <a:cubicBezTo>
                  <a:pt x="130" y="116"/>
                  <a:pt x="130" y="116"/>
                  <a:pt x="130" y="116"/>
                </a:cubicBezTo>
                <a:cubicBezTo>
                  <a:pt x="129" y="118"/>
                  <a:pt x="128" y="121"/>
                  <a:pt x="128" y="124"/>
                </a:cubicBezTo>
                <a:cubicBezTo>
                  <a:pt x="128" y="133"/>
                  <a:pt x="135" y="140"/>
                  <a:pt x="144" y="140"/>
                </a:cubicBezTo>
                <a:cubicBezTo>
                  <a:pt x="153" y="140"/>
                  <a:pt x="160" y="133"/>
                  <a:pt x="160" y="124"/>
                </a:cubicBezTo>
                <a:cubicBezTo>
                  <a:pt x="160" y="121"/>
                  <a:pt x="159" y="118"/>
                  <a:pt x="158" y="116"/>
                </a:cubicBezTo>
                <a:cubicBezTo>
                  <a:pt x="159" y="115"/>
                  <a:pt x="160" y="114"/>
                  <a:pt x="160" y="113"/>
                </a:cubicBezTo>
                <a:moveTo>
                  <a:pt x="144" y="44"/>
                </a:moveTo>
                <a:cubicBezTo>
                  <a:pt x="167" y="44"/>
                  <a:pt x="167" y="44"/>
                  <a:pt x="167" y="44"/>
                </a:cubicBezTo>
                <a:cubicBezTo>
                  <a:pt x="163" y="60"/>
                  <a:pt x="163" y="60"/>
                  <a:pt x="163" y="60"/>
                </a:cubicBezTo>
                <a:cubicBezTo>
                  <a:pt x="142" y="60"/>
                  <a:pt x="142" y="60"/>
                  <a:pt x="142" y="60"/>
                </a:cubicBezTo>
                <a:lnTo>
                  <a:pt x="144" y="44"/>
                </a:lnTo>
                <a:close/>
                <a:moveTo>
                  <a:pt x="46" y="44"/>
                </a:moveTo>
                <a:cubicBezTo>
                  <a:pt x="72" y="44"/>
                  <a:pt x="72" y="44"/>
                  <a:pt x="72" y="44"/>
                </a:cubicBezTo>
                <a:cubicBezTo>
                  <a:pt x="74" y="60"/>
                  <a:pt x="74" y="60"/>
                  <a:pt x="74" y="60"/>
                </a:cubicBezTo>
                <a:cubicBezTo>
                  <a:pt x="50" y="60"/>
                  <a:pt x="50" y="60"/>
                  <a:pt x="50" y="60"/>
                </a:cubicBezTo>
                <a:lnTo>
                  <a:pt x="46" y="44"/>
                </a:lnTo>
                <a:close/>
                <a:moveTo>
                  <a:pt x="57" y="84"/>
                </a:moveTo>
                <a:cubicBezTo>
                  <a:pt x="52" y="68"/>
                  <a:pt x="52" y="68"/>
                  <a:pt x="52" y="68"/>
                </a:cubicBezTo>
                <a:cubicBezTo>
                  <a:pt x="75" y="68"/>
                  <a:pt x="75" y="68"/>
                  <a:pt x="75" y="68"/>
                </a:cubicBezTo>
                <a:cubicBezTo>
                  <a:pt x="77" y="84"/>
                  <a:pt x="77" y="84"/>
                  <a:pt x="77" y="84"/>
                </a:cubicBezTo>
                <a:lnTo>
                  <a:pt x="57" y="84"/>
                </a:lnTo>
                <a:close/>
                <a:moveTo>
                  <a:pt x="59" y="92"/>
                </a:moveTo>
                <a:cubicBezTo>
                  <a:pt x="78" y="92"/>
                  <a:pt x="78" y="92"/>
                  <a:pt x="78" y="92"/>
                </a:cubicBezTo>
                <a:cubicBezTo>
                  <a:pt x="80" y="108"/>
                  <a:pt x="80" y="108"/>
                  <a:pt x="80" y="108"/>
                </a:cubicBezTo>
                <a:cubicBezTo>
                  <a:pt x="63" y="108"/>
                  <a:pt x="63" y="108"/>
                  <a:pt x="63" y="108"/>
                </a:cubicBezTo>
                <a:lnTo>
                  <a:pt x="59" y="92"/>
                </a:lnTo>
                <a:close/>
                <a:moveTo>
                  <a:pt x="72" y="132"/>
                </a:moveTo>
                <a:cubicBezTo>
                  <a:pt x="68" y="132"/>
                  <a:pt x="64" y="128"/>
                  <a:pt x="64" y="124"/>
                </a:cubicBezTo>
                <a:cubicBezTo>
                  <a:pt x="64" y="120"/>
                  <a:pt x="68" y="116"/>
                  <a:pt x="72" y="116"/>
                </a:cubicBezTo>
                <a:cubicBezTo>
                  <a:pt x="76" y="116"/>
                  <a:pt x="80" y="120"/>
                  <a:pt x="80" y="124"/>
                </a:cubicBezTo>
                <a:cubicBezTo>
                  <a:pt x="80" y="128"/>
                  <a:pt x="76" y="132"/>
                  <a:pt x="72" y="132"/>
                </a:cubicBezTo>
                <a:moveTo>
                  <a:pt x="104" y="108"/>
                </a:moveTo>
                <a:cubicBezTo>
                  <a:pt x="88" y="108"/>
                  <a:pt x="88" y="108"/>
                  <a:pt x="88" y="108"/>
                </a:cubicBezTo>
                <a:cubicBezTo>
                  <a:pt x="86" y="92"/>
                  <a:pt x="86" y="92"/>
                  <a:pt x="86" y="92"/>
                </a:cubicBezTo>
                <a:cubicBezTo>
                  <a:pt x="104" y="92"/>
                  <a:pt x="104" y="92"/>
                  <a:pt x="104" y="92"/>
                </a:cubicBezTo>
                <a:lnTo>
                  <a:pt x="104" y="108"/>
                </a:lnTo>
                <a:close/>
                <a:moveTo>
                  <a:pt x="104" y="84"/>
                </a:moveTo>
                <a:cubicBezTo>
                  <a:pt x="85" y="84"/>
                  <a:pt x="85" y="84"/>
                  <a:pt x="85" y="84"/>
                </a:cubicBezTo>
                <a:cubicBezTo>
                  <a:pt x="83" y="68"/>
                  <a:pt x="83" y="68"/>
                  <a:pt x="83" y="68"/>
                </a:cubicBezTo>
                <a:cubicBezTo>
                  <a:pt x="104" y="68"/>
                  <a:pt x="104" y="68"/>
                  <a:pt x="104" y="68"/>
                </a:cubicBezTo>
                <a:lnTo>
                  <a:pt x="104" y="84"/>
                </a:lnTo>
                <a:close/>
                <a:moveTo>
                  <a:pt x="104" y="60"/>
                </a:moveTo>
                <a:cubicBezTo>
                  <a:pt x="82" y="60"/>
                  <a:pt x="82" y="60"/>
                  <a:pt x="82" y="60"/>
                </a:cubicBezTo>
                <a:cubicBezTo>
                  <a:pt x="80" y="44"/>
                  <a:pt x="80" y="44"/>
                  <a:pt x="80" y="44"/>
                </a:cubicBezTo>
                <a:cubicBezTo>
                  <a:pt x="104" y="44"/>
                  <a:pt x="104" y="44"/>
                  <a:pt x="104" y="44"/>
                </a:cubicBezTo>
                <a:lnTo>
                  <a:pt x="104" y="60"/>
                </a:lnTo>
                <a:close/>
                <a:moveTo>
                  <a:pt x="128" y="108"/>
                </a:moveTo>
                <a:cubicBezTo>
                  <a:pt x="112" y="108"/>
                  <a:pt x="112" y="108"/>
                  <a:pt x="112" y="108"/>
                </a:cubicBezTo>
                <a:cubicBezTo>
                  <a:pt x="112" y="92"/>
                  <a:pt x="112" y="92"/>
                  <a:pt x="112" y="92"/>
                </a:cubicBezTo>
                <a:cubicBezTo>
                  <a:pt x="130" y="92"/>
                  <a:pt x="130" y="92"/>
                  <a:pt x="130" y="92"/>
                </a:cubicBezTo>
                <a:lnTo>
                  <a:pt x="128" y="108"/>
                </a:lnTo>
                <a:close/>
                <a:moveTo>
                  <a:pt x="131" y="84"/>
                </a:moveTo>
                <a:cubicBezTo>
                  <a:pt x="112" y="84"/>
                  <a:pt x="112" y="84"/>
                  <a:pt x="112" y="84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33" y="68"/>
                  <a:pt x="133" y="68"/>
                  <a:pt x="133" y="68"/>
                </a:cubicBezTo>
                <a:lnTo>
                  <a:pt x="131" y="84"/>
                </a:lnTo>
                <a:close/>
                <a:moveTo>
                  <a:pt x="134" y="60"/>
                </a:moveTo>
                <a:cubicBezTo>
                  <a:pt x="112" y="60"/>
                  <a:pt x="112" y="60"/>
                  <a:pt x="112" y="60"/>
                </a:cubicBezTo>
                <a:cubicBezTo>
                  <a:pt x="112" y="44"/>
                  <a:pt x="112" y="44"/>
                  <a:pt x="112" y="44"/>
                </a:cubicBezTo>
                <a:cubicBezTo>
                  <a:pt x="136" y="44"/>
                  <a:pt x="136" y="44"/>
                  <a:pt x="136" y="44"/>
                </a:cubicBezTo>
                <a:lnTo>
                  <a:pt x="134" y="60"/>
                </a:lnTo>
                <a:close/>
                <a:moveTo>
                  <a:pt x="144" y="132"/>
                </a:moveTo>
                <a:cubicBezTo>
                  <a:pt x="140" y="132"/>
                  <a:pt x="136" y="128"/>
                  <a:pt x="136" y="124"/>
                </a:cubicBezTo>
                <a:cubicBezTo>
                  <a:pt x="136" y="120"/>
                  <a:pt x="140" y="116"/>
                  <a:pt x="144" y="116"/>
                </a:cubicBezTo>
                <a:cubicBezTo>
                  <a:pt x="148" y="116"/>
                  <a:pt x="152" y="120"/>
                  <a:pt x="152" y="124"/>
                </a:cubicBezTo>
                <a:cubicBezTo>
                  <a:pt x="152" y="128"/>
                  <a:pt x="148" y="132"/>
                  <a:pt x="144" y="132"/>
                </a:cubicBezTo>
                <a:moveTo>
                  <a:pt x="153" y="108"/>
                </a:moveTo>
                <a:cubicBezTo>
                  <a:pt x="136" y="108"/>
                  <a:pt x="136" y="108"/>
                  <a:pt x="136" y="108"/>
                </a:cubicBezTo>
                <a:cubicBezTo>
                  <a:pt x="138" y="92"/>
                  <a:pt x="138" y="92"/>
                  <a:pt x="138" y="92"/>
                </a:cubicBezTo>
                <a:cubicBezTo>
                  <a:pt x="156" y="92"/>
                  <a:pt x="156" y="92"/>
                  <a:pt x="156" y="92"/>
                </a:cubicBezTo>
                <a:lnTo>
                  <a:pt x="153" y="108"/>
                </a:lnTo>
                <a:close/>
                <a:moveTo>
                  <a:pt x="139" y="84"/>
                </a:moveTo>
                <a:cubicBezTo>
                  <a:pt x="141" y="68"/>
                  <a:pt x="141" y="68"/>
                  <a:pt x="141" y="68"/>
                </a:cubicBezTo>
                <a:cubicBezTo>
                  <a:pt x="162" y="68"/>
                  <a:pt x="162" y="68"/>
                  <a:pt x="162" y="68"/>
                </a:cubicBezTo>
                <a:cubicBezTo>
                  <a:pt x="158" y="84"/>
                  <a:pt x="158" y="84"/>
                  <a:pt x="158" y="84"/>
                </a:cubicBezTo>
                <a:lnTo>
                  <a:pt x="139" y="8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6" name="Freeform 211">
            <a:extLst>
              <a:ext uri="{FF2B5EF4-FFF2-40B4-BE49-F238E27FC236}">
                <a16:creationId xmlns:a16="http://schemas.microsoft.com/office/drawing/2014/main" id="{786C3B35-8AEA-479B-ACE8-F80366430790}"/>
              </a:ext>
            </a:extLst>
          </p:cNvPr>
          <p:cNvSpPr>
            <a:spLocks noEditPoints="1"/>
          </p:cNvSpPr>
          <p:nvPr/>
        </p:nvSpPr>
        <p:spPr bwMode="auto">
          <a:xfrm>
            <a:off x="-6840221" y="-1547806"/>
            <a:ext cx="490538" cy="600075"/>
          </a:xfrm>
          <a:custGeom>
            <a:avLst/>
            <a:gdLst>
              <a:gd name="T0" fmla="*/ 80 w 144"/>
              <a:gd name="T1" fmla="*/ 56 h 176"/>
              <a:gd name="T2" fmla="*/ 24 w 144"/>
              <a:gd name="T3" fmla="*/ 64 h 176"/>
              <a:gd name="T4" fmla="*/ 24 w 144"/>
              <a:gd name="T5" fmla="*/ 104 h 176"/>
              <a:gd name="T6" fmla="*/ 56 w 144"/>
              <a:gd name="T7" fmla="*/ 128 h 176"/>
              <a:gd name="T8" fmla="*/ 48 w 144"/>
              <a:gd name="T9" fmla="*/ 128 h 176"/>
              <a:gd name="T10" fmla="*/ 88 w 144"/>
              <a:gd name="T11" fmla="*/ 156 h 176"/>
              <a:gd name="T12" fmla="*/ 56 w 144"/>
              <a:gd name="T13" fmla="*/ 156 h 176"/>
              <a:gd name="T14" fmla="*/ 96 w 144"/>
              <a:gd name="T15" fmla="*/ 112 h 176"/>
              <a:gd name="T16" fmla="*/ 88 w 144"/>
              <a:gd name="T17" fmla="*/ 112 h 176"/>
              <a:gd name="T18" fmla="*/ 40 w 144"/>
              <a:gd name="T19" fmla="*/ 120 h 176"/>
              <a:gd name="T20" fmla="*/ 16 w 144"/>
              <a:gd name="T21" fmla="*/ 128 h 176"/>
              <a:gd name="T22" fmla="*/ 16 w 144"/>
              <a:gd name="T23" fmla="*/ 120 h 176"/>
              <a:gd name="T24" fmla="*/ 96 w 144"/>
              <a:gd name="T25" fmla="*/ 96 h 176"/>
              <a:gd name="T26" fmla="*/ 88 w 144"/>
              <a:gd name="T27" fmla="*/ 96 h 176"/>
              <a:gd name="T28" fmla="*/ 128 w 144"/>
              <a:gd name="T29" fmla="*/ 104 h 176"/>
              <a:gd name="T30" fmla="*/ 120 w 144"/>
              <a:gd name="T31" fmla="*/ 96 h 176"/>
              <a:gd name="T32" fmla="*/ 120 w 144"/>
              <a:gd name="T33" fmla="*/ 88 h 176"/>
              <a:gd name="T34" fmla="*/ 128 w 144"/>
              <a:gd name="T35" fmla="*/ 80 h 176"/>
              <a:gd name="T36" fmla="*/ 120 w 144"/>
              <a:gd name="T37" fmla="*/ 80 h 176"/>
              <a:gd name="T38" fmla="*/ 108 w 144"/>
              <a:gd name="T39" fmla="*/ 24 h 176"/>
              <a:gd name="T40" fmla="*/ 128 w 144"/>
              <a:gd name="T41" fmla="*/ 8 h 176"/>
              <a:gd name="T42" fmla="*/ 80 w 144"/>
              <a:gd name="T43" fmla="*/ 0 h 176"/>
              <a:gd name="T44" fmla="*/ 64 w 144"/>
              <a:gd name="T45" fmla="*/ 16 h 176"/>
              <a:gd name="T46" fmla="*/ 84 w 144"/>
              <a:gd name="T47" fmla="*/ 24 h 176"/>
              <a:gd name="T48" fmla="*/ 0 w 144"/>
              <a:gd name="T49" fmla="*/ 48 h 176"/>
              <a:gd name="T50" fmla="*/ 8 w 144"/>
              <a:gd name="T51" fmla="*/ 176 h 176"/>
              <a:gd name="T52" fmla="*/ 144 w 144"/>
              <a:gd name="T53" fmla="*/ 48 h 176"/>
              <a:gd name="T54" fmla="*/ 72 w 144"/>
              <a:gd name="T55" fmla="*/ 16 h 176"/>
              <a:gd name="T56" fmla="*/ 80 w 144"/>
              <a:gd name="T57" fmla="*/ 16 h 176"/>
              <a:gd name="T58" fmla="*/ 120 w 144"/>
              <a:gd name="T59" fmla="*/ 16 h 176"/>
              <a:gd name="T60" fmla="*/ 88 w 144"/>
              <a:gd name="T61" fmla="*/ 8 h 176"/>
              <a:gd name="T62" fmla="*/ 92 w 144"/>
              <a:gd name="T63" fmla="*/ 24 h 176"/>
              <a:gd name="T64" fmla="*/ 136 w 144"/>
              <a:gd name="T65" fmla="*/ 168 h 176"/>
              <a:gd name="T66" fmla="*/ 136 w 144"/>
              <a:gd name="T67" fmla="*/ 144 h 176"/>
              <a:gd name="T68" fmla="*/ 8 w 144"/>
              <a:gd name="T69" fmla="*/ 136 h 176"/>
              <a:gd name="T70" fmla="*/ 108 w 144"/>
              <a:gd name="T71" fmla="*/ 48 h 176"/>
              <a:gd name="T72" fmla="*/ 88 w 144"/>
              <a:gd name="T73" fmla="*/ 64 h 176"/>
              <a:gd name="T74" fmla="*/ 88 w 144"/>
              <a:gd name="T75" fmla="*/ 56 h 176"/>
              <a:gd name="T76" fmla="*/ 104 w 144"/>
              <a:gd name="T77" fmla="*/ 72 h 176"/>
              <a:gd name="T78" fmla="*/ 112 w 144"/>
              <a:gd name="T79" fmla="*/ 72 h 176"/>
              <a:gd name="T80" fmla="*/ 112 w 144"/>
              <a:gd name="T81" fmla="*/ 88 h 176"/>
              <a:gd name="T82" fmla="*/ 104 w 144"/>
              <a:gd name="T83" fmla="*/ 112 h 176"/>
              <a:gd name="T84" fmla="*/ 104 w 144"/>
              <a:gd name="T85" fmla="*/ 104 h 176"/>
              <a:gd name="T86" fmla="*/ 128 w 144"/>
              <a:gd name="T87" fmla="*/ 128 h 176"/>
              <a:gd name="T88" fmla="*/ 104 w 144"/>
              <a:gd name="T89" fmla="*/ 128 h 176"/>
              <a:gd name="T90" fmla="*/ 96 w 144"/>
              <a:gd name="T91" fmla="*/ 7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4" h="176">
                <a:moveTo>
                  <a:pt x="16" y="112"/>
                </a:moveTo>
                <a:cubicBezTo>
                  <a:pt x="80" y="112"/>
                  <a:pt x="80" y="112"/>
                  <a:pt x="80" y="112"/>
                </a:cubicBezTo>
                <a:cubicBezTo>
                  <a:pt x="80" y="56"/>
                  <a:pt x="80" y="56"/>
                  <a:pt x="80" y="56"/>
                </a:cubicBezTo>
                <a:cubicBezTo>
                  <a:pt x="16" y="56"/>
                  <a:pt x="16" y="56"/>
                  <a:pt x="16" y="56"/>
                </a:cubicBezTo>
                <a:lnTo>
                  <a:pt x="16" y="112"/>
                </a:lnTo>
                <a:close/>
                <a:moveTo>
                  <a:pt x="24" y="64"/>
                </a:moveTo>
                <a:cubicBezTo>
                  <a:pt x="72" y="64"/>
                  <a:pt x="72" y="64"/>
                  <a:pt x="72" y="64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24" y="104"/>
                  <a:pt x="24" y="104"/>
                  <a:pt x="24" y="104"/>
                </a:cubicBezTo>
                <a:lnTo>
                  <a:pt x="24" y="64"/>
                </a:lnTo>
                <a:close/>
                <a:moveTo>
                  <a:pt x="48" y="128"/>
                </a:moveTo>
                <a:cubicBezTo>
                  <a:pt x="56" y="128"/>
                  <a:pt x="56" y="128"/>
                  <a:pt x="56" y="128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48" y="120"/>
                  <a:pt x="48" y="120"/>
                  <a:pt x="48" y="120"/>
                </a:cubicBezTo>
                <a:lnTo>
                  <a:pt x="48" y="128"/>
                </a:lnTo>
                <a:close/>
                <a:moveTo>
                  <a:pt x="60" y="160"/>
                </a:moveTo>
                <a:cubicBezTo>
                  <a:pt x="84" y="160"/>
                  <a:pt x="84" y="160"/>
                  <a:pt x="84" y="160"/>
                </a:cubicBezTo>
                <a:cubicBezTo>
                  <a:pt x="86" y="160"/>
                  <a:pt x="88" y="158"/>
                  <a:pt x="88" y="156"/>
                </a:cubicBezTo>
                <a:cubicBezTo>
                  <a:pt x="88" y="154"/>
                  <a:pt x="86" y="152"/>
                  <a:pt x="84" y="152"/>
                </a:cubicBezTo>
                <a:cubicBezTo>
                  <a:pt x="60" y="152"/>
                  <a:pt x="60" y="152"/>
                  <a:pt x="60" y="152"/>
                </a:cubicBezTo>
                <a:cubicBezTo>
                  <a:pt x="58" y="152"/>
                  <a:pt x="56" y="154"/>
                  <a:pt x="56" y="156"/>
                </a:cubicBezTo>
                <a:cubicBezTo>
                  <a:pt x="56" y="158"/>
                  <a:pt x="58" y="160"/>
                  <a:pt x="60" y="160"/>
                </a:cubicBezTo>
                <a:moveTo>
                  <a:pt x="88" y="112"/>
                </a:moveTo>
                <a:cubicBezTo>
                  <a:pt x="96" y="112"/>
                  <a:pt x="96" y="112"/>
                  <a:pt x="96" y="112"/>
                </a:cubicBezTo>
                <a:cubicBezTo>
                  <a:pt x="96" y="104"/>
                  <a:pt x="96" y="104"/>
                  <a:pt x="96" y="104"/>
                </a:cubicBezTo>
                <a:cubicBezTo>
                  <a:pt x="88" y="104"/>
                  <a:pt x="88" y="104"/>
                  <a:pt x="88" y="104"/>
                </a:cubicBezTo>
                <a:lnTo>
                  <a:pt x="88" y="112"/>
                </a:lnTo>
                <a:close/>
                <a:moveTo>
                  <a:pt x="32" y="128"/>
                </a:moveTo>
                <a:cubicBezTo>
                  <a:pt x="40" y="128"/>
                  <a:pt x="40" y="128"/>
                  <a:pt x="40" y="128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32" y="120"/>
                  <a:pt x="32" y="120"/>
                  <a:pt x="32" y="120"/>
                </a:cubicBezTo>
                <a:lnTo>
                  <a:pt x="32" y="128"/>
                </a:lnTo>
                <a:close/>
                <a:moveTo>
                  <a:pt x="16" y="128"/>
                </a:moveTo>
                <a:cubicBezTo>
                  <a:pt x="24" y="128"/>
                  <a:pt x="24" y="128"/>
                  <a:pt x="24" y="128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16" y="120"/>
                  <a:pt x="16" y="120"/>
                  <a:pt x="16" y="120"/>
                </a:cubicBezTo>
                <a:lnTo>
                  <a:pt x="16" y="128"/>
                </a:lnTo>
                <a:close/>
                <a:moveTo>
                  <a:pt x="88" y="96"/>
                </a:moveTo>
                <a:cubicBezTo>
                  <a:pt x="96" y="96"/>
                  <a:pt x="96" y="96"/>
                  <a:pt x="96" y="96"/>
                </a:cubicBezTo>
                <a:cubicBezTo>
                  <a:pt x="96" y="88"/>
                  <a:pt x="96" y="88"/>
                  <a:pt x="96" y="88"/>
                </a:cubicBezTo>
                <a:cubicBezTo>
                  <a:pt x="88" y="88"/>
                  <a:pt x="88" y="88"/>
                  <a:pt x="88" y="88"/>
                </a:cubicBezTo>
                <a:lnTo>
                  <a:pt x="88" y="96"/>
                </a:lnTo>
                <a:close/>
                <a:moveTo>
                  <a:pt x="120" y="112"/>
                </a:moveTo>
                <a:cubicBezTo>
                  <a:pt x="128" y="112"/>
                  <a:pt x="128" y="112"/>
                  <a:pt x="128" y="112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20" y="104"/>
                  <a:pt x="120" y="104"/>
                  <a:pt x="120" y="104"/>
                </a:cubicBezTo>
                <a:lnTo>
                  <a:pt x="120" y="112"/>
                </a:lnTo>
                <a:close/>
                <a:moveTo>
                  <a:pt x="120" y="96"/>
                </a:moveTo>
                <a:cubicBezTo>
                  <a:pt x="128" y="96"/>
                  <a:pt x="128" y="96"/>
                  <a:pt x="128" y="96"/>
                </a:cubicBezTo>
                <a:cubicBezTo>
                  <a:pt x="128" y="88"/>
                  <a:pt x="128" y="88"/>
                  <a:pt x="128" y="88"/>
                </a:cubicBezTo>
                <a:cubicBezTo>
                  <a:pt x="120" y="88"/>
                  <a:pt x="120" y="88"/>
                  <a:pt x="120" y="88"/>
                </a:cubicBezTo>
                <a:lnTo>
                  <a:pt x="120" y="96"/>
                </a:lnTo>
                <a:close/>
                <a:moveTo>
                  <a:pt x="120" y="80"/>
                </a:moveTo>
                <a:cubicBezTo>
                  <a:pt x="128" y="80"/>
                  <a:pt x="128" y="80"/>
                  <a:pt x="128" y="80"/>
                </a:cubicBezTo>
                <a:cubicBezTo>
                  <a:pt x="128" y="72"/>
                  <a:pt x="128" y="72"/>
                  <a:pt x="128" y="72"/>
                </a:cubicBezTo>
                <a:cubicBezTo>
                  <a:pt x="120" y="72"/>
                  <a:pt x="120" y="72"/>
                  <a:pt x="120" y="72"/>
                </a:cubicBezTo>
                <a:lnTo>
                  <a:pt x="120" y="80"/>
                </a:lnTo>
                <a:close/>
                <a:moveTo>
                  <a:pt x="136" y="40"/>
                </a:moveTo>
                <a:cubicBezTo>
                  <a:pt x="108" y="40"/>
                  <a:pt x="108" y="40"/>
                  <a:pt x="108" y="40"/>
                </a:cubicBezTo>
                <a:cubicBezTo>
                  <a:pt x="108" y="24"/>
                  <a:pt x="108" y="24"/>
                  <a:pt x="108" y="2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4" y="24"/>
                  <a:pt x="128" y="20"/>
                  <a:pt x="128" y="16"/>
                </a:cubicBezTo>
                <a:cubicBezTo>
                  <a:pt x="128" y="8"/>
                  <a:pt x="128" y="8"/>
                  <a:pt x="128" y="8"/>
                </a:cubicBezTo>
                <a:cubicBezTo>
                  <a:pt x="128" y="4"/>
                  <a:pt x="124" y="0"/>
                  <a:pt x="120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8" y="0"/>
                  <a:pt x="64" y="4"/>
                  <a:pt x="64" y="8"/>
                </a:cubicBezTo>
                <a:cubicBezTo>
                  <a:pt x="64" y="16"/>
                  <a:pt x="64" y="16"/>
                  <a:pt x="64" y="16"/>
                </a:cubicBezTo>
                <a:cubicBezTo>
                  <a:pt x="64" y="20"/>
                  <a:pt x="68" y="24"/>
                  <a:pt x="72" y="24"/>
                </a:cubicBezTo>
                <a:cubicBezTo>
                  <a:pt x="80" y="24"/>
                  <a:pt x="80" y="24"/>
                  <a:pt x="80" y="24"/>
                </a:cubicBezTo>
                <a:cubicBezTo>
                  <a:pt x="84" y="24"/>
                  <a:pt x="84" y="24"/>
                  <a:pt x="84" y="24"/>
                </a:cubicBezTo>
                <a:cubicBezTo>
                  <a:pt x="84" y="40"/>
                  <a:pt x="84" y="40"/>
                  <a:pt x="84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172"/>
                  <a:pt x="4" y="176"/>
                  <a:pt x="8" y="176"/>
                </a:cubicBezTo>
                <a:cubicBezTo>
                  <a:pt x="136" y="176"/>
                  <a:pt x="136" y="176"/>
                  <a:pt x="136" y="176"/>
                </a:cubicBezTo>
                <a:cubicBezTo>
                  <a:pt x="140" y="176"/>
                  <a:pt x="144" y="172"/>
                  <a:pt x="144" y="16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44"/>
                  <a:pt x="140" y="40"/>
                  <a:pt x="136" y="40"/>
                </a:cubicBezTo>
                <a:moveTo>
                  <a:pt x="80" y="16"/>
                </a:moveTo>
                <a:cubicBezTo>
                  <a:pt x="72" y="16"/>
                  <a:pt x="72" y="16"/>
                  <a:pt x="72" y="16"/>
                </a:cubicBezTo>
                <a:cubicBezTo>
                  <a:pt x="72" y="8"/>
                  <a:pt x="72" y="8"/>
                  <a:pt x="72" y="8"/>
                </a:cubicBezTo>
                <a:cubicBezTo>
                  <a:pt x="80" y="8"/>
                  <a:pt x="80" y="8"/>
                  <a:pt x="80" y="8"/>
                </a:cubicBezTo>
                <a:lnTo>
                  <a:pt x="80" y="16"/>
                </a:lnTo>
                <a:close/>
                <a:moveTo>
                  <a:pt x="88" y="8"/>
                </a:moveTo>
                <a:cubicBezTo>
                  <a:pt x="120" y="8"/>
                  <a:pt x="120" y="8"/>
                  <a:pt x="120" y="8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08" y="16"/>
                  <a:pt x="108" y="16"/>
                  <a:pt x="108" y="16"/>
                </a:cubicBezTo>
                <a:cubicBezTo>
                  <a:pt x="88" y="16"/>
                  <a:pt x="88" y="16"/>
                  <a:pt x="88" y="16"/>
                </a:cubicBezTo>
                <a:lnTo>
                  <a:pt x="88" y="8"/>
                </a:lnTo>
                <a:close/>
                <a:moveTo>
                  <a:pt x="100" y="40"/>
                </a:moveTo>
                <a:cubicBezTo>
                  <a:pt x="92" y="40"/>
                  <a:pt x="92" y="40"/>
                  <a:pt x="92" y="40"/>
                </a:cubicBezTo>
                <a:cubicBezTo>
                  <a:pt x="92" y="24"/>
                  <a:pt x="92" y="24"/>
                  <a:pt x="92" y="24"/>
                </a:cubicBezTo>
                <a:cubicBezTo>
                  <a:pt x="100" y="24"/>
                  <a:pt x="100" y="24"/>
                  <a:pt x="100" y="24"/>
                </a:cubicBezTo>
                <a:lnTo>
                  <a:pt x="100" y="40"/>
                </a:lnTo>
                <a:close/>
                <a:moveTo>
                  <a:pt x="136" y="168"/>
                </a:moveTo>
                <a:cubicBezTo>
                  <a:pt x="8" y="168"/>
                  <a:pt x="8" y="168"/>
                  <a:pt x="8" y="168"/>
                </a:cubicBezTo>
                <a:cubicBezTo>
                  <a:pt x="8" y="144"/>
                  <a:pt x="8" y="144"/>
                  <a:pt x="8" y="144"/>
                </a:cubicBezTo>
                <a:cubicBezTo>
                  <a:pt x="136" y="144"/>
                  <a:pt x="136" y="144"/>
                  <a:pt x="136" y="144"/>
                </a:cubicBezTo>
                <a:lnTo>
                  <a:pt x="136" y="168"/>
                </a:lnTo>
                <a:close/>
                <a:moveTo>
                  <a:pt x="136" y="136"/>
                </a:moveTo>
                <a:cubicBezTo>
                  <a:pt x="8" y="136"/>
                  <a:pt x="8" y="136"/>
                  <a:pt x="8" y="136"/>
                </a:cubicBezTo>
                <a:cubicBezTo>
                  <a:pt x="8" y="48"/>
                  <a:pt x="8" y="48"/>
                  <a:pt x="8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108" y="48"/>
                  <a:pt x="108" y="48"/>
                  <a:pt x="108" y="48"/>
                </a:cubicBezTo>
                <a:cubicBezTo>
                  <a:pt x="136" y="48"/>
                  <a:pt x="136" y="48"/>
                  <a:pt x="136" y="48"/>
                </a:cubicBezTo>
                <a:lnTo>
                  <a:pt x="136" y="136"/>
                </a:lnTo>
                <a:close/>
                <a:moveTo>
                  <a:pt x="88" y="64"/>
                </a:moveTo>
                <a:cubicBezTo>
                  <a:pt x="128" y="64"/>
                  <a:pt x="128" y="64"/>
                  <a:pt x="128" y="64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88" y="56"/>
                  <a:pt x="88" y="56"/>
                  <a:pt x="88" y="56"/>
                </a:cubicBezTo>
                <a:lnTo>
                  <a:pt x="88" y="64"/>
                </a:lnTo>
                <a:close/>
                <a:moveTo>
                  <a:pt x="112" y="72"/>
                </a:moveTo>
                <a:cubicBezTo>
                  <a:pt x="104" y="72"/>
                  <a:pt x="104" y="72"/>
                  <a:pt x="104" y="72"/>
                </a:cubicBezTo>
                <a:cubicBezTo>
                  <a:pt x="104" y="80"/>
                  <a:pt x="104" y="80"/>
                  <a:pt x="104" y="80"/>
                </a:cubicBezTo>
                <a:cubicBezTo>
                  <a:pt x="112" y="80"/>
                  <a:pt x="112" y="80"/>
                  <a:pt x="112" y="80"/>
                </a:cubicBezTo>
                <a:lnTo>
                  <a:pt x="112" y="72"/>
                </a:lnTo>
                <a:close/>
                <a:moveTo>
                  <a:pt x="104" y="96"/>
                </a:moveTo>
                <a:cubicBezTo>
                  <a:pt x="112" y="96"/>
                  <a:pt x="112" y="96"/>
                  <a:pt x="112" y="96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04" y="88"/>
                  <a:pt x="104" y="88"/>
                  <a:pt x="104" y="88"/>
                </a:cubicBezTo>
                <a:lnTo>
                  <a:pt x="104" y="96"/>
                </a:lnTo>
                <a:close/>
                <a:moveTo>
                  <a:pt x="104" y="112"/>
                </a:moveTo>
                <a:cubicBezTo>
                  <a:pt x="112" y="112"/>
                  <a:pt x="112" y="112"/>
                  <a:pt x="112" y="112"/>
                </a:cubicBezTo>
                <a:cubicBezTo>
                  <a:pt x="112" y="104"/>
                  <a:pt x="112" y="104"/>
                  <a:pt x="112" y="104"/>
                </a:cubicBezTo>
                <a:cubicBezTo>
                  <a:pt x="104" y="104"/>
                  <a:pt x="104" y="104"/>
                  <a:pt x="104" y="104"/>
                </a:cubicBezTo>
                <a:lnTo>
                  <a:pt x="104" y="112"/>
                </a:lnTo>
                <a:close/>
                <a:moveTo>
                  <a:pt x="104" y="128"/>
                </a:moveTo>
                <a:cubicBezTo>
                  <a:pt x="128" y="128"/>
                  <a:pt x="128" y="128"/>
                  <a:pt x="128" y="128"/>
                </a:cubicBezTo>
                <a:cubicBezTo>
                  <a:pt x="128" y="120"/>
                  <a:pt x="128" y="120"/>
                  <a:pt x="128" y="120"/>
                </a:cubicBezTo>
                <a:cubicBezTo>
                  <a:pt x="104" y="120"/>
                  <a:pt x="104" y="120"/>
                  <a:pt x="104" y="120"/>
                </a:cubicBezTo>
                <a:lnTo>
                  <a:pt x="104" y="128"/>
                </a:lnTo>
                <a:close/>
                <a:moveTo>
                  <a:pt x="88" y="80"/>
                </a:moveTo>
                <a:cubicBezTo>
                  <a:pt x="96" y="80"/>
                  <a:pt x="96" y="80"/>
                  <a:pt x="96" y="80"/>
                </a:cubicBezTo>
                <a:cubicBezTo>
                  <a:pt x="96" y="72"/>
                  <a:pt x="96" y="72"/>
                  <a:pt x="96" y="72"/>
                </a:cubicBezTo>
                <a:cubicBezTo>
                  <a:pt x="88" y="72"/>
                  <a:pt x="88" y="72"/>
                  <a:pt x="88" y="72"/>
                </a:cubicBezTo>
                <a:lnTo>
                  <a:pt x="88" y="8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7" name="Freeform 212">
            <a:extLst>
              <a:ext uri="{FF2B5EF4-FFF2-40B4-BE49-F238E27FC236}">
                <a16:creationId xmlns:a16="http://schemas.microsoft.com/office/drawing/2014/main" id="{9C71E410-E287-402F-8189-5ED152408370}"/>
              </a:ext>
            </a:extLst>
          </p:cNvPr>
          <p:cNvSpPr>
            <a:spLocks noEditPoints="1"/>
          </p:cNvSpPr>
          <p:nvPr/>
        </p:nvSpPr>
        <p:spPr bwMode="auto">
          <a:xfrm>
            <a:off x="-5722621" y="-1547806"/>
            <a:ext cx="546100" cy="600075"/>
          </a:xfrm>
          <a:custGeom>
            <a:avLst/>
            <a:gdLst>
              <a:gd name="T0" fmla="*/ 160 w 160"/>
              <a:gd name="T1" fmla="*/ 171 h 176"/>
              <a:gd name="T2" fmla="*/ 160 w 160"/>
              <a:gd name="T3" fmla="*/ 171 h 176"/>
              <a:gd name="T4" fmla="*/ 144 w 160"/>
              <a:gd name="T5" fmla="*/ 51 h 176"/>
              <a:gd name="T6" fmla="*/ 144 w 160"/>
              <a:gd name="T7" fmla="*/ 51 h 176"/>
              <a:gd name="T8" fmla="*/ 140 w 160"/>
              <a:gd name="T9" fmla="*/ 48 h 176"/>
              <a:gd name="T10" fmla="*/ 112 w 160"/>
              <a:gd name="T11" fmla="*/ 48 h 176"/>
              <a:gd name="T12" fmla="*/ 112 w 160"/>
              <a:gd name="T13" fmla="*/ 32 h 176"/>
              <a:gd name="T14" fmla="*/ 80 w 160"/>
              <a:gd name="T15" fmla="*/ 0 h 176"/>
              <a:gd name="T16" fmla="*/ 48 w 160"/>
              <a:gd name="T17" fmla="*/ 32 h 176"/>
              <a:gd name="T18" fmla="*/ 48 w 160"/>
              <a:gd name="T19" fmla="*/ 48 h 176"/>
              <a:gd name="T20" fmla="*/ 20 w 160"/>
              <a:gd name="T21" fmla="*/ 48 h 176"/>
              <a:gd name="T22" fmla="*/ 16 w 160"/>
              <a:gd name="T23" fmla="*/ 51 h 176"/>
              <a:gd name="T24" fmla="*/ 16 w 160"/>
              <a:gd name="T25" fmla="*/ 51 h 176"/>
              <a:gd name="T26" fmla="*/ 0 w 160"/>
              <a:gd name="T27" fmla="*/ 171 h 176"/>
              <a:gd name="T28" fmla="*/ 0 w 160"/>
              <a:gd name="T29" fmla="*/ 171 h 176"/>
              <a:gd name="T30" fmla="*/ 0 w 160"/>
              <a:gd name="T31" fmla="*/ 172 h 176"/>
              <a:gd name="T32" fmla="*/ 4 w 160"/>
              <a:gd name="T33" fmla="*/ 176 h 176"/>
              <a:gd name="T34" fmla="*/ 156 w 160"/>
              <a:gd name="T35" fmla="*/ 176 h 176"/>
              <a:gd name="T36" fmla="*/ 160 w 160"/>
              <a:gd name="T37" fmla="*/ 172 h 176"/>
              <a:gd name="T38" fmla="*/ 160 w 160"/>
              <a:gd name="T39" fmla="*/ 171 h 176"/>
              <a:gd name="T40" fmla="*/ 56 w 160"/>
              <a:gd name="T41" fmla="*/ 32 h 176"/>
              <a:gd name="T42" fmla="*/ 80 w 160"/>
              <a:gd name="T43" fmla="*/ 8 h 176"/>
              <a:gd name="T44" fmla="*/ 104 w 160"/>
              <a:gd name="T45" fmla="*/ 32 h 176"/>
              <a:gd name="T46" fmla="*/ 104 w 160"/>
              <a:gd name="T47" fmla="*/ 48 h 176"/>
              <a:gd name="T48" fmla="*/ 56 w 160"/>
              <a:gd name="T49" fmla="*/ 48 h 176"/>
              <a:gd name="T50" fmla="*/ 56 w 160"/>
              <a:gd name="T51" fmla="*/ 32 h 176"/>
              <a:gd name="T52" fmla="*/ 24 w 160"/>
              <a:gd name="T53" fmla="*/ 56 h 176"/>
              <a:gd name="T54" fmla="*/ 48 w 160"/>
              <a:gd name="T55" fmla="*/ 56 h 176"/>
              <a:gd name="T56" fmla="*/ 48 w 160"/>
              <a:gd name="T57" fmla="*/ 73 h 176"/>
              <a:gd name="T58" fmla="*/ 44 w 160"/>
              <a:gd name="T59" fmla="*/ 80 h 176"/>
              <a:gd name="T60" fmla="*/ 52 w 160"/>
              <a:gd name="T61" fmla="*/ 88 h 176"/>
              <a:gd name="T62" fmla="*/ 60 w 160"/>
              <a:gd name="T63" fmla="*/ 80 h 176"/>
              <a:gd name="T64" fmla="*/ 56 w 160"/>
              <a:gd name="T65" fmla="*/ 73 h 176"/>
              <a:gd name="T66" fmla="*/ 56 w 160"/>
              <a:gd name="T67" fmla="*/ 56 h 176"/>
              <a:gd name="T68" fmla="*/ 104 w 160"/>
              <a:gd name="T69" fmla="*/ 56 h 176"/>
              <a:gd name="T70" fmla="*/ 104 w 160"/>
              <a:gd name="T71" fmla="*/ 73 h 176"/>
              <a:gd name="T72" fmla="*/ 100 w 160"/>
              <a:gd name="T73" fmla="*/ 80 h 176"/>
              <a:gd name="T74" fmla="*/ 108 w 160"/>
              <a:gd name="T75" fmla="*/ 88 h 176"/>
              <a:gd name="T76" fmla="*/ 116 w 160"/>
              <a:gd name="T77" fmla="*/ 80 h 176"/>
              <a:gd name="T78" fmla="*/ 112 w 160"/>
              <a:gd name="T79" fmla="*/ 73 h 176"/>
              <a:gd name="T80" fmla="*/ 112 w 160"/>
              <a:gd name="T81" fmla="*/ 56 h 176"/>
              <a:gd name="T82" fmla="*/ 137 w 160"/>
              <a:gd name="T83" fmla="*/ 56 h 176"/>
              <a:gd name="T84" fmla="*/ 149 w 160"/>
              <a:gd name="T85" fmla="*/ 152 h 176"/>
              <a:gd name="T86" fmla="*/ 11 w 160"/>
              <a:gd name="T87" fmla="*/ 152 h 176"/>
              <a:gd name="T88" fmla="*/ 24 w 160"/>
              <a:gd name="T89" fmla="*/ 56 h 176"/>
              <a:gd name="T90" fmla="*/ 9 w 160"/>
              <a:gd name="T91" fmla="*/ 168 h 176"/>
              <a:gd name="T92" fmla="*/ 10 w 160"/>
              <a:gd name="T93" fmla="*/ 160 h 176"/>
              <a:gd name="T94" fmla="*/ 150 w 160"/>
              <a:gd name="T95" fmla="*/ 160 h 176"/>
              <a:gd name="T96" fmla="*/ 151 w 160"/>
              <a:gd name="T97" fmla="*/ 168 h 176"/>
              <a:gd name="T98" fmla="*/ 9 w 160"/>
              <a:gd name="T99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0" h="176">
                <a:moveTo>
                  <a:pt x="160" y="171"/>
                </a:moveTo>
                <a:cubicBezTo>
                  <a:pt x="160" y="171"/>
                  <a:pt x="160" y="171"/>
                  <a:pt x="160" y="171"/>
                </a:cubicBezTo>
                <a:cubicBezTo>
                  <a:pt x="144" y="51"/>
                  <a:pt x="144" y="51"/>
                  <a:pt x="144" y="51"/>
                </a:cubicBezTo>
                <a:cubicBezTo>
                  <a:pt x="144" y="51"/>
                  <a:pt x="144" y="51"/>
                  <a:pt x="144" y="51"/>
                </a:cubicBezTo>
                <a:cubicBezTo>
                  <a:pt x="144" y="50"/>
                  <a:pt x="142" y="48"/>
                  <a:pt x="140" y="48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112" y="14"/>
                  <a:pt x="98" y="0"/>
                  <a:pt x="80" y="0"/>
                </a:cubicBezTo>
                <a:cubicBezTo>
                  <a:pt x="62" y="0"/>
                  <a:pt x="48" y="14"/>
                  <a:pt x="48" y="32"/>
                </a:cubicBezTo>
                <a:cubicBezTo>
                  <a:pt x="48" y="48"/>
                  <a:pt x="48" y="48"/>
                  <a:pt x="48" y="48"/>
                </a:cubicBezTo>
                <a:cubicBezTo>
                  <a:pt x="20" y="48"/>
                  <a:pt x="20" y="48"/>
                  <a:pt x="20" y="48"/>
                </a:cubicBezTo>
                <a:cubicBezTo>
                  <a:pt x="18" y="48"/>
                  <a:pt x="16" y="50"/>
                  <a:pt x="16" y="51"/>
                </a:cubicBezTo>
                <a:cubicBezTo>
                  <a:pt x="16" y="51"/>
                  <a:pt x="16" y="51"/>
                  <a:pt x="16" y="51"/>
                </a:cubicBezTo>
                <a:cubicBezTo>
                  <a:pt x="0" y="171"/>
                  <a:pt x="0" y="171"/>
                  <a:pt x="0" y="171"/>
                </a:cubicBezTo>
                <a:cubicBezTo>
                  <a:pt x="0" y="171"/>
                  <a:pt x="0" y="171"/>
                  <a:pt x="0" y="171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156" y="176"/>
                  <a:pt x="156" y="176"/>
                  <a:pt x="156" y="176"/>
                </a:cubicBezTo>
                <a:cubicBezTo>
                  <a:pt x="158" y="176"/>
                  <a:pt x="160" y="174"/>
                  <a:pt x="160" y="172"/>
                </a:cubicBezTo>
                <a:cubicBezTo>
                  <a:pt x="160" y="172"/>
                  <a:pt x="160" y="172"/>
                  <a:pt x="160" y="171"/>
                </a:cubicBezTo>
                <a:moveTo>
                  <a:pt x="56" y="32"/>
                </a:moveTo>
                <a:cubicBezTo>
                  <a:pt x="56" y="19"/>
                  <a:pt x="67" y="8"/>
                  <a:pt x="80" y="8"/>
                </a:cubicBezTo>
                <a:cubicBezTo>
                  <a:pt x="93" y="8"/>
                  <a:pt x="104" y="19"/>
                  <a:pt x="104" y="32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56" y="48"/>
                  <a:pt x="56" y="48"/>
                  <a:pt x="56" y="48"/>
                </a:cubicBezTo>
                <a:lnTo>
                  <a:pt x="56" y="32"/>
                </a:lnTo>
                <a:close/>
                <a:moveTo>
                  <a:pt x="24" y="56"/>
                </a:moveTo>
                <a:cubicBezTo>
                  <a:pt x="48" y="56"/>
                  <a:pt x="48" y="56"/>
                  <a:pt x="48" y="56"/>
                </a:cubicBezTo>
                <a:cubicBezTo>
                  <a:pt x="48" y="73"/>
                  <a:pt x="48" y="73"/>
                  <a:pt x="48" y="73"/>
                </a:cubicBezTo>
                <a:cubicBezTo>
                  <a:pt x="46" y="74"/>
                  <a:pt x="44" y="77"/>
                  <a:pt x="44" y="80"/>
                </a:cubicBezTo>
                <a:cubicBezTo>
                  <a:pt x="44" y="84"/>
                  <a:pt x="48" y="88"/>
                  <a:pt x="52" y="88"/>
                </a:cubicBezTo>
                <a:cubicBezTo>
                  <a:pt x="56" y="88"/>
                  <a:pt x="60" y="84"/>
                  <a:pt x="60" y="80"/>
                </a:cubicBezTo>
                <a:cubicBezTo>
                  <a:pt x="60" y="77"/>
                  <a:pt x="58" y="74"/>
                  <a:pt x="56" y="73"/>
                </a:cubicBezTo>
                <a:cubicBezTo>
                  <a:pt x="56" y="56"/>
                  <a:pt x="56" y="56"/>
                  <a:pt x="56" y="56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04" y="73"/>
                  <a:pt x="104" y="73"/>
                  <a:pt x="104" y="73"/>
                </a:cubicBezTo>
                <a:cubicBezTo>
                  <a:pt x="102" y="74"/>
                  <a:pt x="100" y="77"/>
                  <a:pt x="100" y="80"/>
                </a:cubicBezTo>
                <a:cubicBezTo>
                  <a:pt x="100" y="84"/>
                  <a:pt x="104" y="88"/>
                  <a:pt x="108" y="88"/>
                </a:cubicBezTo>
                <a:cubicBezTo>
                  <a:pt x="112" y="88"/>
                  <a:pt x="116" y="84"/>
                  <a:pt x="116" y="80"/>
                </a:cubicBezTo>
                <a:cubicBezTo>
                  <a:pt x="116" y="77"/>
                  <a:pt x="114" y="74"/>
                  <a:pt x="112" y="73"/>
                </a:cubicBezTo>
                <a:cubicBezTo>
                  <a:pt x="112" y="56"/>
                  <a:pt x="112" y="56"/>
                  <a:pt x="112" y="56"/>
                </a:cubicBezTo>
                <a:cubicBezTo>
                  <a:pt x="137" y="56"/>
                  <a:pt x="137" y="56"/>
                  <a:pt x="137" y="56"/>
                </a:cubicBezTo>
                <a:cubicBezTo>
                  <a:pt x="149" y="152"/>
                  <a:pt x="149" y="152"/>
                  <a:pt x="149" y="152"/>
                </a:cubicBezTo>
                <a:cubicBezTo>
                  <a:pt x="11" y="152"/>
                  <a:pt x="11" y="152"/>
                  <a:pt x="11" y="152"/>
                </a:cubicBezTo>
                <a:lnTo>
                  <a:pt x="24" y="56"/>
                </a:lnTo>
                <a:close/>
                <a:moveTo>
                  <a:pt x="9" y="168"/>
                </a:moveTo>
                <a:cubicBezTo>
                  <a:pt x="10" y="160"/>
                  <a:pt x="10" y="160"/>
                  <a:pt x="10" y="160"/>
                </a:cubicBezTo>
                <a:cubicBezTo>
                  <a:pt x="150" y="160"/>
                  <a:pt x="150" y="160"/>
                  <a:pt x="150" y="160"/>
                </a:cubicBezTo>
                <a:cubicBezTo>
                  <a:pt x="151" y="168"/>
                  <a:pt x="151" y="168"/>
                  <a:pt x="151" y="168"/>
                </a:cubicBezTo>
                <a:lnTo>
                  <a:pt x="9" y="16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8" name="Freeform 213">
            <a:extLst>
              <a:ext uri="{FF2B5EF4-FFF2-40B4-BE49-F238E27FC236}">
                <a16:creationId xmlns:a16="http://schemas.microsoft.com/office/drawing/2014/main" id="{A1DD411E-40F4-4EE8-924A-1897F663F824}"/>
              </a:ext>
            </a:extLst>
          </p:cNvPr>
          <p:cNvSpPr>
            <a:spLocks noEditPoints="1"/>
          </p:cNvSpPr>
          <p:nvPr/>
        </p:nvSpPr>
        <p:spPr bwMode="auto">
          <a:xfrm>
            <a:off x="-4617721" y="-1547806"/>
            <a:ext cx="600075" cy="600075"/>
          </a:xfrm>
          <a:custGeom>
            <a:avLst/>
            <a:gdLst>
              <a:gd name="T0" fmla="*/ 136 w 176"/>
              <a:gd name="T1" fmla="*/ 67 h 176"/>
              <a:gd name="T2" fmla="*/ 132 w 176"/>
              <a:gd name="T3" fmla="*/ 64 h 176"/>
              <a:gd name="T4" fmla="*/ 104 w 176"/>
              <a:gd name="T5" fmla="*/ 56 h 176"/>
              <a:gd name="T6" fmla="*/ 40 w 176"/>
              <a:gd name="T7" fmla="*/ 56 h 176"/>
              <a:gd name="T8" fmla="*/ 12 w 176"/>
              <a:gd name="T9" fmla="*/ 64 h 176"/>
              <a:gd name="T10" fmla="*/ 8 w 176"/>
              <a:gd name="T11" fmla="*/ 67 h 176"/>
              <a:gd name="T12" fmla="*/ 0 w 176"/>
              <a:gd name="T13" fmla="*/ 171 h 176"/>
              <a:gd name="T14" fmla="*/ 4 w 176"/>
              <a:gd name="T15" fmla="*/ 176 h 176"/>
              <a:gd name="T16" fmla="*/ 144 w 176"/>
              <a:gd name="T17" fmla="*/ 172 h 176"/>
              <a:gd name="T18" fmla="*/ 48 w 176"/>
              <a:gd name="T19" fmla="*/ 56 h 176"/>
              <a:gd name="T20" fmla="*/ 96 w 176"/>
              <a:gd name="T21" fmla="*/ 56 h 176"/>
              <a:gd name="T22" fmla="*/ 48 w 176"/>
              <a:gd name="T23" fmla="*/ 64 h 176"/>
              <a:gd name="T24" fmla="*/ 16 w 176"/>
              <a:gd name="T25" fmla="*/ 72 h 176"/>
              <a:gd name="T26" fmla="*/ 40 w 176"/>
              <a:gd name="T27" fmla="*/ 89 h 176"/>
              <a:gd name="T28" fmla="*/ 44 w 176"/>
              <a:gd name="T29" fmla="*/ 104 h 176"/>
              <a:gd name="T30" fmla="*/ 48 w 176"/>
              <a:gd name="T31" fmla="*/ 89 h 176"/>
              <a:gd name="T32" fmla="*/ 96 w 176"/>
              <a:gd name="T33" fmla="*/ 72 h 176"/>
              <a:gd name="T34" fmla="*/ 92 w 176"/>
              <a:gd name="T35" fmla="*/ 96 h 176"/>
              <a:gd name="T36" fmla="*/ 108 w 176"/>
              <a:gd name="T37" fmla="*/ 96 h 176"/>
              <a:gd name="T38" fmla="*/ 104 w 176"/>
              <a:gd name="T39" fmla="*/ 72 h 176"/>
              <a:gd name="T40" fmla="*/ 134 w 176"/>
              <a:gd name="T41" fmla="*/ 152 h 176"/>
              <a:gd name="T42" fmla="*/ 16 w 176"/>
              <a:gd name="T43" fmla="*/ 72 h 176"/>
              <a:gd name="T44" fmla="*/ 9 w 176"/>
              <a:gd name="T45" fmla="*/ 160 h 176"/>
              <a:gd name="T46" fmla="*/ 136 w 176"/>
              <a:gd name="T47" fmla="*/ 168 h 176"/>
              <a:gd name="T48" fmla="*/ 176 w 176"/>
              <a:gd name="T49" fmla="*/ 147 h 176"/>
              <a:gd name="T50" fmla="*/ 168 w 176"/>
              <a:gd name="T51" fmla="*/ 43 h 176"/>
              <a:gd name="T52" fmla="*/ 164 w 176"/>
              <a:gd name="T53" fmla="*/ 40 h 176"/>
              <a:gd name="T54" fmla="*/ 136 w 176"/>
              <a:gd name="T55" fmla="*/ 32 h 176"/>
              <a:gd name="T56" fmla="*/ 76 w 176"/>
              <a:gd name="T57" fmla="*/ 16 h 176"/>
              <a:gd name="T58" fmla="*/ 104 w 176"/>
              <a:gd name="T59" fmla="*/ 8 h 176"/>
              <a:gd name="T60" fmla="*/ 128 w 176"/>
              <a:gd name="T61" fmla="*/ 40 h 176"/>
              <a:gd name="T62" fmla="*/ 111 w 176"/>
              <a:gd name="T63" fmla="*/ 48 h 176"/>
              <a:gd name="T64" fmla="*/ 128 w 176"/>
              <a:gd name="T65" fmla="*/ 56 h 176"/>
              <a:gd name="T66" fmla="*/ 136 w 176"/>
              <a:gd name="T67" fmla="*/ 57 h 176"/>
              <a:gd name="T68" fmla="*/ 160 w 176"/>
              <a:gd name="T69" fmla="*/ 48 h 176"/>
              <a:gd name="T70" fmla="*/ 149 w 176"/>
              <a:gd name="T71" fmla="*/ 128 h 176"/>
              <a:gd name="T72" fmla="*/ 167 w 176"/>
              <a:gd name="T73" fmla="*/ 136 h 176"/>
              <a:gd name="T74" fmla="*/ 150 w 176"/>
              <a:gd name="T75" fmla="*/ 144 h 176"/>
              <a:gd name="T76" fmla="*/ 172 w 176"/>
              <a:gd name="T77" fmla="*/ 152 h 176"/>
              <a:gd name="T78" fmla="*/ 176 w 176"/>
              <a:gd name="T79" fmla="*/ 147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6" h="176">
                <a:moveTo>
                  <a:pt x="144" y="171"/>
                </a:moveTo>
                <a:cubicBezTo>
                  <a:pt x="136" y="67"/>
                  <a:pt x="136" y="67"/>
                  <a:pt x="136" y="67"/>
                </a:cubicBezTo>
                <a:cubicBezTo>
                  <a:pt x="136" y="67"/>
                  <a:pt x="136" y="67"/>
                  <a:pt x="136" y="67"/>
                </a:cubicBezTo>
                <a:cubicBezTo>
                  <a:pt x="136" y="66"/>
                  <a:pt x="134" y="64"/>
                  <a:pt x="132" y="64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04" y="38"/>
                  <a:pt x="90" y="24"/>
                  <a:pt x="72" y="24"/>
                </a:cubicBezTo>
                <a:cubicBezTo>
                  <a:pt x="54" y="24"/>
                  <a:pt x="40" y="38"/>
                  <a:pt x="40" y="56"/>
                </a:cubicBezTo>
                <a:cubicBezTo>
                  <a:pt x="40" y="64"/>
                  <a:pt x="40" y="64"/>
                  <a:pt x="40" y="64"/>
                </a:cubicBezTo>
                <a:cubicBezTo>
                  <a:pt x="12" y="64"/>
                  <a:pt x="12" y="64"/>
                  <a:pt x="12" y="64"/>
                </a:cubicBezTo>
                <a:cubicBezTo>
                  <a:pt x="10" y="64"/>
                  <a:pt x="8" y="66"/>
                  <a:pt x="8" y="67"/>
                </a:cubicBezTo>
                <a:cubicBezTo>
                  <a:pt x="8" y="67"/>
                  <a:pt x="8" y="67"/>
                  <a:pt x="8" y="67"/>
                </a:cubicBezTo>
                <a:cubicBezTo>
                  <a:pt x="0" y="171"/>
                  <a:pt x="0" y="171"/>
                  <a:pt x="0" y="171"/>
                </a:cubicBezTo>
                <a:cubicBezTo>
                  <a:pt x="0" y="171"/>
                  <a:pt x="0" y="171"/>
                  <a:pt x="0" y="171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140" y="176"/>
                  <a:pt x="140" y="176"/>
                  <a:pt x="140" y="176"/>
                </a:cubicBezTo>
                <a:cubicBezTo>
                  <a:pt x="142" y="176"/>
                  <a:pt x="144" y="174"/>
                  <a:pt x="144" y="172"/>
                </a:cubicBezTo>
                <a:cubicBezTo>
                  <a:pt x="144" y="172"/>
                  <a:pt x="144" y="172"/>
                  <a:pt x="144" y="171"/>
                </a:cubicBezTo>
                <a:close/>
                <a:moveTo>
                  <a:pt x="48" y="56"/>
                </a:moveTo>
                <a:cubicBezTo>
                  <a:pt x="48" y="43"/>
                  <a:pt x="59" y="32"/>
                  <a:pt x="72" y="32"/>
                </a:cubicBezTo>
                <a:cubicBezTo>
                  <a:pt x="85" y="32"/>
                  <a:pt x="96" y="43"/>
                  <a:pt x="96" y="56"/>
                </a:cubicBezTo>
                <a:cubicBezTo>
                  <a:pt x="96" y="64"/>
                  <a:pt x="96" y="64"/>
                  <a:pt x="96" y="64"/>
                </a:cubicBezTo>
                <a:cubicBezTo>
                  <a:pt x="48" y="64"/>
                  <a:pt x="48" y="64"/>
                  <a:pt x="48" y="64"/>
                </a:cubicBezTo>
                <a:lnTo>
                  <a:pt x="48" y="56"/>
                </a:lnTo>
                <a:close/>
                <a:moveTo>
                  <a:pt x="16" y="72"/>
                </a:moveTo>
                <a:cubicBezTo>
                  <a:pt x="40" y="72"/>
                  <a:pt x="40" y="72"/>
                  <a:pt x="40" y="72"/>
                </a:cubicBezTo>
                <a:cubicBezTo>
                  <a:pt x="40" y="89"/>
                  <a:pt x="40" y="89"/>
                  <a:pt x="40" y="89"/>
                </a:cubicBezTo>
                <a:cubicBezTo>
                  <a:pt x="38" y="90"/>
                  <a:pt x="36" y="93"/>
                  <a:pt x="36" y="96"/>
                </a:cubicBezTo>
                <a:cubicBezTo>
                  <a:pt x="36" y="100"/>
                  <a:pt x="40" y="104"/>
                  <a:pt x="44" y="104"/>
                </a:cubicBezTo>
                <a:cubicBezTo>
                  <a:pt x="48" y="104"/>
                  <a:pt x="52" y="100"/>
                  <a:pt x="52" y="96"/>
                </a:cubicBezTo>
                <a:cubicBezTo>
                  <a:pt x="52" y="93"/>
                  <a:pt x="50" y="90"/>
                  <a:pt x="48" y="89"/>
                </a:cubicBezTo>
                <a:cubicBezTo>
                  <a:pt x="48" y="72"/>
                  <a:pt x="48" y="72"/>
                  <a:pt x="48" y="72"/>
                </a:cubicBezTo>
                <a:cubicBezTo>
                  <a:pt x="96" y="72"/>
                  <a:pt x="96" y="72"/>
                  <a:pt x="96" y="72"/>
                </a:cubicBezTo>
                <a:cubicBezTo>
                  <a:pt x="96" y="89"/>
                  <a:pt x="96" y="89"/>
                  <a:pt x="96" y="89"/>
                </a:cubicBezTo>
                <a:cubicBezTo>
                  <a:pt x="94" y="90"/>
                  <a:pt x="92" y="93"/>
                  <a:pt x="92" y="96"/>
                </a:cubicBezTo>
                <a:cubicBezTo>
                  <a:pt x="92" y="100"/>
                  <a:pt x="96" y="104"/>
                  <a:pt x="100" y="104"/>
                </a:cubicBezTo>
                <a:cubicBezTo>
                  <a:pt x="104" y="104"/>
                  <a:pt x="108" y="100"/>
                  <a:pt x="108" y="96"/>
                </a:cubicBezTo>
                <a:cubicBezTo>
                  <a:pt x="108" y="93"/>
                  <a:pt x="106" y="90"/>
                  <a:pt x="104" y="89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28" y="72"/>
                  <a:pt x="128" y="72"/>
                  <a:pt x="128" y="72"/>
                </a:cubicBezTo>
                <a:cubicBezTo>
                  <a:pt x="134" y="152"/>
                  <a:pt x="134" y="152"/>
                  <a:pt x="134" y="152"/>
                </a:cubicBezTo>
                <a:cubicBezTo>
                  <a:pt x="10" y="152"/>
                  <a:pt x="10" y="152"/>
                  <a:pt x="10" y="152"/>
                </a:cubicBezTo>
                <a:lnTo>
                  <a:pt x="16" y="72"/>
                </a:lnTo>
                <a:close/>
                <a:moveTo>
                  <a:pt x="8" y="168"/>
                </a:moveTo>
                <a:cubicBezTo>
                  <a:pt x="9" y="160"/>
                  <a:pt x="9" y="160"/>
                  <a:pt x="9" y="160"/>
                </a:cubicBezTo>
                <a:cubicBezTo>
                  <a:pt x="135" y="160"/>
                  <a:pt x="135" y="160"/>
                  <a:pt x="135" y="160"/>
                </a:cubicBezTo>
                <a:cubicBezTo>
                  <a:pt x="136" y="168"/>
                  <a:pt x="136" y="168"/>
                  <a:pt x="136" y="168"/>
                </a:cubicBezTo>
                <a:lnTo>
                  <a:pt x="8" y="168"/>
                </a:lnTo>
                <a:close/>
                <a:moveTo>
                  <a:pt x="176" y="147"/>
                </a:moveTo>
                <a:cubicBezTo>
                  <a:pt x="176" y="147"/>
                  <a:pt x="176" y="147"/>
                  <a:pt x="176" y="147"/>
                </a:cubicBezTo>
                <a:cubicBezTo>
                  <a:pt x="168" y="43"/>
                  <a:pt x="168" y="43"/>
                  <a:pt x="168" y="43"/>
                </a:cubicBezTo>
                <a:cubicBezTo>
                  <a:pt x="168" y="43"/>
                  <a:pt x="168" y="43"/>
                  <a:pt x="168" y="43"/>
                </a:cubicBezTo>
                <a:cubicBezTo>
                  <a:pt x="168" y="42"/>
                  <a:pt x="166" y="40"/>
                  <a:pt x="164" y="40"/>
                </a:cubicBezTo>
                <a:cubicBezTo>
                  <a:pt x="136" y="40"/>
                  <a:pt x="136" y="40"/>
                  <a:pt x="136" y="40"/>
                </a:cubicBezTo>
                <a:cubicBezTo>
                  <a:pt x="136" y="32"/>
                  <a:pt x="136" y="32"/>
                  <a:pt x="136" y="32"/>
                </a:cubicBezTo>
                <a:cubicBezTo>
                  <a:pt x="136" y="14"/>
                  <a:pt x="122" y="0"/>
                  <a:pt x="104" y="0"/>
                </a:cubicBezTo>
                <a:cubicBezTo>
                  <a:pt x="92" y="0"/>
                  <a:pt x="82" y="7"/>
                  <a:pt x="76" y="16"/>
                </a:cubicBezTo>
                <a:cubicBezTo>
                  <a:pt x="79" y="17"/>
                  <a:pt x="82" y="17"/>
                  <a:pt x="85" y="18"/>
                </a:cubicBezTo>
                <a:cubicBezTo>
                  <a:pt x="89" y="12"/>
                  <a:pt x="96" y="8"/>
                  <a:pt x="104" y="8"/>
                </a:cubicBezTo>
                <a:cubicBezTo>
                  <a:pt x="117" y="8"/>
                  <a:pt x="128" y="19"/>
                  <a:pt x="128" y="32"/>
                </a:cubicBezTo>
                <a:cubicBezTo>
                  <a:pt x="128" y="40"/>
                  <a:pt x="128" y="40"/>
                  <a:pt x="128" y="40"/>
                </a:cubicBezTo>
                <a:cubicBezTo>
                  <a:pt x="109" y="40"/>
                  <a:pt x="109" y="40"/>
                  <a:pt x="109" y="40"/>
                </a:cubicBezTo>
                <a:cubicBezTo>
                  <a:pt x="110" y="43"/>
                  <a:pt x="111" y="45"/>
                  <a:pt x="111" y="48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32" y="56"/>
                  <a:pt x="132" y="56"/>
                  <a:pt x="132" y="56"/>
                </a:cubicBezTo>
                <a:cubicBezTo>
                  <a:pt x="133" y="56"/>
                  <a:pt x="135" y="56"/>
                  <a:pt x="136" y="57"/>
                </a:cubicBezTo>
                <a:cubicBezTo>
                  <a:pt x="136" y="48"/>
                  <a:pt x="136" y="48"/>
                  <a:pt x="136" y="48"/>
                </a:cubicBezTo>
                <a:cubicBezTo>
                  <a:pt x="160" y="48"/>
                  <a:pt x="160" y="48"/>
                  <a:pt x="160" y="48"/>
                </a:cubicBezTo>
                <a:cubicBezTo>
                  <a:pt x="166" y="128"/>
                  <a:pt x="166" y="128"/>
                  <a:pt x="166" y="128"/>
                </a:cubicBezTo>
                <a:cubicBezTo>
                  <a:pt x="149" y="128"/>
                  <a:pt x="149" y="128"/>
                  <a:pt x="149" y="128"/>
                </a:cubicBezTo>
                <a:cubicBezTo>
                  <a:pt x="149" y="136"/>
                  <a:pt x="149" y="136"/>
                  <a:pt x="149" y="136"/>
                </a:cubicBezTo>
                <a:cubicBezTo>
                  <a:pt x="167" y="136"/>
                  <a:pt x="167" y="136"/>
                  <a:pt x="167" y="136"/>
                </a:cubicBezTo>
                <a:cubicBezTo>
                  <a:pt x="168" y="144"/>
                  <a:pt x="168" y="144"/>
                  <a:pt x="168" y="144"/>
                </a:cubicBezTo>
                <a:cubicBezTo>
                  <a:pt x="150" y="144"/>
                  <a:pt x="150" y="144"/>
                  <a:pt x="150" y="144"/>
                </a:cubicBezTo>
                <a:cubicBezTo>
                  <a:pt x="151" y="152"/>
                  <a:pt x="151" y="152"/>
                  <a:pt x="151" y="152"/>
                </a:cubicBezTo>
                <a:cubicBezTo>
                  <a:pt x="172" y="152"/>
                  <a:pt x="172" y="152"/>
                  <a:pt x="172" y="152"/>
                </a:cubicBezTo>
                <a:cubicBezTo>
                  <a:pt x="174" y="152"/>
                  <a:pt x="176" y="150"/>
                  <a:pt x="176" y="148"/>
                </a:cubicBezTo>
                <a:cubicBezTo>
                  <a:pt x="176" y="148"/>
                  <a:pt x="176" y="148"/>
                  <a:pt x="176" y="147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9" name="Freeform 214">
            <a:extLst>
              <a:ext uri="{FF2B5EF4-FFF2-40B4-BE49-F238E27FC236}">
                <a16:creationId xmlns:a16="http://schemas.microsoft.com/office/drawing/2014/main" id="{C2D4139F-4888-41A4-9C16-097DBD9B509B}"/>
              </a:ext>
            </a:extLst>
          </p:cNvPr>
          <p:cNvSpPr>
            <a:spLocks noEditPoints="1"/>
          </p:cNvSpPr>
          <p:nvPr/>
        </p:nvSpPr>
        <p:spPr bwMode="auto">
          <a:xfrm>
            <a:off x="-3458846" y="-1493831"/>
            <a:ext cx="600075" cy="490538"/>
          </a:xfrm>
          <a:custGeom>
            <a:avLst/>
            <a:gdLst>
              <a:gd name="T0" fmla="*/ 157 w 176"/>
              <a:gd name="T1" fmla="*/ 48 h 144"/>
              <a:gd name="T2" fmla="*/ 91 w 176"/>
              <a:gd name="T3" fmla="*/ 1 h 144"/>
              <a:gd name="T4" fmla="*/ 85 w 176"/>
              <a:gd name="T5" fmla="*/ 1 h 144"/>
              <a:gd name="T6" fmla="*/ 19 w 176"/>
              <a:gd name="T7" fmla="*/ 48 h 144"/>
              <a:gd name="T8" fmla="*/ 0 w 176"/>
              <a:gd name="T9" fmla="*/ 56 h 144"/>
              <a:gd name="T10" fmla="*/ 8 w 176"/>
              <a:gd name="T11" fmla="*/ 72 h 144"/>
              <a:gd name="T12" fmla="*/ 24 w 176"/>
              <a:gd name="T13" fmla="*/ 141 h 144"/>
              <a:gd name="T14" fmla="*/ 28 w 176"/>
              <a:gd name="T15" fmla="*/ 144 h 144"/>
              <a:gd name="T16" fmla="*/ 152 w 176"/>
              <a:gd name="T17" fmla="*/ 141 h 144"/>
              <a:gd name="T18" fmla="*/ 166 w 176"/>
              <a:gd name="T19" fmla="*/ 72 h 144"/>
              <a:gd name="T20" fmla="*/ 176 w 176"/>
              <a:gd name="T21" fmla="*/ 64 h 144"/>
              <a:gd name="T22" fmla="*/ 168 w 176"/>
              <a:gd name="T23" fmla="*/ 48 h 144"/>
              <a:gd name="T24" fmla="*/ 144 w 176"/>
              <a:gd name="T25" fmla="*/ 48 h 144"/>
              <a:gd name="T26" fmla="*/ 88 w 176"/>
              <a:gd name="T27" fmla="*/ 9 h 144"/>
              <a:gd name="T28" fmla="*/ 45 w 176"/>
              <a:gd name="T29" fmla="*/ 72 h 144"/>
              <a:gd name="T30" fmla="*/ 21 w 176"/>
              <a:gd name="T31" fmla="*/ 88 h 144"/>
              <a:gd name="T32" fmla="*/ 23 w 176"/>
              <a:gd name="T33" fmla="*/ 96 h 144"/>
              <a:gd name="T34" fmla="*/ 52 w 176"/>
              <a:gd name="T35" fmla="*/ 112 h 144"/>
              <a:gd name="T36" fmla="*/ 23 w 176"/>
              <a:gd name="T37" fmla="*/ 96 h 144"/>
              <a:gd name="T38" fmla="*/ 28 w 176"/>
              <a:gd name="T39" fmla="*/ 120 h 144"/>
              <a:gd name="T40" fmla="*/ 55 w 176"/>
              <a:gd name="T41" fmla="*/ 136 h 144"/>
              <a:gd name="T42" fmla="*/ 84 w 176"/>
              <a:gd name="T43" fmla="*/ 136 h 144"/>
              <a:gd name="T44" fmla="*/ 61 w 176"/>
              <a:gd name="T45" fmla="*/ 120 h 144"/>
              <a:gd name="T46" fmla="*/ 84 w 176"/>
              <a:gd name="T47" fmla="*/ 136 h 144"/>
              <a:gd name="T48" fmla="*/ 60 w 176"/>
              <a:gd name="T49" fmla="*/ 112 h 144"/>
              <a:gd name="T50" fmla="*/ 84 w 176"/>
              <a:gd name="T51" fmla="*/ 96 h 144"/>
              <a:gd name="T52" fmla="*/ 84 w 176"/>
              <a:gd name="T53" fmla="*/ 88 h 144"/>
              <a:gd name="T54" fmla="*/ 53 w 176"/>
              <a:gd name="T55" fmla="*/ 72 h 144"/>
              <a:gd name="T56" fmla="*/ 84 w 176"/>
              <a:gd name="T57" fmla="*/ 88 h 144"/>
              <a:gd name="T58" fmla="*/ 92 w 176"/>
              <a:gd name="T59" fmla="*/ 136 h 144"/>
              <a:gd name="T60" fmla="*/ 115 w 176"/>
              <a:gd name="T61" fmla="*/ 120 h 144"/>
              <a:gd name="T62" fmla="*/ 116 w 176"/>
              <a:gd name="T63" fmla="*/ 112 h 144"/>
              <a:gd name="T64" fmla="*/ 92 w 176"/>
              <a:gd name="T65" fmla="*/ 96 h 144"/>
              <a:gd name="T66" fmla="*/ 116 w 176"/>
              <a:gd name="T67" fmla="*/ 112 h 144"/>
              <a:gd name="T68" fmla="*/ 92 w 176"/>
              <a:gd name="T69" fmla="*/ 72 h 144"/>
              <a:gd name="T70" fmla="*/ 120 w 176"/>
              <a:gd name="T71" fmla="*/ 88 h 144"/>
              <a:gd name="T72" fmla="*/ 145 w 176"/>
              <a:gd name="T73" fmla="*/ 136 h 144"/>
              <a:gd name="T74" fmla="*/ 123 w 176"/>
              <a:gd name="T75" fmla="*/ 120 h 144"/>
              <a:gd name="T76" fmla="*/ 145 w 176"/>
              <a:gd name="T77" fmla="*/ 136 h 144"/>
              <a:gd name="T78" fmla="*/ 124 w 176"/>
              <a:gd name="T79" fmla="*/ 112 h 144"/>
              <a:gd name="T80" fmla="*/ 153 w 176"/>
              <a:gd name="T81" fmla="*/ 96 h 144"/>
              <a:gd name="T82" fmla="*/ 155 w 176"/>
              <a:gd name="T83" fmla="*/ 88 h 144"/>
              <a:gd name="T84" fmla="*/ 131 w 176"/>
              <a:gd name="T85" fmla="*/ 72 h 144"/>
              <a:gd name="T86" fmla="*/ 155 w 176"/>
              <a:gd name="T87" fmla="*/ 88 h 144"/>
              <a:gd name="T88" fmla="*/ 8 w 176"/>
              <a:gd name="T89" fmla="*/ 64 h 144"/>
              <a:gd name="T90" fmla="*/ 168 w 176"/>
              <a:gd name="T91" fmla="*/ 5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6" h="144">
                <a:moveTo>
                  <a:pt x="168" y="48"/>
                </a:moveTo>
                <a:cubicBezTo>
                  <a:pt x="157" y="48"/>
                  <a:pt x="157" y="48"/>
                  <a:pt x="157" y="48"/>
                </a:cubicBezTo>
                <a:cubicBezTo>
                  <a:pt x="91" y="1"/>
                  <a:pt x="91" y="1"/>
                  <a:pt x="91" y="1"/>
                </a:cubicBezTo>
                <a:cubicBezTo>
                  <a:pt x="91" y="1"/>
                  <a:pt x="91" y="1"/>
                  <a:pt x="91" y="1"/>
                </a:cubicBezTo>
                <a:cubicBezTo>
                  <a:pt x="90" y="0"/>
                  <a:pt x="89" y="0"/>
                  <a:pt x="88" y="0"/>
                </a:cubicBezTo>
                <a:cubicBezTo>
                  <a:pt x="87" y="0"/>
                  <a:pt x="86" y="0"/>
                  <a:pt x="85" y="1"/>
                </a:cubicBezTo>
                <a:cubicBezTo>
                  <a:pt x="85" y="1"/>
                  <a:pt x="85" y="1"/>
                  <a:pt x="85" y="1"/>
                </a:cubicBezTo>
                <a:cubicBezTo>
                  <a:pt x="19" y="48"/>
                  <a:pt x="19" y="48"/>
                  <a:pt x="19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4" y="48"/>
                  <a:pt x="0" y="52"/>
                  <a:pt x="0" y="56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8"/>
                  <a:pt x="4" y="72"/>
                  <a:pt x="8" y="72"/>
                </a:cubicBezTo>
                <a:cubicBezTo>
                  <a:pt x="10" y="72"/>
                  <a:pt x="10" y="72"/>
                  <a:pt x="10" y="72"/>
                </a:cubicBezTo>
                <a:cubicBezTo>
                  <a:pt x="24" y="141"/>
                  <a:pt x="24" y="141"/>
                  <a:pt x="24" y="141"/>
                </a:cubicBezTo>
                <a:cubicBezTo>
                  <a:pt x="24" y="141"/>
                  <a:pt x="24" y="141"/>
                  <a:pt x="24" y="141"/>
                </a:cubicBezTo>
                <a:cubicBezTo>
                  <a:pt x="25" y="143"/>
                  <a:pt x="26" y="144"/>
                  <a:pt x="28" y="144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50" y="144"/>
                  <a:pt x="151" y="143"/>
                  <a:pt x="152" y="141"/>
                </a:cubicBezTo>
                <a:cubicBezTo>
                  <a:pt x="152" y="141"/>
                  <a:pt x="152" y="141"/>
                  <a:pt x="152" y="141"/>
                </a:cubicBezTo>
                <a:cubicBezTo>
                  <a:pt x="166" y="72"/>
                  <a:pt x="166" y="72"/>
                  <a:pt x="166" y="72"/>
                </a:cubicBezTo>
                <a:cubicBezTo>
                  <a:pt x="168" y="72"/>
                  <a:pt x="168" y="72"/>
                  <a:pt x="168" y="72"/>
                </a:cubicBezTo>
                <a:cubicBezTo>
                  <a:pt x="172" y="72"/>
                  <a:pt x="176" y="68"/>
                  <a:pt x="176" y="64"/>
                </a:cubicBezTo>
                <a:cubicBezTo>
                  <a:pt x="176" y="56"/>
                  <a:pt x="176" y="56"/>
                  <a:pt x="176" y="56"/>
                </a:cubicBezTo>
                <a:cubicBezTo>
                  <a:pt x="176" y="52"/>
                  <a:pt x="172" y="48"/>
                  <a:pt x="168" y="48"/>
                </a:cubicBezTo>
                <a:moveTo>
                  <a:pt x="88" y="9"/>
                </a:moveTo>
                <a:cubicBezTo>
                  <a:pt x="144" y="48"/>
                  <a:pt x="144" y="48"/>
                  <a:pt x="144" y="48"/>
                </a:cubicBezTo>
                <a:cubicBezTo>
                  <a:pt x="32" y="48"/>
                  <a:pt x="32" y="48"/>
                  <a:pt x="32" y="48"/>
                </a:cubicBezTo>
                <a:lnTo>
                  <a:pt x="88" y="9"/>
                </a:lnTo>
                <a:close/>
                <a:moveTo>
                  <a:pt x="18" y="72"/>
                </a:moveTo>
                <a:cubicBezTo>
                  <a:pt x="45" y="72"/>
                  <a:pt x="45" y="72"/>
                  <a:pt x="45" y="72"/>
                </a:cubicBezTo>
                <a:cubicBezTo>
                  <a:pt x="48" y="88"/>
                  <a:pt x="48" y="88"/>
                  <a:pt x="48" y="88"/>
                </a:cubicBezTo>
                <a:cubicBezTo>
                  <a:pt x="21" y="88"/>
                  <a:pt x="21" y="88"/>
                  <a:pt x="21" y="88"/>
                </a:cubicBezTo>
                <a:lnTo>
                  <a:pt x="18" y="72"/>
                </a:lnTo>
                <a:close/>
                <a:moveTo>
                  <a:pt x="23" y="96"/>
                </a:moveTo>
                <a:cubicBezTo>
                  <a:pt x="49" y="96"/>
                  <a:pt x="49" y="96"/>
                  <a:pt x="49" y="96"/>
                </a:cubicBezTo>
                <a:cubicBezTo>
                  <a:pt x="52" y="112"/>
                  <a:pt x="52" y="112"/>
                  <a:pt x="52" y="112"/>
                </a:cubicBezTo>
                <a:cubicBezTo>
                  <a:pt x="26" y="112"/>
                  <a:pt x="26" y="112"/>
                  <a:pt x="26" y="112"/>
                </a:cubicBezTo>
                <a:lnTo>
                  <a:pt x="23" y="96"/>
                </a:lnTo>
                <a:close/>
                <a:moveTo>
                  <a:pt x="31" y="136"/>
                </a:moveTo>
                <a:cubicBezTo>
                  <a:pt x="28" y="120"/>
                  <a:pt x="28" y="120"/>
                  <a:pt x="28" y="120"/>
                </a:cubicBezTo>
                <a:cubicBezTo>
                  <a:pt x="53" y="120"/>
                  <a:pt x="53" y="120"/>
                  <a:pt x="53" y="120"/>
                </a:cubicBezTo>
                <a:cubicBezTo>
                  <a:pt x="55" y="136"/>
                  <a:pt x="55" y="136"/>
                  <a:pt x="55" y="136"/>
                </a:cubicBezTo>
                <a:lnTo>
                  <a:pt x="31" y="136"/>
                </a:lnTo>
                <a:close/>
                <a:moveTo>
                  <a:pt x="84" y="136"/>
                </a:moveTo>
                <a:cubicBezTo>
                  <a:pt x="63" y="136"/>
                  <a:pt x="63" y="136"/>
                  <a:pt x="63" y="136"/>
                </a:cubicBezTo>
                <a:cubicBezTo>
                  <a:pt x="61" y="120"/>
                  <a:pt x="61" y="120"/>
                  <a:pt x="61" y="120"/>
                </a:cubicBezTo>
                <a:cubicBezTo>
                  <a:pt x="84" y="120"/>
                  <a:pt x="84" y="120"/>
                  <a:pt x="84" y="120"/>
                </a:cubicBezTo>
                <a:lnTo>
                  <a:pt x="84" y="136"/>
                </a:lnTo>
                <a:close/>
                <a:moveTo>
                  <a:pt x="84" y="112"/>
                </a:moveTo>
                <a:cubicBezTo>
                  <a:pt x="60" y="112"/>
                  <a:pt x="60" y="112"/>
                  <a:pt x="60" y="112"/>
                </a:cubicBezTo>
                <a:cubicBezTo>
                  <a:pt x="57" y="96"/>
                  <a:pt x="57" y="96"/>
                  <a:pt x="57" y="96"/>
                </a:cubicBezTo>
                <a:cubicBezTo>
                  <a:pt x="84" y="96"/>
                  <a:pt x="84" y="96"/>
                  <a:pt x="84" y="96"/>
                </a:cubicBezTo>
                <a:lnTo>
                  <a:pt x="84" y="112"/>
                </a:lnTo>
                <a:close/>
                <a:moveTo>
                  <a:pt x="84" y="88"/>
                </a:moveTo>
                <a:cubicBezTo>
                  <a:pt x="56" y="88"/>
                  <a:pt x="56" y="88"/>
                  <a:pt x="56" y="88"/>
                </a:cubicBezTo>
                <a:cubicBezTo>
                  <a:pt x="53" y="72"/>
                  <a:pt x="53" y="72"/>
                  <a:pt x="53" y="72"/>
                </a:cubicBezTo>
                <a:cubicBezTo>
                  <a:pt x="84" y="72"/>
                  <a:pt x="84" y="72"/>
                  <a:pt x="84" y="72"/>
                </a:cubicBezTo>
                <a:lnTo>
                  <a:pt x="84" y="88"/>
                </a:lnTo>
                <a:close/>
                <a:moveTo>
                  <a:pt x="113" y="136"/>
                </a:moveTo>
                <a:cubicBezTo>
                  <a:pt x="92" y="136"/>
                  <a:pt x="92" y="136"/>
                  <a:pt x="92" y="136"/>
                </a:cubicBezTo>
                <a:cubicBezTo>
                  <a:pt x="92" y="120"/>
                  <a:pt x="92" y="120"/>
                  <a:pt x="92" y="120"/>
                </a:cubicBezTo>
                <a:cubicBezTo>
                  <a:pt x="115" y="120"/>
                  <a:pt x="115" y="120"/>
                  <a:pt x="115" y="120"/>
                </a:cubicBezTo>
                <a:lnTo>
                  <a:pt x="113" y="136"/>
                </a:lnTo>
                <a:close/>
                <a:moveTo>
                  <a:pt x="116" y="112"/>
                </a:moveTo>
                <a:cubicBezTo>
                  <a:pt x="92" y="112"/>
                  <a:pt x="92" y="112"/>
                  <a:pt x="92" y="112"/>
                </a:cubicBezTo>
                <a:cubicBezTo>
                  <a:pt x="92" y="96"/>
                  <a:pt x="92" y="96"/>
                  <a:pt x="92" y="96"/>
                </a:cubicBezTo>
                <a:cubicBezTo>
                  <a:pt x="119" y="96"/>
                  <a:pt x="119" y="96"/>
                  <a:pt x="119" y="96"/>
                </a:cubicBezTo>
                <a:lnTo>
                  <a:pt x="116" y="112"/>
                </a:lnTo>
                <a:close/>
                <a:moveTo>
                  <a:pt x="92" y="88"/>
                </a:moveTo>
                <a:cubicBezTo>
                  <a:pt x="92" y="72"/>
                  <a:pt x="92" y="72"/>
                  <a:pt x="92" y="72"/>
                </a:cubicBezTo>
                <a:cubicBezTo>
                  <a:pt x="123" y="72"/>
                  <a:pt x="123" y="72"/>
                  <a:pt x="123" y="72"/>
                </a:cubicBezTo>
                <a:cubicBezTo>
                  <a:pt x="120" y="88"/>
                  <a:pt x="120" y="88"/>
                  <a:pt x="120" y="88"/>
                </a:cubicBezTo>
                <a:lnTo>
                  <a:pt x="92" y="88"/>
                </a:lnTo>
                <a:close/>
                <a:moveTo>
                  <a:pt x="145" y="136"/>
                </a:moveTo>
                <a:cubicBezTo>
                  <a:pt x="121" y="136"/>
                  <a:pt x="121" y="136"/>
                  <a:pt x="121" y="136"/>
                </a:cubicBezTo>
                <a:cubicBezTo>
                  <a:pt x="123" y="120"/>
                  <a:pt x="123" y="120"/>
                  <a:pt x="123" y="120"/>
                </a:cubicBezTo>
                <a:cubicBezTo>
                  <a:pt x="148" y="120"/>
                  <a:pt x="148" y="120"/>
                  <a:pt x="148" y="120"/>
                </a:cubicBezTo>
                <a:lnTo>
                  <a:pt x="145" y="136"/>
                </a:lnTo>
                <a:close/>
                <a:moveTo>
                  <a:pt x="150" y="112"/>
                </a:moveTo>
                <a:cubicBezTo>
                  <a:pt x="124" y="112"/>
                  <a:pt x="124" y="112"/>
                  <a:pt x="124" y="112"/>
                </a:cubicBezTo>
                <a:cubicBezTo>
                  <a:pt x="127" y="96"/>
                  <a:pt x="127" y="96"/>
                  <a:pt x="127" y="96"/>
                </a:cubicBezTo>
                <a:cubicBezTo>
                  <a:pt x="153" y="96"/>
                  <a:pt x="153" y="96"/>
                  <a:pt x="153" y="96"/>
                </a:cubicBezTo>
                <a:lnTo>
                  <a:pt x="150" y="112"/>
                </a:lnTo>
                <a:close/>
                <a:moveTo>
                  <a:pt x="155" y="88"/>
                </a:moveTo>
                <a:cubicBezTo>
                  <a:pt x="128" y="88"/>
                  <a:pt x="128" y="88"/>
                  <a:pt x="128" y="88"/>
                </a:cubicBezTo>
                <a:cubicBezTo>
                  <a:pt x="131" y="72"/>
                  <a:pt x="131" y="72"/>
                  <a:pt x="131" y="72"/>
                </a:cubicBezTo>
                <a:cubicBezTo>
                  <a:pt x="158" y="72"/>
                  <a:pt x="158" y="72"/>
                  <a:pt x="158" y="72"/>
                </a:cubicBezTo>
                <a:lnTo>
                  <a:pt x="155" y="88"/>
                </a:lnTo>
                <a:close/>
                <a:moveTo>
                  <a:pt x="168" y="64"/>
                </a:moveTo>
                <a:cubicBezTo>
                  <a:pt x="8" y="64"/>
                  <a:pt x="8" y="64"/>
                  <a:pt x="8" y="64"/>
                </a:cubicBezTo>
                <a:cubicBezTo>
                  <a:pt x="8" y="56"/>
                  <a:pt x="8" y="56"/>
                  <a:pt x="8" y="56"/>
                </a:cubicBezTo>
                <a:cubicBezTo>
                  <a:pt x="168" y="56"/>
                  <a:pt x="168" y="56"/>
                  <a:pt x="168" y="56"/>
                </a:cubicBezTo>
                <a:lnTo>
                  <a:pt x="168" y="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70" name="Freeform 215">
            <a:extLst>
              <a:ext uri="{FF2B5EF4-FFF2-40B4-BE49-F238E27FC236}">
                <a16:creationId xmlns:a16="http://schemas.microsoft.com/office/drawing/2014/main" id="{A0708521-21F7-47BF-8A22-C862976D9C68}"/>
              </a:ext>
            </a:extLst>
          </p:cNvPr>
          <p:cNvSpPr>
            <a:spLocks noEditPoints="1"/>
          </p:cNvSpPr>
          <p:nvPr/>
        </p:nvSpPr>
        <p:spPr bwMode="auto">
          <a:xfrm>
            <a:off x="-2312671" y="-1520819"/>
            <a:ext cx="600075" cy="544513"/>
          </a:xfrm>
          <a:custGeom>
            <a:avLst/>
            <a:gdLst>
              <a:gd name="T0" fmla="*/ 88 w 176"/>
              <a:gd name="T1" fmla="*/ 56 h 160"/>
              <a:gd name="T2" fmla="*/ 107 w 176"/>
              <a:gd name="T3" fmla="*/ 39 h 160"/>
              <a:gd name="T4" fmla="*/ 104 w 176"/>
              <a:gd name="T5" fmla="*/ 32 h 160"/>
              <a:gd name="T6" fmla="*/ 92 w 176"/>
              <a:gd name="T7" fmla="*/ 42 h 160"/>
              <a:gd name="T8" fmla="*/ 88 w 176"/>
              <a:gd name="T9" fmla="*/ 0 h 160"/>
              <a:gd name="T10" fmla="*/ 84 w 176"/>
              <a:gd name="T11" fmla="*/ 42 h 160"/>
              <a:gd name="T12" fmla="*/ 72 w 176"/>
              <a:gd name="T13" fmla="*/ 32 h 160"/>
              <a:gd name="T14" fmla="*/ 69 w 176"/>
              <a:gd name="T15" fmla="*/ 39 h 160"/>
              <a:gd name="T16" fmla="*/ 168 w 176"/>
              <a:gd name="T17" fmla="*/ 64 h 160"/>
              <a:gd name="T18" fmla="*/ 0 w 176"/>
              <a:gd name="T19" fmla="*/ 72 h 160"/>
              <a:gd name="T20" fmla="*/ 8 w 176"/>
              <a:gd name="T21" fmla="*/ 88 h 160"/>
              <a:gd name="T22" fmla="*/ 24 w 176"/>
              <a:gd name="T23" fmla="*/ 157 h 160"/>
              <a:gd name="T24" fmla="*/ 28 w 176"/>
              <a:gd name="T25" fmla="*/ 160 h 160"/>
              <a:gd name="T26" fmla="*/ 152 w 176"/>
              <a:gd name="T27" fmla="*/ 157 h 160"/>
              <a:gd name="T28" fmla="*/ 166 w 176"/>
              <a:gd name="T29" fmla="*/ 88 h 160"/>
              <a:gd name="T30" fmla="*/ 176 w 176"/>
              <a:gd name="T31" fmla="*/ 80 h 160"/>
              <a:gd name="T32" fmla="*/ 168 w 176"/>
              <a:gd name="T33" fmla="*/ 64 h 160"/>
              <a:gd name="T34" fmla="*/ 45 w 176"/>
              <a:gd name="T35" fmla="*/ 88 h 160"/>
              <a:gd name="T36" fmla="*/ 21 w 176"/>
              <a:gd name="T37" fmla="*/ 104 h 160"/>
              <a:gd name="T38" fmla="*/ 23 w 176"/>
              <a:gd name="T39" fmla="*/ 112 h 160"/>
              <a:gd name="T40" fmla="*/ 52 w 176"/>
              <a:gd name="T41" fmla="*/ 128 h 160"/>
              <a:gd name="T42" fmla="*/ 23 w 176"/>
              <a:gd name="T43" fmla="*/ 112 h 160"/>
              <a:gd name="T44" fmla="*/ 28 w 176"/>
              <a:gd name="T45" fmla="*/ 136 h 160"/>
              <a:gd name="T46" fmla="*/ 55 w 176"/>
              <a:gd name="T47" fmla="*/ 152 h 160"/>
              <a:gd name="T48" fmla="*/ 84 w 176"/>
              <a:gd name="T49" fmla="*/ 152 h 160"/>
              <a:gd name="T50" fmla="*/ 61 w 176"/>
              <a:gd name="T51" fmla="*/ 136 h 160"/>
              <a:gd name="T52" fmla="*/ 84 w 176"/>
              <a:gd name="T53" fmla="*/ 152 h 160"/>
              <a:gd name="T54" fmla="*/ 60 w 176"/>
              <a:gd name="T55" fmla="*/ 128 h 160"/>
              <a:gd name="T56" fmla="*/ 84 w 176"/>
              <a:gd name="T57" fmla="*/ 112 h 160"/>
              <a:gd name="T58" fmla="*/ 84 w 176"/>
              <a:gd name="T59" fmla="*/ 104 h 160"/>
              <a:gd name="T60" fmla="*/ 53 w 176"/>
              <a:gd name="T61" fmla="*/ 88 h 160"/>
              <a:gd name="T62" fmla="*/ 84 w 176"/>
              <a:gd name="T63" fmla="*/ 104 h 160"/>
              <a:gd name="T64" fmla="*/ 92 w 176"/>
              <a:gd name="T65" fmla="*/ 152 h 160"/>
              <a:gd name="T66" fmla="*/ 115 w 176"/>
              <a:gd name="T67" fmla="*/ 136 h 160"/>
              <a:gd name="T68" fmla="*/ 116 w 176"/>
              <a:gd name="T69" fmla="*/ 128 h 160"/>
              <a:gd name="T70" fmla="*/ 92 w 176"/>
              <a:gd name="T71" fmla="*/ 112 h 160"/>
              <a:gd name="T72" fmla="*/ 116 w 176"/>
              <a:gd name="T73" fmla="*/ 128 h 160"/>
              <a:gd name="T74" fmla="*/ 92 w 176"/>
              <a:gd name="T75" fmla="*/ 88 h 160"/>
              <a:gd name="T76" fmla="*/ 120 w 176"/>
              <a:gd name="T77" fmla="*/ 104 h 160"/>
              <a:gd name="T78" fmla="*/ 145 w 176"/>
              <a:gd name="T79" fmla="*/ 152 h 160"/>
              <a:gd name="T80" fmla="*/ 123 w 176"/>
              <a:gd name="T81" fmla="*/ 136 h 160"/>
              <a:gd name="T82" fmla="*/ 145 w 176"/>
              <a:gd name="T83" fmla="*/ 152 h 160"/>
              <a:gd name="T84" fmla="*/ 124 w 176"/>
              <a:gd name="T85" fmla="*/ 128 h 160"/>
              <a:gd name="T86" fmla="*/ 153 w 176"/>
              <a:gd name="T87" fmla="*/ 112 h 160"/>
              <a:gd name="T88" fmla="*/ 155 w 176"/>
              <a:gd name="T89" fmla="*/ 104 h 160"/>
              <a:gd name="T90" fmla="*/ 131 w 176"/>
              <a:gd name="T91" fmla="*/ 88 h 160"/>
              <a:gd name="T92" fmla="*/ 155 w 176"/>
              <a:gd name="T93" fmla="*/ 104 h 160"/>
              <a:gd name="T94" fmla="*/ 8 w 176"/>
              <a:gd name="T95" fmla="*/ 80 h 160"/>
              <a:gd name="T96" fmla="*/ 168 w 176"/>
              <a:gd name="T97" fmla="*/ 7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6" h="160">
                <a:moveTo>
                  <a:pt x="85" y="55"/>
                </a:moveTo>
                <a:cubicBezTo>
                  <a:pt x="86" y="56"/>
                  <a:pt x="87" y="56"/>
                  <a:pt x="88" y="56"/>
                </a:cubicBezTo>
                <a:cubicBezTo>
                  <a:pt x="89" y="56"/>
                  <a:pt x="90" y="56"/>
                  <a:pt x="91" y="55"/>
                </a:cubicBezTo>
                <a:cubicBezTo>
                  <a:pt x="107" y="39"/>
                  <a:pt x="107" y="39"/>
                  <a:pt x="107" y="39"/>
                </a:cubicBezTo>
                <a:cubicBezTo>
                  <a:pt x="108" y="38"/>
                  <a:pt x="108" y="37"/>
                  <a:pt x="108" y="36"/>
                </a:cubicBezTo>
                <a:cubicBezTo>
                  <a:pt x="108" y="34"/>
                  <a:pt x="106" y="32"/>
                  <a:pt x="104" y="32"/>
                </a:cubicBezTo>
                <a:cubicBezTo>
                  <a:pt x="103" y="32"/>
                  <a:pt x="102" y="32"/>
                  <a:pt x="101" y="33"/>
                </a:cubicBezTo>
                <a:cubicBezTo>
                  <a:pt x="92" y="42"/>
                  <a:pt x="92" y="42"/>
                  <a:pt x="92" y="42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2"/>
                  <a:pt x="90" y="0"/>
                  <a:pt x="88" y="0"/>
                </a:cubicBezTo>
                <a:cubicBezTo>
                  <a:pt x="86" y="0"/>
                  <a:pt x="84" y="2"/>
                  <a:pt x="84" y="4"/>
                </a:cubicBezTo>
                <a:cubicBezTo>
                  <a:pt x="84" y="42"/>
                  <a:pt x="84" y="42"/>
                  <a:pt x="84" y="42"/>
                </a:cubicBezTo>
                <a:cubicBezTo>
                  <a:pt x="75" y="33"/>
                  <a:pt x="75" y="33"/>
                  <a:pt x="75" y="33"/>
                </a:cubicBezTo>
                <a:cubicBezTo>
                  <a:pt x="74" y="32"/>
                  <a:pt x="73" y="32"/>
                  <a:pt x="72" y="32"/>
                </a:cubicBezTo>
                <a:cubicBezTo>
                  <a:pt x="70" y="32"/>
                  <a:pt x="68" y="34"/>
                  <a:pt x="68" y="36"/>
                </a:cubicBezTo>
                <a:cubicBezTo>
                  <a:pt x="68" y="37"/>
                  <a:pt x="68" y="38"/>
                  <a:pt x="69" y="39"/>
                </a:cubicBezTo>
                <a:lnTo>
                  <a:pt x="85" y="55"/>
                </a:lnTo>
                <a:close/>
                <a:moveTo>
                  <a:pt x="168" y="64"/>
                </a:moveTo>
                <a:cubicBezTo>
                  <a:pt x="8" y="64"/>
                  <a:pt x="8" y="64"/>
                  <a:pt x="8" y="64"/>
                </a:cubicBezTo>
                <a:cubicBezTo>
                  <a:pt x="4" y="64"/>
                  <a:pt x="0" y="68"/>
                  <a:pt x="0" y="72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4"/>
                  <a:pt x="4" y="88"/>
                  <a:pt x="8" y="88"/>
                </a:cubicBezTo>
                <a:cubicBezTo>
                  <a:pt x="10" y="88"/>
                  <a:pt x="10" y="88"/>
                  <a:pt x="10" y="88"/>
                </a:cubicBezTo>
                <a:cubicBezTo>
                  <a:pt x="24" y="157"/>
                  <a:pt x="24" y="157"/>
                  <a:pt x="24" y="157"/>
                </a:cubicBezTo>
                <a:cubicBezTo>
                  <a:pt x="24" y="157"/>
                  <a:pt x="24" y="157"/>
                  <a:pt x="24" y="157"/>
                </a:cubicBezTo>
                <a:cubicBezTo>
                  <a:pt x="25" y="159"/>
                  <a:pt x="26" y="160"/>
                  <a:pt x="28" y="160"/>
                </a:cubicBezTo>
                <a:cubicBezTo>
                  <a:pt x="148" y="160"/>
                  <a:pt x="148" y="160"/>
                  <a:pt x="148" y="160"/>
                </a:cubicBezTo>
                <a:cubicBezTo>
                  <a:pt x="150" y="160"/>
                  <a:pt x="151" y="159"/>
                  <a:pt x="152" y="157"/>
                </a:cubicBezTo>
                <a:cubicBezTo>
                  <a:pt x="152" y="157"/>
                  <a:pt x="152" y="157"/>
                  <a:pt x="152" y="157"/>
                </a:cubicBezTo>
                <a:cubicBezTo>
                  <a:pt x="166" y="88"/>
                  <a:pt x="166" y="88"/>
                  <a:pt x="166" y="88"/>
                </a:cubicBezTo>
                <a:cubicBezTo>
                  <a:pt x="168" y="88"/>
                  <a:pt x="168" y="88"/>
                  <a:pt x="168" y="88"/>
                </a:cubicBezTo>
                <a:cubicBezTo>
                  <a:pt x="172" y="88"/>
                  <a:pt x="176" y="84"/>
                  <a:pt x="176" y="8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8"/>
                  <a:pt x="172" y="64"/>
                  <a:pt x="168" y="64"/>
                </a:cubicBezTo>
                <a:moveTo>
                  <a:pt x="18" y="88"/>
                </a:moveTo>
                <a:cubicBezTo>
                  <a:pt x="45" y="88"/>
                  <a:pt x="45" y="88"/>
                  <a:pt x="45" y="88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21" y="104"/>
                  <a:pt x="21" y="104"/>
                  <a:pt x="21" y="104"/>
                </a:cubicBezTo>
                <a:lnTo>
                  <a:pt x="18" y="88"/>
                </a:lnTo>
                <a:close/>
                <a:moveTo>
                  <a:pt x="23" y="112"/>
                </a:moveTo>
                <a:cubicBezTo>
                  <a:pt x="49" y="112"/>
                  <a:pt x="49" y="112"/>
                  <a:pt x="49" y="112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26" y="128"/>
                  <a:pt x="26" y="128"/>
                  <a:pt x="26" y="128"/>
                </a:cubicBezTo>
                <a:lnTo>
                  <a:pt x="23" y="112"/>
                </a:lnTo>
                <a:close/>
                <a:moveTo>
                  <a:pt x="31" y="152"/>
                </a:moveTo>
                <a:cubicBezTo>
                  <a:pt x="28" y="136"/>
                  <a:pt x="28" y="136"/>
                  <a:pt x="28" y="136"/>
                </a:cubicBezTo>
                <a:cubicBezTo>
                  <a:pt x="53" y="136"/>
                  <a:pt x="53" y="136"/>
                  <a:pt x="53" y="136"/>
                </a:cubicBezTo>
                <a:cubicBezTo>
                  <a:pt x="55" y="152"/>
                  <a:pt x="55" y="152"/>
                  <a:pt x="55" y="152"/>
                </a:cubicBezTo>
                <a:lnTo>
                  <a:pt x="31" y="152"/>
                </a:lnTo>
                <a:close/>
                <a:moveTo>
                  <a:pt x="84" y="152"/>
                </a:moveTo>
                <a:cubicBezTo>
                  <a:pt x="63" y="152"/>
                  <a:pt x="63" y="152"/>
                  <a:pt x="63" y="152"/>
                </a:cubicBezTo>
                <a:cubicBezTo>
                  <a:pt x="61" y="136"/>
                  <a:pt x="61" y="136"/>
                  <a:pt x="61" y="136"/>
                </a:cubicBezTo>
                <a:cubicBezTo>
                  <a:pt x="84" y="136"/>
                  <a:pt x="84" y="136"/>
                  <a:pt x="84" y="136"/>
                </a:cubicBezTo>
                <a:lnTo>
                  <a:pt x="84" y="152"/>
                </a:lnTo>
                <a:close/>
                <a:moveTo>
                  <a:pt x="84" y="128"/>
                </a:moveTo>
                <a:cubicBezTo>
                  <a:pt x="60" y="128"/>
                  <a:pt x="60" y="128"/>
                  <a:pt x="60" y="128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84" y="112"/>
                  <a:pt x="84" y="112"/>
                  <a:pt x="84" y="112"/>
                </a:cubicBezTo>
                <a:lnTo>
                  <a:pt x="84" y="128"/>
                </a:lnTo>
                <a:close/>
                <a:moveTo>
                  <a:pt x="84" y="104"/>
                </a:moveTo>
                <a:cubicBezTo>
                  <a:pt x="56" y="104"/>
                  <a:pt x="56" y="104"/>
                  <a:pt x="56" y="104"/>
                </a:cubicBezTo>
                <a:cubicBezTo>
                  <a:pt x="53" y="88"/>
                  <a:pt x="53" y="88"/>
                  <a:pt x="53" y="88"/>
                </a:cubicBezTo>
                <a:cubicBezTo>
                  <a:pt x="84" y="88"/>
                  <a:pt x="84" y="88"/>
                  <a:pt x="84" y="88"/>
                </a:cubicBezTo>
                <a:lnTo>
                  <a:pt x="84" y="104"/>
                </a:lnTo>
                <a:close/>
                <a:moveTo>
                  <a:pt x="113" y="152"/>
                </a:moveTo>
                <a:cubicBezTo>
                  <a:pt x="92" y="152"/>
                  <a:pt x="92" y="152"/>
                  <a:pt x="92" y="152"/>
                </a:cubicBezTo>
                <a:cubicBezTo>
                  <a:pt x="92" y="136"/>
                  <a:pt x="92" y="136"/>
                  <a:pt x="92" y="136"/>
                </a:cubicBezTo>
                <a:cubicBezTo>
                  <a:pt x="115" y="136"/>
                  <a:pt x="115" y="136"/>
                  <a:pt x="115" y="136"/>
                </a:cubicBezTo>
                <a:lnTo>
                  <a:pt x="113" y="152"/>
                </a:lnTo>
                <a:close/>
                <a:moveTo>
                  <a:pt x="116" y="128"/>
                </a:moveTo>
                <a:cubicBezTo>
                  <a:pt x="92" y="128"/>
                  <a:pt x="92" y="128"/>
                  <a:pt x="92" y="128"/>
                </a:cubicBezTo>
                <a:cubicBezTo>
                  <a:pt x="92" y="112"/>
                  <a:pt x="92" y="112"/>
                  <a:pt x="92" y="112"/>
                </a:cubicBezTo>
                <a:cubicBezTo>
                  <a:pt x="119" y="112"/>
                  <a:pt x="119" y="112"/>
                  <a:pt x="119" y="112"/>
                </a:cubicBezTo>
                <a:lnTo>
                  <a:pt x="116" y="128"/>
                </a:lnTo>
                <a:close/>
                <a:moveTo>
                  <a:pt x="92" y="104"/>
                </a:moveTo>
                <a:cubicBezTo>
                  <a:pt x="92" y="88"/>
                  <a:pt x="92" y="88"/>
                  <a:pt x="92" y="88"/>
                </a:cubicBezTo>
                <a:cubicBezTo>
                  <a:pt x="123" y="88"/>
                  <a:pt x="123" y="88"/>
                  <a:pt x="123" y="88"/>
                </a:cubicBezTo>
                <a:cubicBezTo>
                  <a:pt x="120" y="104"/>
                  <a:pt x="120" y="104"/>
                  <a:pt x="120" y="104"/>
                </a:cubicBezTo>
                <a:lnTo>
                  <a:pt x="92" y="104"/>
                </a:lnTo>
                <a:close/>
                <a:moveTo>
                  <a:pt x="145" y="152"/>
                </a:moveTo>
                <a:cubicBezTo>
                  <a:pt x="121" y="152"/>
                  <a:pt x="121" y="152"/>
                  <a:pt x="121" y="152"/>
                </a:cubicBezTo>
                <a:cubicBezTo>
                  <a:pt x="123" y="136"/>
                  <a:pt x="123" y="136"/>
                  <a:pt x="123" y="136"/>
                </a:cubicBezTo>
                <a:cubicBezTo>
                  <a:pt x="148" y="136"/>
                  <a:pt x="148" y="136"/>
                  <a:pt x="148" y="136"/>
                </a:cubicBezTo>
                <a:lnTo>
                  <a:pt x="145" y="152"/>
                </a:lnTo>
                <a:close/>
                <a:moveTo>
                  <a:pt x="150" y="128"/>
                </a:moveTo>
                <a:cubicBezTo>
                  <a:pt x="124" y="128"/>
                  <a:pt x="124" y="128"/>
                  <a:pt x="124" y="128"/>
                </a:cubicBezTo>
                <a:cubicBezTo>
                  <a:pt x="127" y="112"/>
                  <a:pt x="127" y="112"/>
                  <a:pt x="127" y="112"/>
                </a:cubicBezTo>
                <a:cubicBezTo>
                  <a:pt x="153" y="112"/>
                  <a:pt x="153" y="112"/>
                  <a:pt x="153" y="112"/>
                </a:cubicBezTo>
                <a:lnTo>
                  <a:pt x="150" y="128"/>
                </a:lnTo>
                <a:close/>
                <a:moveTo>
                  <a:pt x="155" y="104"/>
                </a:moveTo>
                <a:cubicBezTo>
                  <a:pt x="128" y="104"/>
                  <a:pt x="128" y="104"/>
                  <a:pt x="128" y="104"/>
                </a:cubicBezTo>
                <a:cubicBezTo>
                  <a:pt x="131" y="88"/>
                  <a:pt x="131" y="88"/>
                  <a:pt x="131" y="88"/>
                </a:cubicBezTo>
                <a:cubicBezTo>
                  <a:pt x="158" y="88"/>
                  <a:pt x="158" y="88"/>
                  <a:pt x="158" y="88"/>
                </a:cubicBezTo>
                <a:lnTo>
                  <a:pt x="155" y="104"/>
                </a:lnTo>
                <a:close/>
                <a:moveTo>
                  <a:pt x="168" y="80"/>
                </a:moveTo>
                <a:cubicBezTo>
                  <a:pt x="8" y="80"/>
                  <a:pt x="8" y="80"/>
                  <a:pt x="8" y="80"/>
                </a:cubicBezTo>
                <a:cubicBezTo>
                  <a:pt x="8" y="72"/>
                  <a:pt x="8" y="72"/>
                  <a:pt x="8" y="72"/>
                </a:cubicBezTo>
                <a:cubicBezTo>
                  <a:pt x="168" y="72"/>
                  <a:pt x="168" y="72"/>
                  <a:pt x="168" y="72"/>
                </a:cubicBezTo>
                <a:lnTo>
                  <a:pt x="168" y="8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71" name="Freeform 216">
            <a:extLst>
              <a:ext uri="{FF2B5EF4-FFF2-40B4-BE49-F238E27FC236}">
                <a16:creationId xmlns:a16="http://schemas.microsoft.com/office/drawing/2014/main" id="{DD884DD3-950D-44B7-9B84-6C15A7EFFF89}"/>
              </a:ext>
            </a:extLst>
          </p:cNvPr>
          <p:cNvSpPr>
            <a:spLocks noEditPoints="1"/>
          </p:cNvSpPr>
          <p:nvPr/>
        </p:nvSpPr>
        <p:spPr bwMode="auto">
          <a:xfrm>
            <a:off x="-1168083" y="-1520819"/>
            <a:ext cx="600075" cy="544513"/>
          </a:xfrm>
          <a:custGeom>
            <a:avLst/>
            <a:gdLst>
              <a:gd name="T0" fmla="*/ 75 w 176"/>
              <a:gd name="T1" fmla="*/ 23 h 160"/>
              <a:gd name="T2" fmla="*/ 84 w 176"/>
              <a:gd name="T3" fmla="*/ 52 h 160"/>
              <a:gd name="T4" fmla="*/ 92 w 176"/>
              <a:gd name="T5" fmla="*/ 52 h 160"/>
              <a:gd name="T6" fmla="*/ 101 w 176"/>
              <a:gd name="T7" fmla="*/ 23 h 160"/>
              <a:gd name="T8" fmla="*/ 108 w 176"/>
              <a:gd name="T9" fmla="*/ 20 h 160"/>
              <a:gd name="T10" fmla="*/ 91 w 176"/>
              <a:gd name="T11" fmla="*/ 1 h 160"/>
              <a:gd name="T12" fmla="*/ 85 w 176"/>
              <a:gd name="T13" fmla="*/ 1 h 160"/>
              <a:gd name="T14" fmla="*/ 68 w 176"/>
              <a:gd name="T15" fmla="*/ 20 h 160"/>
              <a:gd name="T16" fmla="*/ 168 w 176"/>
              <a:gd name="T17" fmla="*/ 64 h 160"/>
              <a:gd name="T18" fmla="*/ 0 w 176"/>
              <a:gd name="T19" fmla="*/ 72 h 160"/>
              <a:gd name="T20" fmla="*/ 8 w 176"/>
              <a:gd name="T21" fmla="*/ 88 h 160"/>
              <a:gd name="T22" fmla="*/ 24 w 176"/>
              <a:gd name="T23" fmla="*/ 157 h 160"/>
              <a:gd name="T24" fmla="*/ 28 w 176"/>
              <a:gd name="T25" fmla="*/ 160 h 160"/>
              <a:gd name="T26" fmla="*/ 152 w 176"/>
              <a:gd name="T27" fmla="*/ 157 h 160"/>
              <a:gd name="T28" fmla="*/ 166 w 176"/>
              <a:gd name="T29" fmla="*/ 88 h 160"/>
              <a:gd name="T30" fmla="*/ 176 w 176"/>
              <a:gd name="T31" fmla="*/ 80 h 160"/>
              <a:gd name="T32" fmla="*/ 168 w 176"/>
              <a:gd name="T33" fmla="*/ 64 h 160"/>
              <a:gd name="T34" fmla="*/ 45 w 176"/>
              <a:gd name="T35" fmla="*/ 88 h 160"/>
              <a:gd name="T36" fmla="*/ 21 w 176"/>
              <a:gd name="T37" fmla="*/ 104 h 160"/>
              <a:gd name="T38" fmla="*/ 23 w 176"/>
              <a:gd name="T39" fmla="*/ 112 h 160"/>
              <a:gd name="T40" fmla="*/ 52 w 176"/>
              <a:gd name="T41" fmla="*/ 128 h 160"/>
              <a:gd name="T42" fmla="*/ 23 w 176"/>
              <a:gd name="T43" fmla="*/ 112 h 160"/>
              <a:gd name="T44" fmla="*/ 28 w 176"/>
              <a:gd name="T45" fmla="*/ 136 h 160"/>
              <a:gd name="T46" fmla="*/ 55 w 176"/>
              <a:gd name="T47" fmla="*/ 152 h 160"/>
              <a:gd name="T48" fmla="*/ 84 w 176"/>
              <a:gd name="T49" fmla="*/ 152 h 160"/>
              <a:gd name="T50" fmla="*/ 61 w 176"/>
              <a:gd name="T51" fmla="*/ 136 h 160"/>
              <a:gd name="T52" fmla="*/ 84 w 176"/>
              <a:gd name="T53" fmla="*/ 152 h 160"/>
              <a:gd name="T54" fmla="*/ 60 w 176"/>
              <a:gd name="T55" fmla="*/ 128 h 160"/>
              <a:gd name="T56" fmla="*/ 84 w 176"/>
              <a:gd name="T57" fmla="*/ 112 h 160"/>
              <a:gd name="T58" fmla="*/ 84 w 176"/>
              <a:gd name="T59" fmla="*/ 104 h 160"/>
              <a:gd name="T60" fmla="*/ 53 w 176"/>
              <a:gd name="T61" fmla="*/ 88 h 160"/>
              <a:gd name="T62" fmla="*/ 84 w 176"/>
              <a:gd name="T63" fmla="*/ 104 h 160"/>
              <a:gd name="T64" fmla="*/ 92 w 176"/>
              <a:gd name="T65" fmla="*/ 152 h 160"/>
              <a:gd name="T66" fmla="*/ 115 w 176"/>
              <a:gd name="T67" fmla="*/ 136 h 160"/>
              <a:gd name="T68" fmla="*/ 116 w 176"/>
              <a:gd name="T69" fmla="*/ 128 h 160"/>
              <a:gd name="T70" fmla="*/ 92 w 176"/>
              <a:gd name="T71" fmla="*/ 112 h 160"/>
              <a:gd name="T72" fmla="*/ 116 w 176"/>
              <a:gd name="T73" fmla="*/ 128 h 160"/>
              <a:gd name="T74" fmla="*/ 92 w 176"/>
              <a:gd name="T75" fmla="*/ 88 h 160"/>
              <a:gd name="T76" fmla="*/ 120 w 176"/>
              <a:gd name="T77" fmla="*/ 104 h 160"/>
              <a:gd name="T78" fmla="*/ 145 w 176"/>
              <a:gd name="T79" fmla="*/ 152 h 160"/>
              <a:gd name="T80" fmla="*/ 123 w 176"/>
              <a:gd name="T81" fmla="*/ 136 h 160"/>
              <a:gd name="T82" fmla="*/ 145 w 176"/>
              <a:gd name="T83" fmla="*/ 152 h 160"/>
              <a:gd name="T84" fmla="*/ 124 w 176"/>
              <a:gd name="T85" fmla="*/ 128 h 160"/>
              <a:gd name="T86" fmla="*/ 153 w 176"/>
              <a:gd name="T87" fmla="*/ 112 h 160"/>
              <a:gd name="T88" fmla="*/ 155 w 176"/>
              <a:gd name="T89" fmla="*/ 104 h 160"/>
              <a:gd name="T90" fmla="*/ 131 w 176"/>
              <a:gd name="T91" fmla="*/ 88 h 160"/>
              <a:gd name="T92" fmla="*/ 155 w 176"/>
              <a:gd name="T93" fmla="*/ 104 h 160"/>
              <a:gd name="T94" fmla="*/ 8 w 176"/>
              <a:gd name="T95" fmla="*/ 80 h 160"/>
              <a:gd name="T96" fmla="*/ 168 w 176"/>
              <a:gd name="T97" fmla="*/ 7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6" h="160">
                <a:moveTo>
                  <a:pt x="72" y="24"/>
                </a:moveTo>
                <a:cubicBezTo>
                  <a:pt x="73" y="24"/>
                  <a:pt x="74" y="24"/>
                  <a:pt x="75" y="23"/>
                </a:cubicBezTo>
                <a:cubicBezTo>
                  <a:pt x="84" y="14"/>
                  <a:pt x="84" y="14"/>
                  <a:pt x="84" y="14"/>
                </a:cubicBezTo>
                <a:cubicBezTo>
                  <a:pt x="84" y="52"/>
                  <a:pt x="84" y="52"/>
                  <a:pt x="84" y="52"/>
                </a:cubicBezTo>
                <a:cubicBezTo>
                  <a:pt x="84" y="54"/>
                  <a:pt x="86" y="56"/>
                  <a:pt x="88" y="56"/>
                </a:cubicBezTo>
                <a:cubicBezTo>
                  <a:pt x="90" y="56"/>
                  <a:pt x="92" y="54"/>
                  <a:pt x="92" y="52"/>
                </a:cubicBezTo>
                <a:cubicBezTo>
                  <a:pt x="92" y="14"/>
                  <a:pt x="92" y="14"/>
                  <a:pt x="92" y="14"/>
                </a:cubicBezTo>
                <a:cubicBezTo>
                  <a:pt x="101" y="23"/>
                  <a:pt x="101" y="23"/>
                  <a:pt x="101" y="23"/>
                </a:cubicBezTo>
                <a:cubicBezTo>
                  <a:pt x="102" y="24"/>
                  <a:pt x="103" y="24"/>
                  <a:pt x="104" y="24"/>
                </a:cubicBezTo>
                <a:cubicBezTo>
                  <a:pt x="106" y="24"/>
                  <a:pt x="108" y="22"/>
                  <a:pt x="108" y="20"/>
                </a:cubicBezTo>
                <a:cubicBezTo>
                  <a:pt x="108" y="19"/>
                  <a:pt x="108" y="18"/>
                  <a:pt x="107" y="17"/>
                </a:cubicBezTo>
                <a:cubicBezTo>
                  <a:pt x="91" y="1"/>
                  <a:pt x="91" y="1"/>
                  <a:pt x="91" y="1"/>
                </a:cubicBezTo>
                <a:cubicBezTo>
                  <a:pt x="90" y="0"/>
                  <a:pt x="89" y="0"/>
                  <a:pt x="88" y="0"/>
                </a:cubicBezTo>
                <a:cubicBezTo>
                  <a:pt x="87" y="0"/>
                  <a:pt x="86" y="0"/>
                  <a:pt x="85" y="1"/>
                </a:cubicBezTo>
                <a:cubicBezTo>
                  <a:pt x="69" y="17"/>
                  <a:pt x="69" y="17"/>
                  <a:pt x="69" y="17"/>
                </a:cubicBezTo>
                <a:cubicBezTo>
                  <a:pt x="68" y="18"/>
                  <a:pt x="68" y="19"/>
                  <a:pt x="68" y="20"/>
                </a:cubicBezTo>
                <a:cubicBezTo>
                  <a:pt x="68" y="22"/>
                  <a:pt x="70" y="24"/>
                  <a:pt x="72" y="24"/>
                </a:cubicBezTo>
                <a:moveTo>
                  <a:pt x="168" y="64"/>
                </a:moveTo>
                <a:cubicBezTo>
                  <a:pt x="8" y="64"/>
                  <a:pt x="8" y="64"/>
                  <a:pt x="8" y="64"/>
                </a:cubicBezTo>
                <a:cubicBezTo>
                  <a:pt x="4" y="64"/>
                  <a:pt x="0" y="68"/>
                  <a:pt x="0" y="72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4"/>
                  <a:pt x="4" y="88"/>
                  <a:pt x="8" y="88"/>
                </a:cubicBezTo>
                <a:cubicBezTo>
                  <a:pt x="10" y="88"/>
                  <a:pt x="10" y="88"/>
                  <a:pt x="10" y="88"/>
                </a:cubicBezTo>
                <a:cubicBezTo>
                  <a:pt x="24" y="157"/>
                  <a:pt x="24" y="157"/>
                  <a:pt x="24" y="157"/>
                </a:cubicBezTo>
                <a:cubicBezTo>
                  <a:pt x="24" y="157"/>
                  <a:pt x="24" y="157"/>
                  <a:pt x="24" y="157"/>
                </a:cubicBezTo>
                <a:cubicBezTo>
                  <a:pt x="25" y="159"/>
                  <a:pt x="26" y="160"/>
                  <a:pt x="28" y="160"/>
                </a:cubicBezTo>
                <a:cubicBezTo>
                  <a:pt x="148" y="160"/>
                  <a:pt x="148" y="160"/>
                  <a:pt x="148" y="160"/>
                </a:cubicBezTo>
                <a:cubicBezTo>
                  <a:pt x="150" y="160"/>
                  <a:pt x="151" y="159"/>
                  <a:pt x="152" y="157"/>
                </a:cubicBezTo>
                <a:cubicBezTo>
                  <a:pt x="152" y="157"/>
                  <a:pt x="152" y="157"/>
                  <a:pt x="152" y="157"/>
                </a:cubicBezTo>
                <a:cubicBezTo>
                  <a:pt x="166" y="88"/>
                  <a:pt x="166" y="88"/>
                  <a:pt x="166" y="88"/>
                </a:cubicBezTo>
                <a:cubicBezTo>
                  <a:pt x="168" y="88"/>
                  <a:pt x="168" y="88"/>
                  <a:pt x="168" y="88"/>
                </a:cubicBezTo>
                <a:cubicBezTo>
                  <a:pt x="172" y="88"/>
                  <a:pt x="176" y="84"/>
                  <a:pt x="176" y="8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8"/>
                  <a:pt x="172" y="64"/>
                  <a:pt x="168" y="64"/>
                </a:cubicBezTo>
                <a:moveTo>
                  <a:pt x="18" y="88"/>
                </a:moveTo>
                <a:cubicBezTo>
                  <a:pt x="45" y="88"/>
                  <a:pt x="45" y="88"/>
                  <a:pt x="45" y="88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21" y="104"/>
                  <a:pt x="21" y="104"/>
                  <a:pt x="21" y="104"/>
                </a:cubicBezTo>
                <a:lnTo>
                  <a:pt x="18" y="88"/>
                </a:lnTo>
                <a:close/>
                <a:moveTo>
                  <a:pt x="23" y="112"/>
                </a:moveTo>
                <a:cubicBezTo>
                  <a:pt x="49" y="112"/>
                  <a:pt x="49" y="112"/>
                  <a:pt x="49" y="112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26" y="128"/>
                  <a:pt x="26" y="128"/>
                  <a:pt x="26" y="128"/>
                </a:cubicBezTo>
                <a:lnTo>
                  <a:pt x="23" y="112"/>
                </a:lnTo>
                <a:close/>
                <a:moveTo>
                  <a:pt x="31" y="152"/>
                </a:moveTo>
                <a:cubicBezTo>
                  <a:pt x="28" y="136"/>
                  <a:pt x="28" y="136"/>
                  <a:pt x="28" y="136"/>
                </a:cubicBezTo>
                <a:cubicBezTo>
                  <a:pt x="53" y="136"/>
                  <a:pt x="53" y="136"/>
                  <a:pt x="53" y="136"/>
                </a:cubicBezTo>
                <a:cubicBezTo>
                  <a:pt x="55" y="152"/>
                  <a:pt x="55" y="152"/>
                  <a:pt x="55" y="152"/>
                </a:cubicBezTo>
                <a:lnTo>
                  <a:pt x="31" y="152"/>
                </a:lnTo>
                <a:close/>
                <a:moveTo>
                  <a:pt x="84" y="152"/>
                </a:moveTo>
                <a:cubicBezTo>
                  <a:pt x="63" y="152"/>
                  <a:pt x="63" y="152"/>
                  <a:pt x="63" y="152"/>
                </a:cubicBezTo>
                <a:cubicBezTo>
                  <a:pt x="61" y="136"/>
                  <a:pt x="61" y="136"/>
                  <a:pt x="61" y="136"/>
                </a:cubicBezTo>
                <a:cubicBezTo>
                  <a:pt x="84" y="136"/>
                  <a:pt x="84" y="136"/>
                  <a:pt x="84" y="136"/>
                </a:cubicBezTo>
                <a:lnTo>
                  <a:pt x="84" y="152"/>
                </a:lnTo>
                <a:close/>
                <a:moveTo>
                  <a:pt x="84" y="128"/>
                </a:moveTo>
                <a:cubicBezTo>
                  <a:pt x="60" y="128"/>
                  <a:pt x="60" y="128"/>
                  <a:pt x="60" y="128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84" y="112"/>
                  <a:pt x="84" y="112"/>
                  <a:pt x="84" y="112"/>
                </a:cubicBezTo>
                <a:lnTo>
                  <a:pt x="84" y="128"/>
                </a:lnTo>
                <a:close/>
                <a:moveTo>
                  <a:pt x="84" y="104"/>
                </a:moveTo>
                <a:cubicBezTo>
                  <a:pt x="56" y="104"/>
                  <a:pt x="56" y="104"/>
                  <a:pt x="56" y="104"/>
                </a:cubicBezTo>
                <a:cubicBezTo>
                  <a:pt x="53" y="88"/>
                  <a:pt x="53" y="88"/>
                  <a:pt x="53" y="88"/>
                </a:cubicBezTo>
                <a:cubicBezTo>
                  <a:pt x="84" y="88"/>
                  <a:pt x="84" y="88"/>
                  <a:pt x="84" y="88"/>
                </a:cubicBezTo>
                <a:lnTo>
                  <a:pt x="84" y="104"/>
                </a:lnTo>
                <a:close/>
                <a:moveTo>
                  <a:pt x="113" y="152"/>
                </a:moveTo>
                <a:cubicBezTo>
                  <a:pt x="92" y="152"/>
                  <a:pt x="92" y="152"/>
                  <a:pt x="92" y="152"/>
                </a:cubicBezTo>
                <a:cubicBezTo>
                  <a:pt x="92" y="136"/>
                  <a:pt x="92" y="136"/>
                  <a:pt x="92" y="136"/>
                </a:cubicBezTo>
                <a:cubicBezTo>
                  <a:pt x="115" y="136"/>
                  <a:pt x="115" y="136"/>
                  <a:pt x="115" y="136"/>
                </a:cubicBezTo>
                <a:lnTo>
                  <a:pt x="113" y="152"/>
                </a:lnTo>
                <a:close/>
                <a:moveTo>
                  <a:pt x="116" y="128"/>
                </a:moveTo>
                <a:cubicBezTo>
                  <a:pt x="92" y="128"/>
                  <a:pt x="92" y="128"/>
                  <a:pt x="92" y="128"/>
                </a:cubicBezTo>
                <a:cubicBezTo>
                  <a:pt x="92" y="112"/>
                  <a:pt x="92" y="112"/>
                  <a:pt x="92" y="112"/>
                </a:cubicBezTo>
                <a:cubicBezTo>
                  <a:pt x="119" y="112"/>
                  <a:pt x="119" y="112"/>
                  <a:pt x="119" y="112"/>
                </a:cubicBezTo>
                <a:lnTo>
                  <a:pt x="116" y="128"/>
                </a:lnTo>
                <a:close/>
                <a:moveTo>
                  <a:pt x="92" y="104"/>
                </a:moveTo>
                <a:cubicBezTo>
                  <a:pt x="92" y="88"/>
                  <a:pt x="92" y="88"/>
                  <a:pt x="92" y="88"/>
                </a:cubicBezTo>
                <a:cubicBezTo>
                  <a:pt x="123" y="88"/>
                  <a:pt x="123" y="88"/>
                  <a:pt x="123" y="88"/>
                </a:cubicBezTo>
                <a:cubicBezTo>
                  <a:pt x="120" y="104"/>
                  <a:pt x="120" y="104"/>
                  <a:pt x="120" y="104"/>
                </a:cubicBezTo>
                <a:lnTo>
                  <a:pt x="92" y="104"/>
                </a:lnTo>
                <a:close/>
                <a:moveTo>
                  <a:pt x="145" y="152"/>
                </a:moveTo>
                <a:cubicBezTo>
                  <a:pt x="121" y="152"/>
                  <a:pt x="121" y="152"/>
                  <a:pt x="121" y="152"/>
                </a:cubicBezTo>
                <a:cubicBezTo>
                  <a:pt x="123" y="136"/>
                  <a:pt x="123" y="136"/>
                  <a:pt x="123" y="136"/>
                </a:cubicBezTo>
                <a:cubicBezTo>
                  <a:pt x="148" y="136"/>
                  <a:pt x="148" y="136"/>
                  <a:pt x="148" y="136"/>
                </a:cubicBezTo>
                <a:lnTo>
                  <a:pt x="145" y="152"/>
                </a:lnTo>
                <a:close/>
                <a:moveTo>
                  <a:pt x="150" y="128"/>
                </a:moveTo>
                <a:cubicBezTo>
                  <a:pt x="124" y="128"/>
                  <a:pt x="124" y="128"/>
                  <a:pt x="124" y="128"/>
                </a:cubicBezTo>
                <a:cubicBezTo>
                  <a:pt x="127" y="112"/>
                  <a:pt x="127" y="112"/>
                  <a:pt x="127" y="112"/>
                </a:cubicBezTo>
                <a:cubicBezTo>
                  <a:pt x="153" y="112"/>
                  <a:pt x="153" y="112"/>
                  <a:pt x="153" y="112"/>
                </a:cubicBezTo>
                <a:lnTo>
                  <a:pt x="150" y="128"/>
                </a:lnTo>
                <a:close/>
                <a:moveTo>
                  <a:pt x="155" y="104"/>
                </a:moveTo>
                <a:cubicBezTo>
                  <a:pt x="128" y="104"/>
                  <a:pt x="128" y="104"/>
                  <a:pt x="128" y="104"/>
                </a:cubicBezTo>
                <a:cubicBezTo>
                  <a:pt x="131" y="88"/>
                  <a:pt x="131" y="88"/>
                  <a:pt x="131" y="88"/>
                </a:cubicBezTo>
                <a:cubicBezTo>
                  <a:pt x="158" y="88"/>
                  <a:pt x="158" y="88"/>
                  <a:pt x="158" y="88"/>
                </a:cubicBezTo>
                <a:lnTo>
                  <a:pt x="155" y="104"/>
                </a:lnTo>
                <a:close/>
                <a:moveTo>
                  <a:pt x="168" y="80"/>
                </a:moveTo>
                <a:cubicBezTo>
                  <a:pt x="8" y="80"/>
                  <a:pt x="8" y="80"/>
                  <a:pt x="8" y="80"/>
                </a:cubicBezTo>
                <a:cubicBezTo>
                  <a:pt x="8" y="72"/>
                  <a:pt x="8" y="72"/>
                  <a:pt x="8" y="72"/>
                </a:cubicBezTo>
                <a:cubicBezTo>
                  <a:pt x="168" y="72"/>
                  <a:pt x="168" y="72"/>
                  <a:pt x="168" y="72"/>
                </a:cubicBezTo>
                <a:lnTo>
                  <a:pt x="168" y="8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72" name="Freeform 217">
            <a:extLst>
              <a:ext uri="{FF2B5EF4-FFF2-40B4-BE49-F238E27FC236}">
                <a16:creationId xmlns:a16="http://schemas.microsoft.com/office/drawing/2014/main" id="{8C291B29-85F3-46DB-BA9C-D280AFC5C98E}"/>
              </a:ext>
            </a:extLst>
          </p:cNvPr>
          <p:cNvSpPr>
            <a:spLocks noEditPoints="1"/>
          </p:cNvSpPr>
          <p:nvPr/>
        </p:nvSpPr>
        <p:spPr bwMode="auto">
          <a:xfrm>
            <a:off x="-11477308" y="-376231"/>
            <a:ext cx="600075" cy="544513"/>
          </a:xfrm>
          <a:custGeom>
            <a:avLst/>
            <a:gdLst>
              <a:gd name="T0" fmla="*/ 61 w 176"/>
              <a:gd name="T1" fmla="*/ 23 h 160"/>
              <a:gd name="T2" fmla="*/ 80 w 176"/>
              <a:gd name="T3" fmla="*/ 40 h 160"/>
              <a:gd name="T4" fmla="*/ 83 w 176"/>
              <a:gd name="T5" fmla="*/ 33 h 160"/>
              <a:gd name="T6" fmla="*/ 112 w 176"/>
              <a:gd name="T7" fmla="*/ 24 h 160"/>
              <a:gd name="T8" fmla="*/ 116 w 176"/>
              <a:gd name="T9" fmla="*/ 20 h 160"/>
              <a:gd name="T10" fmla="*/ 74 w 176"/>
              <a:gd name="T11" fmla="*/ 16 h 160"/>
              <a:gd name="T12" fmla="*/ 84 w 176"/>
              <a:gd name="T13" fmla="*/ 4 h 160"/>
              <a:gd name="T14" fmla="*/ 77 w 176"/>
              <a:gd name="T15" fmla="*/ 1 h 160"/>
              <a:gd name="T16" fmla="*/ 61 w 176"/>
              <a:gd name="T17" fmla="*/ 17 h 160"/>
              <a:gd name="T18" fmla="*/ 61 w 176"/>
              <a:gd name="T19" fmla="*/ 23 h 160"/>
              <a:gd name="T20" fmla="*/ 8 w 176"/>
              <a:gd name="T21" fmla="*/ 64 h 160"/>
              <a:gd name="T22" fmla="*/ 0 w 176"/>
              <a:gd name="T23" fmla="*/ 80 h 160"/>
              <a:gd name="T24" fmla="*/ 10 w 176"/>
              <a:gd name="T25" fmla="*/ 88 h 160"/>
              <a:gd name="T26" fmla="*/ 24 w 176"/>
              <a:gd name="T27" fmla="*/ 157 h 160"/>
              <a:gd name="T28" fmla="*/ 148 w 176"/>
              <a:gd name="T29" fmla="*/ 160 h 160"/>
              <a:gd name="T30" fmla="*/ 152 w 176"/>
              <a:gd name="T31" fmla="*/ 157 h 160"/>
              <a:gd name="T32" fmla="*/ 168 w 176"/>
              <a:gd name="T33" fmla="*/ 88 h 160"/>
              <a:gd name="T34" fmla="*/ 176 w 176"/>
              <a:gd name="T35" fmla="*/ 72 h 160"/>
              <a:gd name="T36" fmla="*/ 18 w 176"/>
              <a:gd name="T37" fmla="*/ 88 h 160"/>
              <a:gd name="T38" fmla="*/ 48 w 176"/>
              <a:gd name="T39" fmla="*/ 104 h 160"/>
              <a:gd name="T40" fmla="*/ 18 w 176"/>
              <a:gd name="T41" fmla="*/ 88 h 160"/>
              <a:gd name="T42" fmla="*/ 49 w 176"/>
              <a:gd name="T43" fmla="*/ 112 h 160"/>
              <a:gd name="T44" fmla="*/ 26 w 176"/>
              <a:gd name="T45" fmla="*/ 128 h 160"/>
              <a:gd name="T46" fmla="*/ 31 w 176"/>
              <a:gd name="T47" fmla="*/ 152 h 160"/>
              <a:gd name="T48" fmla="*/ 53 w 176"/>
              <a:gd name="T49" fmla="*/ 136 h 160"/>
              <a:gd name="T50" fmla="*/ 31 w 176"/>
              <a:gd name="T51" fmla="*/ 152 h 160"/>
              <a:gd name="T52" fmla="*/ 63 w 176"/>
              <a:gd name="T53" fmla="*/ 152 h 160"/>
              <a:gd name="T54" fmla="*/ 84 w 176"/>
              <a:gd name="T55" fmla="*/ 136 h 160"/>
              <a:gd name="T56" fmla="*/ 84 w 176"/>
              <a:gd name="T57" fmla="*/ 128 h 160"/>
              <a:gd name="T58" fmla="*/ 57 w 176"/>
              <a:gd name="T59" fmla="*/ 112 h 160"/>
              <a:gd name="T60" fmla="*/ 84 w 176"/>
              <a:gd name="T61" fmla="*/ 128 h 160"/>
              <a:gd name="T62" fmla="*/ 56 w 176"/>
              <a:gd name="T63" fmla="*/ 104 h 160"/>
              <a:gd name="T64" fmla="*/ 84 w 176"/>
              <a:gd name="T65" fmla="*/ 88 h 160"/>
              <a:gd name="T66" fmla="*/ 113 w 176"/>
              <a:gd name="T67" fmla="*/ 152 h 160"/>
              <a:gd name="T68" fmla="*/ 92 w 176"/>
              <a:gd name="T69" fmla="*/ 136 h 160"/>
              <a:gd name="T70" fmla="*/ 113 w 176"/>
              <a:gd name="T71" fmla="*/ 152 h 160"/>
              <a:gd name="T72" fmla="*/ 92 w 176"/>
              <a:gd name="T73" fmla="*/ 128 h 160"/>
              <a:gd name="T74" fmla="*/ 119 w 176"/>
              <a:gd name="T75" fmla="*/ 112 h 160"/>
              <a:gd name="T76" fmla="*/ 92 w 176"/>
              <a:gd name="T77" fmla="*/ 104 h 160"/>
              <a:gd name="T78" fmla="*/ 123 w 176"/>
              <a:gd name="T79" fmla="*/ 88 h 160"/>
              <a:gd name="T80" fmla="*/ 92 w 176"/>
              <a:gd name="T81" fmla="*/ 104 h 160"/>
              <a:gd name="T82" fmla="*/ 121 w 176"/>
              <a:gd name="T83" fmla="*/ 152 h 160"/>
              <a:gd name="T84" fmla="*/ 148 w 176"/>
              <a:gd name="T85" fmla="*/ 136 h 160"/>
              <a:gd name="T86" fmla="*/ 150 w 176"/>
              <a:gd name="T87" fmla="*/ 128 h 160"/>
              <a:gd name="T88" fmla="*/ 127 w 176"/>
              <a:gd name="T89" fmla="*/ 112 h 160"/>
              <a:gd name="T90" fmla="*/ 150 w 176"/>
              <a:gd name="T91" fmla="*/ 128 h 160"/>
              <a:gd name="T92" fmla="*/ 128 w 176"/>
              <a:gd name="T93" fmla="*/ 104 h 160"/>
              <a:gd name="T94" fmla="*/ 158 w 176"/>
              <a:gd name="T95" fmla="*/ 88 h 160"/>
              <a:gd name="T96" fmla="*/ 168 w 176"/>
              <a:gd name="T97" fmla="*/ 80 h 160"/>
              <a:gd name="T98" fmla="*/ 8 w 176"/>
              <a:gd name="T99" fmla="*/ 72 h 160"/>
              <a:gd name="T100" fmla="*/ 168 w 176"/>
              <a:gd name="T101" fmla="*/ 8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76" h="160">
                <a:moveTo>
                  <a:pt x="61" y="23"/>
                </a:moveTo>
                <a:cubicBezTo>
                  <a:pt x="61" y="23"/>
                  <a:pt x="61" y="23"/>
                  <a:pt x="61" y="23"/>
                </a:cubicBezTo>
                <a:cubicBezTo>
                  <a:pt x="77" y="39"/>
                  <a:pt x="77" y="39"/>
                  <a:pt x="77" y="39"/>
                </a:cubicBezTo>
                <a:cubicBezTo>
                  <a:pt x="78" y="40"/>
                  <a:pt x="79" y="40"/>
                  <a:pt x="80" y="40"/>
                </a:cubicBezTo>
                <a:cubicBezTo>
                  <a:pt x="82" y="40"/>
                  <a:pt x="84" y="38"/>
                  <a:pt x="84" y="36"/>
                </a:cubicBezTo>
                <a:cubicBezTo>
                  <a:pt x="84" y="35"/>
                  <a:pt x="84" y="34"/>
                  <a:pt x="83" y="33"/>
                </a:cubicBezTo>
                <a:cubicBezTo>
                  <a:pt x="74" y="24"/>
                  <a:pt x="74" y="24"/>
                  <a:pt x="74" y="24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14" y="24"/>
                  <a:pt x="116" y="22"/>
                  <a:pt x="116" y="20"/>
                </a:cubicBezTo>
                <a:cubicBezTo>
                  <a:pt x="116" y="18"/>
                  <a:pt x="114" y="16"/>
                  <a:pt x="112" y="16"/>
                </a:cubicBezTo>
                <a:cubicBezTo>
                  <a:pt x="74" y="16"/>
                  <a:pt x="74" y="16"/>
                  <a:pt x="74" y="16"/>
                </a:cubicBezTo>
                <a:cubicBezTo>
                  <a:pt x="83" y="7"/>
                  <a:pt x="83" y="7"/>
                  <a:pt x="83" y="7"/>
                </a:cubicBezTo>
                <a:cubicBezTo>
                  <a:pt x="84" y="6"/>
                  <a:pt x="84" y="5"/>
                  <a:pt x="84" y="4"/>
                </a:cubicBezTo>
                <a:cubicBezTo>
                  <a:pt x="84" y="2"/>
                  <a:pt x="82" y="0"/>
                  <a:pt x="80" y="0"/>
                </a:cubicBezTo>
                <a:cubicBezTo>
                  <a:pt x="79" y="0"/>
                  <a:pt x="78" y="0"/>
                  <a:pt x="77" y="1"/>
                </a:cubicBezTo>
                <a:cubicBezTo>
                  <a:pt x="61" y="17"/>
                  <a:pt x="61" y="17"/>
                  <a:pt x="61" y="17"/>
                </a:cubicBezTo>
                <a:cubicBezTo>
                  <a:pt x="61" y="17"/>
                  <a:pt x="61" y="17"/>
                  <a:pt x="61" y="17"/>
                </a:cubicBezTo>
                <a:cubicBezTo>
                  <a:pt x="60" y="18"/>
                  <a:pt x="60" y="19"/>
                  <a:pt x="60" y="20"/>
                </a:cubicBezTo>
                <a:cubicBezTo>
                  <a:pt x="60" y="21"/>
                  <a:pt x="60" y="22"/>
                  <a:pt x="61" y="23"/>
                </a:cubicBezTo>
                <a:moveTo>
                  <a:pt x="168" y="64"/>
                </a:moveTo>
                <a:cubicBezTo>
                  <a:pt x="8" y="64"/>
                  <a:pt x="8" y="64"/>
                  <a:pt x="8" y="64"/>
                </a:cubicBezTo>
                <a:cubicBezTo>
                  <a:pt x="4" y="64"/>
                  <a:pt x="0" y="68"/>
                  <a:pt x="0" y="72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4"/>
                  <a:pt x="4" y="88"/>
                  <a:pt x="8" y="88"/>
                </a:cubicBezTo>
                <a:cubicBezTo>
                  <a:pt x="10" y="88"/>
                  <a:pt x="10" y="88"/>
                  <a:pt x="10" y="88"/>
                </a:cubicBezTo>
                <a:cubicBezTo>
                  <a:pt x="24" y="157"/>
                  <a:pt x="24" y="157"/>
                  <a:pt x="24" y="157"/>
                </a:cubicBezTo>
                <a:cubicBezTo>
                  <a:pt x="24" y="157"/>
                  <a:pt x="24" y="157"/>
                  <a:pt x="24" y="157"/>
                </a:cubicBezTo>
                <a:cubicBezTo>
                  <a:pt x="25" y="159"/>
                  <a:pt x="26" y="160"/>
                  <a:pt x="28" y="160"/>
                </a:cubicBezTo>
                <a:cubicBezTo>
                  <a:pt x="148" y="160"/>
                  <a:pt x="148" y="160"/>
                  <a:pt x="148" y="160"/>
                </a:cubicBezTo>
                <a:cubicBezTo>
                  <a:pt x="150" y="160"/>
                  <a:pt x="151" y="159"/>
                  <a:pt x="152" y="157"/>
                </a:cubicBezTo>
                <a:cubicBezTo>
                  <a:pt x="152" y="157"/>
                  <a:pt x="152" y="157"/>
                  <a:pt x="152" y="157"/>
                </a:cubicBezTo>
                <a:cubicBezTo>
                  <a:pt x="166" y="88"/>
                  <a:pt x="166" y="88"/>
                  <a:pt x="166" y="88"/>
                </a:cubicBezTo>
                <a:cubicBezTo>
                  <a:pt x="168" y="88"/>
                  <a:pt x="168" y="88"/>
                  <a:pt x="168" y="88"/>
                </a:cubicBezTo>
                <a:cubicBezTo>
                  <a:pt x="172" y="88"/>
                  <a:pt x="176" y="84"/>
                  <a:pt x="176" y="8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8"/>
                  <a:pt x="172" y="64"/>
                  <a:pt x="168" y="64"/>
                </a:cubicBezTo>
                <a:moveTo>
                  <a:pt x="18" y="88"/>
                </a:moveTo>
                <a:cubicBezTo>
                  <a:pt x="45" y="88"/>
                  <a:pt x="45" y="88"/>
                  <a:pt x="45" y="88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21" y="104"/>
                  <a:pt x="21" y="104"/>
                  <a:pt x="21" y="104"/>
                </a:cubicBezTo>
                <a:lnTo>
                  <a:pt x="18" y="88"/>
                </a:lnTo>
                <a:close/>
                <a:moveTo>
                  <a:pt x="23" y="112"/>
                </a:moveTo>
                <a:cubicBezTo>
                  <a:pt x="49" y="112"/>
                  <a:pt x="49" y="112"/>
                  <a:pt x="49" y="112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26" y="128"/>
                  <a:pt x="26" y="128"/>
                  <a:pt x="26" y="128"/>
                </a:cubicBezTo>
                <a:lnTo>
                  <a:pt x="23" y="112"/>
                </a:lnTo>
                <a:close/>
                <a:moveTo>
                  <a:pt x="31" y="152"/>
                </a:moveTo>
                <a:cubicBezTo>
                  <a:pt x="28" y="136"/>
                  <a:pt x="28" y="136"/>
                  <a:pt x="28" y="136"/>
                </a:cubicBezTo>
                <a:cubicBezTo>
                  <a:pt x="53" y="136"/>
                  <a:pt x="53" y="136"/>
                  <a:pt x="53" y="136"/>
                </a:cubicBezTo>
                <a:cubicBezTo>
                  <a:pt x="55" y="152"/>
                  <a:pt x="55" y="152"/>
                  <a:pt x="55" y="152"/>
                </a:cubicBezTo>
                <a:lnTo>
                  <a:pt x="31" y="152"/>
                </a:lnTo>
                <a:close/>
                <a:moveTo>
                  <a:pt x="84" y="152"/>
                </a:moveTo>
                <a:cubicBezTo>
                  <a:pt x="63" y="152"/>
                  <a:pt x="63" y="152"/>
                  <a:pt x="63" y="152"/>
                </a:cubicBezTo>
                <a:cubicBezTo>
                  <a:pt x="61" y="136"/>
                  <a:pt x="61" y="136"/>
                  <a:pt x="61" y="136"/>
                </a:cubicBezTo>
                <a:cubicBezTo>
                  <a:pt x="84" y="136"/>
                  <a:pt x="84" y="136"/>
                  <a:pt x="84" y="136"/>
                </a:cubicBezTo>
                <a:lnTo>
                  <a:pt x="84" y="152"/>
                </a:lnTo>
                <a:close/>
                <a:moveTo>
                  <a:pt x="84" y="128"/>
                </a:moveTo>
                <a:cubicBezTo>
                  <a:pt x="60" y="128"/>
                  <a:pt x="60" y="128"/>
                  <a:pt x="60" y="128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84" y="112"/>
                  <a:pt x="84" y="112"/>
                  <a:pt x="84" y="112"/>
                </a:cubicBezTo>
                <a:lnTo>
                  <a:pt x="84" y="128"/>
                </a:lnTo>
                <a:close/>
                <a:moveTo>
                  <a:pt x="84" y="104"/>
                </a:moveTo>
                <a:cubicBezTo>
                  <a:pt x="56" y="104"/>
                  <a:pt x="56" y="104"/>
                  <a:pt x="56" y="104"/>
                </a:cubicBezTo>
                <a:cubicBezTo>
                  <a:pt x="53" y="88"/>
                  <a:pt x="53" y="88"/>
                  <a:pt x="53" y="88"/>
                </a:cubicBezTo>
                <a:cubicBezTo>
                  <a:pt x="84" y="88"/>
                  <a:pt x="84" y="88"/>
                  <a:pt x="84" y="88"/>
                </a:cubicBezTo>
                <a:lnTo>
                  <a:pt x="84" y="104"/>
                </a:lnTo>
                <a:close/>
                <a:moveTo>
                  <a:pt x="113" y="152"/>
                </a:moveTo>
                <a:cubicBezTo>
                  <a:pt x="92" y="152"/>
                  <a:pt x="92" y="152"/>
                  <a:pt x="92" y="152"/>
                </a:cubicBezTo>
                <a:cubicBezTo>
                  <a:pt x="92" y="136"/>
                  <a:pt x="92" y="136"/>
                  <a:pt x="92" y="136"/>
                </a:cubicBezTo>
                <a:cubicBezTo>
                  <a:pt x="115" y="136"/>
                  <a:pt x="115" y="136"/>
                  <a:pt x="115" y="136"/>
                </a:cubicBezTo>
                <a:lnTo>
                  <a:pt x="113" y="152"/>
                </a:lnTo>
                <a:close/>
                <a:moveTo>
                  <a:pt x="116" y="128"/>
                </a:moveTo>
                <a:cubicBezTo>
                  <a:pt x="92" y="128"/>
                  <a:pt x="92" y="128"/>
                  <a:pt x="92" y="128"/>
                </a:cubicBezTo>
                <a:cubicBezTo>
                  <a:pt x="92" y="112"/>
                  <a:pt x="92" y="112"/>
                  <a:pt x="92" y="112"/>
                </a:cubicBezTo>
                <a:cubicBezTo>
                  <a:pt x="119" y="112"/>
                  <a:pt x="119" y="112"/>
                  <a:pt x="119" y="112"/>
                </a:cubicBezTo>
                <a:lnTo>
                  <a:pt x="116" y="128"/>
                </a:lnTo>
                <a:close/>
                <a:moveTo>
                  <a:pt x="92" y="104"/>
                </a:moveTo>
                <a:cubicBezTo>
                  <a:pt x="92" y="88"/>
                  <a:pt x="92" y="88"/>
                  <a:pt x="92" y="88"/>
                </a:cubicBezTo>
                <a:cubicBezTo>
                  <a:pt x="123" y="88"/>
                  <a:pt x="123" y="88"/>
                  <a:pt x="123" y="88"/>
                </a:cubicBezTo>
                <a:cubicBezTo>
                  <a:pt x="120" y="104"/>
                  <a:pt x="120" y="104"/>
                  <a:pt x="120" y="104"/>
                </a:cubicBezTo>
                <a:lnTo>
                  <a:pt x="92" y="104"/>
                </a:lnTo>
                <a:close/>
                <a:moveTo>
                  <a:pt x="145" y="152"/>
                </a:moveTo>
                <a:cubicBezTo>
                  <a:pt x="121" y="152"/>
                  <a:pt x="121" y="152"/>
                  <a:pt x="121" y="152"/>
                </a:cubicBezTo>
                <a:cubicBezTo>
                  <a:pt x="123" y="136"/>
                  <a:pt x="123" y="136"/>
                  <a:pt x="123" y="136"/>
                </a:cubicBezTo>
                <a:cubicBezTo>
                  <a:pt x="148" y="136"/>
                  <a:pt x="148" y="136"/>
                  <a:pt x="148" y="136"/>
                </a:cubicBezTo>
                <a:lnTo>
                  <a:pt x="145" y="152"/>
                </a:lnTo>
                <a:close/>
                <a:moveTo>
                  <a:pt x="150" y="128"/>
                </a:moveTo>
                <a:cubicBezTo>
                  <a:pt x="124" y="128"/>
                  <a:pt x="124" y="128"/>
                  <a:pt x="124" y="128"/>
                </a:cubicBezTo>
                <a:cubicBezTo>
                  <a:pt x="127" y="112"/>
                  <a:pt x="127" y="112"/>
                  <a:pt x="127" y="112"/>
                </a:cubicBezTo>
                <a:cubicBezTo>
                  <a:pt x="153" y="112"/>
                  <a:pt x="153" y="112"/>
                  <a:pt x="153" y="112"/>
                </a:cubicBezTo>
                <a:lnTo>
                  <a:pt x="150" y="128"/>
                </a:lnTo>
                <a:close/>
                <a:moveTo>
                  <a:pt x="155" y="104"/>
                </a:moveTo>
                <a:cubicBezTo>
                  <a:pt x="128" y="104"/>
                  <a:pt x="128" y="104"/>
                  <a:pt x="128" y="104"/>
                </a:cubicBezTo>
                <a:cubicBezTo>
                  <a:pt x="131" y="88"/>
                  <a:pt x="131" y="88"/>
                  <a:pt x="131" y="88"/>
                </a:cubicBezTo>
                <a:cubicBezTo>
                  <a:pt x="158" y="88"/>
                  <a:pt x="158" y="88"/>
                  <a:pt x="158" y="88"/>
                </a:cubicBezTo>
                <a:lnTo>
                  <a:pt x="155" y="104"/>
                </a:lnTo>
                <a:close/>
                <a:moveTo>
                  <a:pt x="168" y="80"/>
                </a:moveTo>
                <a:cubicBezTo>
                  <a:pt x="8" y="80"/>
                  <a:pt x="8" y="80"/>
                  <a:pt x="8" y="80"/>
                </a:cubicBezTo>
                <a:cubicBezTo>
                  <a:pt x="8" y="72"/>
                  <a:pt x="8" y="72"/>
                  <a:pt x="8" y="72"/>
                </a:cubicBezTo>
                <a:cubicBezTo>
                  <a:pt x="168" y="72"/>
                  <a:pt x="168" y="72"/>
                  <a:pt x="168" y="72"/>
                </a:cubicBezTo>
                <a:lnTo>
                  <a:pt x="168" y="8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73" name="Freeform 218">
            <a:extLst>
              <a:ext uri="{FF2B5EF4-FFF2-40B4-BE49-F238E27FC236}">
                <a16:creationId xmlns:a16="http://schemas.microsoft.com/office/drawing/2014/main" id="{AD7CAA86-3E36-47EA-82E9-743B3732D94C}"/>
              </a:ext>
            </a:extLst>
          </p:cNvPr>
          <p:cNvSpPr>
            <a:spLocks noEditPoints="1"/>
          </p:cNvSpPr>
          <p:nvPr/>
        </p:nvSpPr>
        <p:spPr bwMode="auto">
          <a:xfrm>
            <a:off x="-10331133" y="-376231"/>
            <a:ext cx="600075" cy="544513"/>
          </a:xfrm>
          <a:custGeom>
            <a:avLst/>
            <a:gdLst>
              <a:gd name="T0" fmla="*/ 8 w 176"/>
              <a:gd name="T1" fmla="*/ 64 h 160"/>
              <a:gd name="T2" fmla="*/ 0 w 176"/>
              <a:gd name="T3" fmla="*/ 80 h 160"/>
              <a:gd name="T4" fmla="*/ 10 w 176"/>
              <a:gd name="T5" fmla="*/ 88 h 160"/>
              <a:gd name="T6" fmla="*/ 24 w 176"/>
              <a:gd name="T7" fmla="*/ 157 h 160"/>
              <a:gd name="T8" fmla="*/ 148 w 176"/>
              <a:gd name="T9" fmla="*/ 160 h 160"/>
              <a:gd name="T10" fmla="*/ 152 w 176"/>
              <a:gd name="T11" fmla="*/ 157 h 160"/>
              <a:gd name="T12" fmla="*/ 168 w 176"/>
              <a:gd name="T13" fmla="*/ 88 h 160"/>
              <a:gd name="T14" fmla="*/ 176 w 176"/>
              <a:gd name="T15" fmla="*/ 72 h 160"/>
              <a:gd name="T16" fmla="*/ 18 w 176"/>
              <a:gd name="T17" fmla="*/ 88 h 160"/>
              <a:gd name="T18" fmla="*/ 48 w 176"/>
              <a:gd name="T19" fmla="*/ 104 h 160"/>
              <a:gd name="T20" fmla="*/ 18 w 176"/>
              <a:gd name="T21" fmla="*/ 88 h 160"/>
              <a:gd name="T22" fmla="*/ 49 w 176"/>
              <a:gd name="T23" fmla="*/ 112 h 160"/>
              <a:gd name="T24" fmla="*/ 26 w 176"/>
              <a:gd name="T25" fmla="*/ 128 h 160"/>
              <a:gd name="T26" fmla="*/ 31 w 176"/>
              <a:gd name="T27" fmla="*/ 152 h 160"/>
              <a:gd name="T28" fmla="*/ 53 w 176"/>
              <a:gd name="T29" fmla="*/ 136 h 160"/>
              <a:gd name="T30" fmla="*/ 31 w 176"/>
              <a:gd name="T31" fmla="*/ 152 h 160"/>
              <a:gd name="T32" fmla="*/ 63 w 176"/>
              <a:gd name="T33" fmla="*/ 152 h 160"/>
              <a:gd name="T34" fmla="*/ 84 w 176"/>
              <a:gd name="T35" fmla="*/ 136 h 160"/>
              <a:gd name="T36" fmla="*/ 84 w 176"/>
              <a:gd name="T37" fmla="*/ 128 h 160"/>
              <a:gd name="T38" fmla="*/ 57 w 176"/>
              <a:gd name="T39" fmla="*/ 112 h 160"/>
              <a:gd name="T40" fmla="*/ 84 w 176"/>
              <a:gd name="T41" fmla="*/ 128 h 160"/>
              <a:gd name="T42" fmla="*/ 56 w 176"/>
              <a:gd name="T43" fmla="*/ 104 h 160"/>
              <a:gd name="T44" fmla="*/ 84 w 176"/>
              <a:gd name="T45" fmla="*/ 88 h 160"/>
              <a:gd name="T46" fmla="*/ 113 w 176"/>
              <a:gd name="T47" fmla="*/ 152 h 160"/>
              <a:gd name="T48" fmla="*/ 92 w 176"/>
              <a:gd name="T49" fmla="*/ 136 h 160"/>
              <a:gd name="T50" fmla="*/ 113 w 176"/>
              <a:gd name="T51" fmla="*/ 152 h 160"/>
              <a:gd name="T52" fmla="*/ 92 w 176"/>
              <a:gd name="T53" fmla="*/ 128 h 160"/>
              <a:gd name="T54" fmla="*/ 119 w 176"/>
              <a:gd name="T55" fmla="*/ 112 h 160"/>
              <a:gd name="T56" fmla="*/ 92 w 176"/>
              <a:gd name="T57" fmla="*/ 104 h 160"/>
              <a:gd name="T58" fmla="*/ 123 w 176"/>
              <a:gd name="T59" fmla="*/ 88 h 160"/>
              <a:gd name="T60" fmla="*/ 92 w 176"/>
              <a:gd name="T61" fmla="*/ 104 h 160"/>
              <a:gd name="T62" fmla="*/ 121 w 176"/>
              <a:gd name="T63" fmla="*/ 152 h 160"/>
              <a:gd name="T64" fmla="*/ 148 w 176"/>
              <a:gd name="T65" fmla="*/ 136 h 160"/>
              <a:gd name="T66" fmla="*/ 150 w 176"/>
              <a:gd name="T67" fmla="*/ 128 h 160"/>
              <a:gd name="T68" fmla="*/ 127 w 176"/>
              <a:gd name="T69" fmla="*/ 112 h 160"/>
              <a:gd name="T70" fmla="*/ 150 w 176"/>
              <a:gd name="T71" fmla="*/ 128 h 160"/>
              <a:gd name="T72" fmla="*/ 128 w 176"/>
              <a:gd name="T73" fmla="*/ 104 h 160"/>
              <a:gd name="T74" fmla="*/ 158 w 176"/>
              <a:gd name="T75" fmla="*/ 88 h 160"/>
              <a:gd name="T76" fmla="*/ 168 w 176"/>
              <a:gd name="T77" fmla="*/ 80 h 160"/>
              <a:gd name="T78" fmla="*/ 8 w 176"/>
              <a:gd name="T79" fmla="*/ 72 h 160"/>
              <a:gd name="T80" fmla="*/ 168 w 176"/>
              <a:gd name="T81" fmla="*/ 80 h 160"/>
              <a:gd name="T82" fmla="*/ 64 w 176"/>
              <a:gd name="T83" fmla="*/ 24 h 160"/>
              <a:gd name="T84" fmla="*/ 93 w 176"/>
              <a:gd name="T85" fmla="*/ 33 h 160"/>
              <a:gd name="T86" fmla="*/ 96 w 176"/>
              <a:gd name="T87" fmla="*/ 40 h 160"/>
              <a:gd name="T88" fmla="*/ 115 w 176"/>
              <a:gd name="T89" fmla="*/ 23 h 160"/>
              <a:gd name="T90" fmla="*/ 115 w 176"/>
              <a:gd name="T91" fmla="*/ 17 h 160"/>
              <a:gd name="T92" fmla="*/ 96 w 176"/>
              <a:gd name="T93" fmla="*/ 0 h 160"/>
              <a:gd name="T94" fmla="*/ 93 w 176"/>
              <a:gd name="T95" fmla="*/ 7 h 160"/>
              <a:gd name="T96" fmla="*/ 64 w 176"/>
              <a:gd name="T97" fmla="*/ 16 h 160"/>
              <a:gd name="T98" fmla="*/ 64 w 176"/>
              <a:gd name="T99" fmla="*/ 2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76" h="160">
                <a:moveTo>
                  <a:pt x="168" y="64"/>
                </a:moveTo>
                <a:cubicBezTo>
                  <a:pt x="8" y="64"/>
                  <a:pt x="8" y="64"/>
                  <a:pt x="8" y="64"/>
                </a:cubicBezTo>
                <a:cubicBezTo>
                  <a:pt x="4" y="64"/>
                  <a:pt x="0" y="68"/>
                  <a:pt x="0" y="72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4"/>
                  <a:pt x="4" y="88"/>
                  <a:pt x="8" y="88"/>
                </a:cubicBezTo>
                <a:cubicBezTo>
                  <a:pt x="10" y="88"/>
                  <a:pt x="10" y="88"/>
                  <a:pt x="10" y="88"/>
                </a:cubicBezTo>
                <a:cubicBezTo>
                  <a:pt x="24" y="157"/>
                  <a:pt x="24" y="157"/>
                  <a:pt x="24" y="157"/>
                </a:cubicBezTo>
                <a:cubicBezTo>
                  <a:pt x="24" y="157"/>
                  <a:pt x="24" y="157"/>
                  <a:pt x="24" y="157"/>
                </a:cubicBezTo>
                <a:cubicBezTo>
                  <a:pt x="25" y="159"/>
                  <a:pt x="26" y="160"/>
                  <a:pt x="28" y="160"/>
                </a:cubicBezTo>
                <a:cubicBezTo>
                  <a:pt x="148" y="160"/>
                  <a:pt x="148" y="160"/>
                  <a:pt x="148" y="160"/>
                </a:cubicBezTo>
                <a:cubicBezTo>
                  <a:pt x="150" y="160"/>
                  <a:pt x="151" y="159"/>
                  <a:pt x="152" y="157"/>
                </a:cubicBezTo>
                <a:cubicBezTo>
                  <a:pt x="152" y="157"/>
                  <a:pt x="152" y="157"/>
                  <a:pt x="152" y="157"/>
                </a:cubicBezTo>
                <a:cubicBezTo>
                  <a:pt x="166" y="88"/>
                  <a:pt x="166" y="88"/>
                  <a:pt x="166" y="88"/>
                </a:cubicBezTo>
                <a:cubicBezTo>
                  <a:pt x="168" y="88"/>
                  <a:pt x="168" y="88"/>
                  <a:pt x="168" y="88"/>
                </a:cubicBezTo>
                <a:cubicBezTo>
                  <a:pt x="172" y="88"/>
                  <a:pt x="176" y="84"/>
                  <a:pt x="176" y="8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8"/>
                  <a:pt x="172" y="64"/>
                  <a:pt x="168" y="64"/>
                </a:cubicBezTo>
                <a:moveTo>
                  <a:pt x="18" y="88"/>
                </a:moveTo>
                <a:cubicBezTo>
                  <a:pt x="45" y="88"/>
                  <a:pt x="45" y="88"/>
                  <a:pt x="45" y="88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21" y="104"/>
                  <a:pt x="21" y="104"/>
                  <a:pt x="21" y="104"/>
                </a:cubicBezTo>
                <a:lnTo>
                  <a:pt x="18" y="88"/>
                </a:lnTo>
                <a:close/>
                <a:moveTo>
                  <a:pt x="23" y="112"/>
                </a:moveTo>
                <a:cubicBezTo>
                  <a:pt x="49" y="112"/>
                  <a:pt x="49" y="112"/>
                  <a:pt x="49" y="112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26" y="128"/>
                  <a:pt x="26" y="128"/>
                  <a:pt x="26" y="128"/>
                </a:cubicBezTo>
                <a:lnTo>
                  <a:pt x="23" y="112"/>
                </a:lnTo>
                <a:close/>
                <a:moveTo>
                  <a:pt x="31" y="152"/>
                </a:moveTo>
                <a:cubicBezTo>
                  <a:pt x="28" y="136"/>
                  <a:pt x="28" y="136"/>
                  <a:pt x="28" y="136"/>
                </a:cubicBezTo>
                <a:cubicBezTo>
                  <a:pt x="53" y="136"/>
                  <a:pt x="53" y="136"/>
                  <a:pt x="53" y="136"/>
                </a:cubicBezTo>
                <a:cubicBezTo>
                  <a:pt x="55" y="152"/>
                  <a:pt x="55" y="152"/>
                  <a:pt x="55" y="152"/>
                </a:cubicBezTo>
                <a:lnTo>
                  <a:pt x="31" y="152"/>
                </a:lnTo>
                <a:close/>
                <a:moveTo>
                  <a:pt x="84" y="152"/>
                </a:moveTo>
                <a:cubicBezTo>
                  <a:pt x="63" y="152"/>
                  <a:pt x="63" y="152"/>
                  <a:pt x="63" y="152"/>
                </a:cubicBezTo>
                <a:cubicBezTo>
                  <a:pt x="61" y="136"/>
                  <a:pt x="61" y="136"/>
                  <a:pt x="61" y="136"/>
                </a:cubicBezTo>
                <a:cubicBezTo>
                  <a:pt x="84" y="136"/>
                  <a:pt x="84" y="136"/>
                  <a:pt x="84" y="136"/>
                </a:cubicBezTo>
                <a:lnTo>
                  <a:pt x="84" y="152"/>
                </a:lnTo>
                <a:close/>
                <a:moveTo>
                  <a:pt x="84" y="128"/>
                </a:moveTo>
                <a:cubicBezTo>
                  <a:pt x="60" y="128"/>
                  <a:pt x="60" y="128"/>
                  <a:pt x="60" y="128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84" y="112"/>
                  <a:pt x="84" y="112"/>
                  <a:pt x="84" y="112"/>
                </a:cubicBezTo>
                <a:lnTo>
                  <a:pt x="84" y="128"/>
                </a:lnTo>
                <a:close/>
                <a:moveTo>
                  <a:pt x="84" y="104"/>
                </a:moveTo>
                <a:cubicBezTo>
                  <a:pt x="56" y="104"/>
                  <a:pt x="56" y="104"/>
                  <a:pt x="56" y="104"/>
                </a:cubicBezTo>
                <a:cubicBezTo>
                  <a:pt x="53" y="88"/>
                  <a:pt x="53" y="88"/>
                  <a:pt x="53" y="88"/>
                </a:cubicBezTo>
                <a:cubicBezTo>
                  <a:pt x="84" y="88"/>
                  <a:pt x="84" y="88"/>
                  <a:pt x="84" y="88"/>
                </a:cubicBezTo>
                <a:lnTo>
                  <a:pt x="84" y="104"/>
                </a:lnTo>
                <a:close/>
                <a:moveTo>
                  <a:pt x="113" y="152"/>
                </a:moveTo>
                <a:cubicBezTo>
                  <a:pt x="92" y="152"/>
                  <a:pt x="92" y="152"/>
                  <a:pt x="92" y="152"/>
                </a:cubicBezTo>
                <a:cubicBezTo>
                  <a:pt x="92" y="136"/>
                  <a:pt x="92" y="136"/>
                  <a:pt x="92" y="136"/>
                </a:cubicBezTo>
                <a:cubicBezTo>
                  <a:pt x="115" y="136"/>
                  <a:pt x="115" y="136"/>
                  <a:pt x="115" y="136"/>
                </a:cubicBezTo>
                <a:lnTo>
                  <a:pt x="113" y="152"/>
                </a:lnTo>
                <a:close/>
                <a:moveTo>
                  <a:pt x="116" y="128"/>
                </a:moveTo>
                <a:cubicBezTo>
                  <a:pt x="92" y="128"/>
                  <a:pt x="92" y="128"/>
                  <a:pt x="92" y="128"/>
                </a:cubicBezTo>
                <a:cubicBezTo>
                  <a:pt x="92" y="112"/>
                  <a:pt x="92" y="112"/>
                  <a:pt x="92" y="112"/>
                </a:cubicBezTo>
                <a:cubicBezTo>
                  <a:pt x="119" y="112"/>
                  <a:pt x="119" y="112"/>
                  <a:pt x="119" y="112"/>
                </a:cubicBezTo>
                <a:lnTo>
                  <a:pt x="116" y="128"/>
                </a:lnTo>
                <a:close/>
                <a:moveTo>
                  <a:pt x="92" y="104"/>
                </a:moveTo>
                <a:cubicBezTo>
                  <a:pt x="92" y="88"/>
                  <a:pt x="92" y="88"/>
                  <a:pt x="92" y="88"/>
                </a:cubicBezTo>
                <a:cubicBezTo>
                  <a:pt x="123" y="88"/>
                  <a:pt x="123" y="88"/>
                  <a:pt x="123" y="88"/>
                </a:cubicBezTo>
                <a:cubicBezTo>
                  <a:pt x="120" y="104"/>
                  <a:pt x="120" y="104"/>
                  <a:pt x="120" y="104"/>
                </a:cubicBezTo>
                <a:lnTo>
                  <a:pt x="92" y="104"/>
                </a:lnTo>
                <a:close/>
                <a:moveTo>
                  <a:pt x="145" y="152"/>
                </a:moveTo>
                <a:cubicBezTo>
                  <a:pt x="121" y="152"/>
                  <a:pt x="121" y="152"/>
                  <a:pt x="121" y="152"/>
                </a:cubicBezTo>
                <a:cubicBezTo>
                  <a:pt x="123" y="136"/>
                  <a:pt x="123" y="136"/>
                  <a:pt x="123" y="136"/>
                </a:cubicBezTo>
                <a:cubicBezTo>
                  <a:pt x="148" y="136"/>
                  <a:pt x="148" y="136"/>
                  <a:pt x="148" y="136"/>
                </a:cubicBezTo>
                <a:lnTo>
                  <a:pt x="145" y="152"/>
                </a:lnTo>
                <a:close/>
                <a:moveTo>
                  <a:pt x="150" y="128"/>
                </a:moveTo>
                <a:cubicBezTo>
                  <a:pt x="124" y="128"/>
                  <a:pt x="124" y="128"/>
                  <a:pt x="124" y="128"/>
                </a:cubicBezTo>
                <a:cubicBezTo>
                  <a:pt x="127" y="112"/>
                  <a:pt x="127" y="112"/>
                  <a:pt x="127" y="112"/>
                </a:cubicBezTo>
                <a:cubicBezTo>
                  <a:pt x="153" y="112"/>
                  <a:pt x="153" y="112"/>
                  <a:pt x="153" y="112"/>
                </a:cubicBezTo>
                <a:lnTo>
                  <a:pt x="150" y="128"/>
                </a:lnTo>
                <a:close/>
                <a:moveTo>
                  <a:pt x="155" y="104"/>
                </a:moveTo>
                <a:cubicBezTo>
                  <a:pt x="128" y="104"/>
                  <a:pt x="128" y="104"/>
                  <a:pt x="128" y="104"/>
                </a:cubicBezTo>
                <a:cubicBezTo>
                  <a:pt x="131" y="88"/>
                  <a:pt x="131" y="88"/>
                  <a:pt x="131" y="88"/>
                </a:cubicBezTo>
                <a:cubicBezTo>
                  <a:pt x="158" y="88"/>
                  <a:pt x="158" y="88"/>
                  <a:pt x="158" y="88"/>
                </a:cubicBezTo>
                <a:lnTo>
                  <a:pt x="155" y="104"/>
                </a:lnTo>
                <a:close/>
                <a:moveTo>
                  <a:pt x="168" y="80"/>
                </a:moveTo>
                <a:cubicBezTo>
                  <a:pt x="8" y="80"/>
                  <a:pt x="8" y="80"/>
                  <a:pt x="8" y="80"/>
                </a:cubicBezTo>
                <a:cubicBezTo>
                  <a:pt x="8" y="72"/>
                  <a:pt x="8" y="72"/>
                  <a:pt x="8" y="72"/>
                </a:cubicBezTo>
                <a:cubicBezTo>
                  <a:pt x="168" y="72"/>
                  <a:pt x="168" y="72"/>
                  <a:pt x="168" y="72"/>
                </a:cubicBezTo>
                <a:lnTo>
                  <a:pt x="168" y="80"/>
                </a:lnTo>
                <a:close/>
                <a:moveTo>
                  <a:pt x="64" y="24"/>
                </a:moveTo>
                <a:cubicBezTo>
                  <a:pt x="64" y="24"/>
                  <a:pt x="64" y="24"/>
                  <a:pt x="64" y="24"/>
                </a:cubicBezTo>
                <a:cubicBezTo>
                  <a:pt x="102" y="24"/>
                  <a:pt x="102" y="24"/>
                  <a:pt x="102" y="24"/>
                </a:cubicBezTo>
                <a:cubicBezTo>
                  <a:pt x="93" y="33"/>
                  <a:pt x="93" y="33"/>
                  <a:pt x="93" y="33"/>
                </a:cubicBezTo>
                <a:cubicBezTo>
                  <a:pt x="92" y="34"/>
                  <a:pt x="92" y="35"/>
                  <a:pt x="92" y="36"/>
                </a:cubicBezTo>
                <a:cubicBezTo>
                  <a:pt x="92" y="38"/>
                  <a:pt x="94" y="40"/>
                  <a:pt x="96" y="40"/>
                </a:cubicBezTo>
                <a:cubicBezTo>
                  <a:pt x="97" y="40"/>
                  <a:pt x="98" y="40"/>
                  <a:pt x="99" y="39"/>
                </a:cubicBezTo>
                <a:cubicBezTo>
                  <a:pt x="115" y="23"/>
                  <a:pt x="115" y="23"/>
                  <a:pt x="115" y="23"/>
                </a:cubicBezTo>
                <a:cubicBezTo>
                  <a:pt x="116" y="22"/>
                  <a:pt x="116" y="21"/>
                  <a:pt x="116" y="20"/>
                </a:cubicBezTo>
                <a:cubicBezTo>
                  <a:pt x="116" y="19"/>
                  <a:pt x="116" y="18"/>
                  <a:pt x="115" y="17"/>
                </a:cubicBezTo>
                <a:cubicBezTo>
                  <a:pt x="99" y="1"/>
                  <a:pt x="99" y="1"/>
                  <a:pt x="99" y="1"/>
                </a:cubicBezTo>
                <a:cubicBezTo>
                  <a:pt x="98" y="0"/>
                  <a:pt x="97" y="0"/>
                  <a:pt x="96" y="0"/>
                </a:cubicBezTo>
                <a:cubicBezTo>
                  <a:pt x="94" y="0"/>
                  <a:pt x="92" y="2"/>
                  <a:pt x="92" y="4"/>
                </a:cubicBezTo>
                <a:cubicBezTo>
                  <a:pt x="92" y="5"/>
                  <a:pt x="92" y="6"/>
                  <a:pt x="93" y="7"/>
                </a:cubicBezTo>
                <a:cubicBezTo>
                  <a:pt x="102" y="16"/>
                  <a:pt x="102" y="16"/>
                  <a:pt x="102" y="16"/>
                </a:cubicBezTo>
                <a:cubicBezTo>
                  <a:pt x="64" y="16"/>
                  <a:pt x="64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22"/>
                  <a:pt x="62" y="24"/>
                  <a:pt x="64" y="2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74" name="Freeform 219">
            <a:extLst>
              <a:ext uri="{FF2B5EF4-FFF2-40B4-BE49-F238E27FC236}">
                <a16:creationId xmlns:a16="http://schemas.microsoft.com/office/drawing/2014/main" id="{7C23002E-EF13-4315-BD89-ECFFE3187273}"/>
              </a:ext>
            </a:extLst>
          </p:cNvPr>
          <p:cNvSpPr>
            <a:spLocks noEditPoints="1"/>
          </p:cNvSpPr>
          <p:nvPr/>
        </p:nvSpPr>
        <p:spPr bwMode="auto">
          <a:xfrm>
            <a:off x="-9186546" y="-376231"/>
            <a:ext cx="600075" cy="544513"/>
          </a:xfrm>
          <a:custGeom>
            <a:avLst/>
            <a:gdLst>
              <a:gd name="T0" fmla="*/ 84 w 176"/>
              <a:gd name="T1" fmla="*/ 28 h 160"/>
              <a:gd name="T2" fmla="*/ 88 w 176"/>
              <a:gd name="T3" fmla="*/ 48 h 160"/>
              <a:gd name="T4" fmla="*/ 92 w 176"/>
              <a:gd name="T5" fmla="*/ 28 h 160"/>
              <a:gd name="T6" fmla="*/ 112 w 176"/>
              <a:gd name="T7" fmla="*/ 24 h 160"/>
              <a:gd name="T8" fmla="*/ 92 w 176"/>
              <a:gd name="T9" fmla="*/ 20 h 160"/>
              <a:gd name="T10" fmla="*/ 88 w 176"/>
              <a:gd name="T11" fmla="*/ 0 h 160"/>
              <a:gd name="T12" fmla="*/ 84 w 176"/>
              <a:gd name="T13" fmla="*/ 20 h 160"/>
              <a:gd name="T14" fmla="*/ 64 w 176"/>
              <a:gd name="T15" fmla="*/ 24 h 160"/>
              <a:gd name="T16" fmla="*/ 168 w 176"/>
              <a:gd name="T17" fmla="*/ 64 h 160"/>
              <a:gd name="T18" fmla="*/ 0 w 176"/>
              <a:gd name="T19" fmla="*/ 72 h 160"/>
              <a:gd name="T20" fmla="*/ 8 w 176"/>
              <a:gd name="T21" fmla="*/ 88 h 160"/>
              <a:gd name="T22" fmla="*/ 24 w 176"/>
              <a:gd name="T23" fmla="*/ 157 h 160"/>
              <a:gd name="T24" fmla="*/ 28 w 176"/>
              <a:gd name="T25" fmla="*/ 160 h 160"/>
              <a:gd name="T26" fmla="*/ 152 w 176"/>
              <a:gd name="T27" fmla="*/ 157 h 160"/>
              <a:gd name="T28" fmla="*/ 166 w 176"/>
              <a:gd name="T29" fmla="*/ 88 h 160"/>
              <a:gd name="T30" fmla="*/ 176 w 176"/>
              <a:gd name="T31" fmla="*/ 80 h 160"/>
              <a:gd name="T32" fmla="*/ 168 w 176"/>
              <a:gd name="T33" fmla="*/ 64 h 160"/>
              <a:gd name="T34" fmla="*/ 45 w 176"/>
              <a:gd name="T35" fmla="*/ 88 h 160"/>
              <a:gd name="T36" fmla="*/ 21 w 176"/>
              <a:gd name="T37" fmla="*/ 104 h 160"/>
              <a:gd name="T38" fmla="*/ 23 w 176"/>
              <a:gd name="T39" fmla="*/ 112 h 160"/>
              <a:gd name="T40" fmla="*/ 52 w 176"/>
              <a:gd name="T41" fmla="*/ 128 h 160"/>
              <a:gd name="T42" fmla="*/ 23 w 176"/>
              <a:gd name="T43" fmla="*/ 112 h 160"/>
              <a:gd name="T44" fmla="*/ 28 w 176"/>
              <a:gd name="T45" fmla="*/ 136 h 160"/>
              <a:gd name="T46" fmla="*/ 55 w 176"/>
              <a:gd name="T47" fmla="*/ 152 h 160"/>
              <a:gd name="T48" fmla="*/ 84 w 176"/>
              <a:gd name="T49" fmla="*/ 152 h 160"/>
              <a:gd name="T50" fmla="*/ 61 w 176"/>
              <a:gd name="T51" fmla="*/ 136 h 160"/>
              <a:gd name="T52" fmla="*/ 84 w 176"/>
              <a:gd name="T53" fmla="*/ 152 h 160"/>
              <a:gd name="T54" fmla="*/ 60 w 176"/>
              <a:gd name="T55" fmla="*/ 128 h 160"/>
              <a:gd name="T56" fmla="*/ 84 w 176"/>
              <a:gd name="T57" fmla="*/ 112 h 160"/>
              <a:gd name="T58" fmla="*/ 84 w 176"/>
              <a:gd name="T59" fmla="*/ 104 h 160"/>
              <a:gd name="T60" fmla="*/ 53 w 176"/>
              <a:gd name="T61" fmla="*/ 88 h 160"/>
              <a:gd name="T62" fmla="*/ 84 w 176"/>
              <a:gd name="T63" fmla="*/ 104 h 160"/>
              <a:gd name="T64" fmla="*/ 92 w 176"/>
              <a:gd name="T65" fmla="*/ 152 h 160"/>
              <a:gd name="T66" fmla="*/ 115 w 176"/>
              <a:gd name="T67" fmla="*/ 136 h 160"/>
              <a:gd name="T68" fmla="*/ 116 w 176"/>
              <a:gd name="T69" fmla="*/ 128 h 160"/>
              <a:gd name="T70" fmla="*/ 92 w 176"/>
              <a:gd name="T71" fmla="*/ 112 h 160"/>
              <a:gd name="T72" fmla="*/ 116 w 176"/>
              <a:gd name="T73" fmla="*/ 128 h 160"/>
              <a:gd name="T74" fmla="*/ 92 w 176"/>
              <a:gd name="T75" fmla="*/ 88 h 160"/>
              <a:gd name="T76" fmla="*/ 120 w 176"/>
              <a:gd name="T77" fmla="*/ 104 h 160"/>
              <a:gd name="T78" fmla="*/ 145 w 176"/>
              <a:gd name="T79" fmla="*/ 152 h 160"/>
              <a:gd name="T80" fmla="*/ 123 w 176"/>
              <a:gd name="T81" fmla="*/ 136 h 160"/>
              <a:gd name="T82" fmla="*/ 145 w 176"/>
              <a:gd name="T83" fmla="*/ 152 h 160"/>
              <a:gd name="T84" fmla="*/ 124 w 176"/>
              <a:gd name="T85" fmla="*/ 128 h 160"/>
              <a:gd name="T86" fmla="*/ 153 w 176"/>
              <a:gd name="T87" fmla="*/ 112 h 160"/>
              <a:gd name="T88" fmla="*/ 155 w 176"/>
              <a:gd name="T89" fmla="*/ 104 h 160"/>
              <a:gd name="T90" fmla="*/ 131 w 176"/>
              <a:gd name="T91" fmla="*/ 88 h 160"/>
              <a:gd name="T92" fmla="*/ 155 w 176"/>
              <a:gd name="T93" fmla="*/ 104 h 160"/>
              <a:gd name="T94" fmla="*/ 8 w 176"/>
              <a:gd name="T95" fmla="*/ 80 h 160"/>
              <a:gd name="T96" fmla="*/ 168 w 176"/>
              <a:gd name="T97" fmla="*/ 7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6" h="160">
                <a:moveTo>
                  <a:pt x="68" y="28"/>
                </a:moveTo>
                <a:cubicBezTo>
                  <a:pt x="84" y="28"/>
                  <a:pt x="84" y="28"/>
                  <a:pt x="84" y="28"/>
                </a:cubicBezTo>
                <a:cubicBezTo>
                  <a:pt x="84" y="44"/>
                  <a:pt x="84" y="44"/>
                  <a:pt x="84" y="44"/>
                </a:cubicBezTo>
                <a:cubicBezTo>
                  <a:pt x="84" y="46"/>
                  <a:pt x="86" y="48"/>
                  <a:pt x="88" y="48"/>
                </a:cubicBezTo>
                <a:cubicBezTo>
                  <a:pt x="90" y="48"/>
                  <a:pt x="92" y="46"/>
                  <a:pt x="92" y="44"/>
                </a:cubicBezTo>
                <a:cubicBezTo>
                  <a:pt x="92" y="28"/>
                  <a:pt x="92" y="28"/>
                  <a:pt x="92" y="28"/>
                </a:cubicBezTo>
                <a:cubicBezTo>
                  <a:pt x="108" y="28"/>
                  <a:pt x="108" y="28"/>
                  <a:pt x="108" y="28"/>
                </a:cubicBezTo>
                <a:cubicBezTo>
                  <a:pt x="110" y="28"/>
                  <a:pt x="112" y="26"/>
                  <a:pt x="112" y="24"/>
                </a:cubicBezTo>
                <a:cubicBezTo>
                  <a:pt x="112" y="22"/>
                  <a:pt x="110" y="20"/>
                  <a:pt x="108" y="20"/>
                </a:cubicBezTo>
                <a:cubicBezTo>
                  <a:pt x="92" y="20"/>
                  <a:pt x="92" y="20"/>
                  <a:pt x="92" y="20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2"/>
                  <a:pt x="90" y="0"/>
                  <a:pt x="88" y="0"/>
                </a:cubicBezTo>
                <a:cubicBezTo>
                  <a:pt x="86" y="0"/>
                  <a:pt x="84" y="2"/>
                  <a:pt x="84" y="4"/>
                </a:cubicBezTo>
                <a:cubicBezTo>
                  <a:pt x="84" y="20"/>
                  <a:pt x="84" y="20"/>
                  <a:pt x="84" y="20"/>
                </a:cubicBezTo>
                <a:cubicBezTo>
                  <a:pt x="68" y="20"/>
                  <a:pt x="68" y="20"/>
                  <a:pt x="68" y="20"/>
                </a:cubicBezTo>
                <a:cubicBezTo>
                  <a:pt x="66" y="20"/>
                  <a:pt x="64" y="22"/>
                  <a:pt x="64" y="24"/>
                </a:cubicBezTo>
                <a:cubicBezTo>
                  <a:pt x="64" y="26"/>
                  <a:pt x="66" y="28"/>
                  <a:pt x="68" y="28"/>
                </a:cubicBezTo>
                <a:moveTo>
                  <a:pt x="168" y="64"/>
                </a:moveTo>
                <a:cubicBezTo>
                  <a:pt x="8" y="64"/>
                  <a:pt x="8" y="64"/>
                  <a:pt x="8" y="64"/>
                </a:cubicBezTo>
                <a:cubicBezTo>
                  <a:pt x="4" y="64"/>
                  <a:pt x="0" y="68"/>
                  <a:pt x="0" y="72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4"/>
                  <a:pt x="4" y="88"/>
                  <a:pt x="8" y="88"/>
                </a:cubicBezTo>
                <a:cubicBezTo>
                  <a:pt x="10" y="88"/>
                  <a:pt x="10" y="88"/>
                  <a:pt x="10" y="88"/>
                </a:cubicBezTo>
                <a:cubicBezTo>
                  <a:pt x="24" y="157"/>
                  <a:pt x="24" y="157"/>
                  <a:pt x="24" y="157"/>
                </a:cubicBezTo>
                <a:cubicBezTo>
                  <a:pt x="24" y="157"/>
                  <a:pt x="24" y="157"/>
                  <a:pt x="24" y="157"/>
                </a:cubicBezTo>
                <a:cubicBezTo>
                  <a:pt x="25" y="159"/>
                  <a:pt x="26" y="160"/>
                  <a:pt x="28" y="160"/>
                </a:cubicBezTo>
                <a:cubicBezTo>
                  <a:pt x="148" y="160"/>
                  <a:pt x="148" y="160"/>
                  <a:pt x="148" y="160"/>
                </a:cubicBezTo>
                <a:cubicBezTo>
                  <a:pt x="150" y="160"/>
                  <a:pt x="151" y="159"/>
                  <a:pt x="152" y="157"/>
                </a:cubicBezTo>
                <a:cubicBezTo>
                  <a:pt x="152" y="157"/>
                  <a:pt x="152" y="157"/>
                  <a:pt x="152" y="157"/>
                </a:cubicBezTo>
                <a:cubicBezTo>
                  <a:pt x="166" y="88"/>
                  <a:pt x="166" y="88"/>
                  <a:pt x="166" y="88"/>
                </a:cubicBezTo>
                <a:cubicBezTo>
                  <a:pt x="168" y="88"/>
                  <a:pt x="168" y="88"/>
                  <a:pt x="168" y="88"/>
                </a:cubicBezTo>
                <a:cubicBezTo>
                  <a:pt x="172" y="88"/>
                  <a:pt x="176" y="84"/>
                  <a:pt x="176" y="8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8"/>
                  <a:pt x="172" y="64"/>
                  <a:pt x="168" y="64"/>
                </a:cubicBezTo>
                <a:moveTo>
                  <a:pt x="18" y="88"/>
                </a:moveTo>
                <a:cubicBezTo>
                  <a:pt x="45" y="88"/>
                  <a:pt x="45" y="88"/>
                  <a:pt x="45" y="88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21" y="104"/>
                  <a:pt x="21" y="104"/>
                  <a:pt x="21" y="104"/>
                </a:cubicBezTo>
                <a:lnTo>
                  <a:pt x="18" y="88"/>
                </a:lnTo>
                <a:close/>
                <a:moveTo>
                  <a:pt x="23" y="112"/>
                </a:moveTo>
                <a:cubicBezTo>
                  <a:pt x="49" y="112"/>
                  <a:pt x="49" y="112"/>
                  <a:pt x="49" y="112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26" y="128"/>
                  <a:pt x="26" y="128"/>
                  <a:pt x="26" y="128"/>
                </a:cubicBezTo>
                <a:lnTo>
                  <a:pt x="23" y="112"/>
                </a:lnTo>
                <a:close/>
                <a:moveTo>
                  <a:pt x="31" y="152"/>
                </a:moveTo>
                <a:cubicBezTo>
                  <a:pt x="28" y="136"/>
                  <a:pt x="28" y="136"/>
                  <a:pt x="28" y="136"/>
                </a:cubicBezTo>
                <a:cubicBezTo>
                  <a:pt x="53" y="136"/>
                  <a:pt x="53" y="136"/>
                  <a:pt x="53" y="136"/>
                </a:cubicBezTo>
                <a:cubicBezTo>
                  <a:pt x="55" y="152"/>
                  <a:pt x="55" y="152"/>
                  <a:pt x="55" y="152"/>
                </a:cubicBezTo>
                <a:lnTo>
                  <a:pt x="31" y="152"/>
                </a:lnTo>
                <a:close/>
                <a:moveTo>
                  <a:pt x="84" y="152"/>
                </a:moveTo>
                <a:cubicBezTo>
                  <a:pt x="63" y="152"/>
                  <a:pt x="63" y="152"/>
                  <a:pt x="63" y="152"/>
                </a:cubicBezTo>
                <a:cubicBezTo>
                  <a:pt x="61" y="136"/>
                  <a:pt x="61" y="136"/>
                  <a:pt x="61" y="136"/>
                </a:cubicBezTo>
                <a:cubicBezTo>
                  <a:pt x="84" y="136"/>
                  <a:pt x="84" y="136"/>
                  <a:pt x="84" y="136"/>
                </a:cubicBezTo>
                <a:lnTo>
                  <a:pt x="84" y="152"/>
                </a:lnTo>
                <a:close/>
                <a:moveTo>
                  <a:pt x="84" y="128"/>
                </a:moveTo>
                <a:cubicBezTo>
                  <a:pt x="60" y="128"/>
                  <a:pt x="60" y="128"/>
                  <a:pt x="60" y="128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84" y="112"/>
                  <a:pt x="84" y="112"/>
                  <a:pt x="84" y="112"/>
                </a:cubicBezTo>
                <a:lnTo>
                  <a:pt x="84" y="128"/>
                </a:lnTo>
                <a:close/>
                <a:moveTo>
                  <a:pt x="84" y="104"/>
                </a:moveTo>
                <a:cubicBezTo>
                  <a:pt x="56" y="104"/>
                  <a:pt x="56" y="104"/>
                  <a:pt x="56" y="104"/>
                </a:cubicBezTo>
                <a:cubicBezTo>
                  <a:pt x="53" y="88"/>
                  <a:pt x="53" y="88"/>
                  <a:pt x="53" y="88"/>
                </a:cubicBezTo>
                <a:cubicBezTo>
                  <a:pt x="84" y="88"/>
                  <a:pt x="84" y="88"/>
                  <a:pt x="84" y="88"/>
                </a:cubicBezTo>
                <a:lnTo>
                  <a:pt x="84" y="104"/>
                </a:lnTo>
                <a:close/>
                <a:moveTo>
                  <a:pt x="113" y="152"/>
                </a:moveTo>
                <a:cubicBezTo>
                  <a:pt x="92" y="152"/>
                  <a:pt x="92" y="152"/>
                  <a:pt x="92" y="152"/>
                </a:cubicBezTo>
                <a:cubicBezTo>
                  <a:pt x="92" y="136"/>
                  <a:pt x="92" y="136"/>
                  <a:pt x="92" y="136"/>
                </a:cubicBezTo>
                <a:cubicBezTo>
                  <a:pt x="115" y="136"/>
                  <a:pt x="115" y="136"/>
                  <a:pt x="115" y="136"/>
                </a:cubicBezTo>
                <a:lnTo>
                  <a:pt x="113" y="152"/>
                </a:lnTo>
                <a:close/>
                <a:moveTo>
                  <a:pt x="116" y="128"/>
                </a:moveTo>
                <a:cubicBezTo>
                  <a:pt x="92" y="128"/>
                  <a:pt x="92" y="128"/>
                  <a:pt x="92" y="128"/>
                </a:cubicBezTo>
                <a:cubicBezTo>
                  <a:pt x="92" y="112"/>
                  <a:pt x="92" y="112"/>
                  <a:pt x="92" y="112"/>
                </a:cubicBezTo>
                <a:cubicBezTo>
                  <a:pt x="119" y="112"/>
                  <a:pt x="119" y="112"/>
                  <a:pt x="119" y="112"/>
                </a:cubicBezTo>
                <a:lnTo>
                  <a:pt x="116" y="128"/>
                </a:lnTo>
                <a:close/>
                <a:moveTo>
                  <a:pt x="92" y="104"/>
                </a:moveTo>
                <a:cubicBezTo>
                  <a:pt x="92" y="88"/>
                  <a:pt x="92" y="88"/>
                  <a:pt x="92" y="88"/>
                </a:cubicBezTo>
                <a:cubicBezTo>
                  <a:pt x="123" y="88"/>
                  <a:pt x="123" y="88"/>
                  <a:pt x="123" y="88"/>
                </a:cubicBezTo>
                <a:cubicBezTo>
                  <a:pt x="120" y="104"/>
                  <a:pt x="120" y="104"/>
                  <a:pt x="120" y="104"/>
                </a:cubicBezTo>
                <a:lnTo>
                  <a:pt x="92" y="104"/>
                </a:lnTo>
                <a:close/>
                <a:moveTo>
                  <a:pt x="145" y="152"/>
                </a:moveTo>
                <a:cubicBezTo>
                  <a:pt x="121" y="152"/>
                  <a:pt x="121" y="152"/>
                  <a:pt x="121" y="152"/>
                </a:cubicBezTo>
                <a:cubicBezTo>
                  <a:pt x="123" y="136"/>
                  <a:pt x="123" y="136"/>
                  <a:pt x="123" y="136"/>
                </a:cubicBezTo>
                <a:cubicBezTo>
                  <a:pt x="148" y="136"/>
                  <a:pt x="148" y="136"/>
                  <a:pt x="148" y="136"/>
                </a:cubicBezTo>
                <a:lnTo>
                  <a:pt x="145" y="152"/>
                </a:lnTo>
                <a:close/>
                <a:moveTo>
                  <a:pt x="150" y="128"/>
                </a:moveTo>
                <a:cubicBezTo>
                  <a:pt x="124" y="128"/>
                  <a:pt x="124" y="128"/>
                  <a:pt x="124" y="128"/>
                </a:cubicBezTo>
                <a:cubicBezTo>
                  <a:pt x="127" y="112"/>
                  <a:pt x="127" y="112"/>
                  <a:pt x="127" y="112"/>
                </a:cubicBezTo>
                <a:cubicBezTo>
                  <a:pt x="153" y="112"/>
                  <a:pt x="153" y="112"/>
                  <a:pt x="153" y="112"/>
                </a:cubicBezTo>
                <a:lnTo>
                  <a:pt x="150" y="128"/>
                </a:lnTo>
                <a:close/>
                <a:moveTo>
                  <a:pt x="155" y="104"/>
                </a:moveTo>
                <a:cubicBezTo>
                  <a:pt x="128" y="104"/>
                  <a:pt x="128" y="104"/>
                  <a:pt x="128" y="104"/>
                </a:cubicBezTo>
                <a:cubicBezTo>
                  <a:pt x="131" y="88"/>
                  <a:pt x="131" y="88"/>
                  <a:pt x="131" y="88"/>
                </a:cubicBezTo>
                <a:cubicBezTo>
                  <a:pt x="158" y="88"/>
                  <a:pt x="158" y="88"/>
                  <a:pt x="158" y="88"/>
                </a:cubicBezTo>
                <a:lnTo>
                  <a:pt x="155" y="104"/>
                </a:lnTo>
                <a:close/>
                <a:moveTo>
                  <a:pt x="168" y="80"/>
                </a:moveTo>
                <a:cubicBezTo>
                  <a:pt x="8" y="80"/>
                  <a:pt x="8" y="80"/>
                  <a:pt x="8" y="80"/>
                </a:cubicBezTo>
                <a:cubicBezTo>
                  <a:pt x="8" y="72"/>
                  <a:pt x="8" y="72"/>
                  <a:pt x="8" y="72"/>
                </a:cubicBezTo>
                <a:cubicBezTo>
                  <a:pt x="168" y="72"/>
                  <a:pt x="168" y="72"/>
                  <a:pt x="168" y="72"/>
                </a:cubicBezTo>
                <a:lnTo>
                  <a:pt x="168" y="8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75" name="Freeform 220">
            <a:extLst>
              <a:ext uri="{FF2B5EF4-FFF2-40B4-BE49-F238E27FC236}">
                <a16:creationId xmlns:a16="http://schemas.microsoft.com/office/drawing/2014/main" id="{35C3929B-6884-4CDC-A997-16D0E6A9C118}"/>
              </a:ext>
            </a:extLst>
          </p:cNvPr>
          <p:cNvSpPr>
            <a:spLocks noEditPoints="1"/>
          </p:cNvSpPr>
          <p:nvPr/>
        </p:nvSpPr>
        <p:spPr bwMode="auto">
          <a:xfrm>
            <a:off x="-8040371" y="-334956"/>
            <a:ext cx="600075" cy="476250"/>
          </a:xfrm>
          <a:custGeom>
            <a:avLst/>
            <a:gdLst>
              <a:gd name="T0" fmla="*/ 108 w 176"/>
              <a:gd name="T1" fmla="*/ 8 h 140"/>
              <a:gd name="T2" fmla="*/ 108 w 176"/>
              <a:gd name="T3" fmla="*/ 0 h 140"/>
              <a:gd name="T4" fmla="*/ 64 w 176"/>
              <a:gd name="T5" fmla="*/ 4 h 140"/>
              <a:gd name="T6" fmla="*/ 168 w 176"/>
              <a:gd name="T7" fmla="*/ 44 h 140"/>
              <a:gd name="T8" fmla="*/ 0 w 176"/>
              <a:gd name="T9" fmla="*/ 52 h 140"/>
              <a:gd name="T10" fmla="*/ 8 w 176"/>
              <a:gd name="T11" fmla="*/ 68 h 140"/>
              <a:gd name="T12" fmla="*/ 24 w 176"/>
              <a:gd name="T13" fmla="*/ 137 h 140"/>
              <a:gd name="T14" fmla="*/ 28 w 176"/>
              <a:gd name="T15" fmla="*/ 140 h 140"/>
              <a:gd name="T16" fmla="*/ 152 w 176"/>
              <a:gd name="T17" fmla="*/ 137 h 140"/>
              <a:gd name="T18" fmla="*/ 166 w 176"/>
              <a:gd name="T19" fmla="*/ 68 h 140"/>
              <a:gd name="T20" fmla="*/ 176 w 176"/>
              <a:gd name="T21" fmla="*/ 60 h 140"/>
              <a:gd name="T22" fmla="*/ 168 w 176"/>
              <a:gd name="T23" fmla="*/ 44 h 140"/>
              <a:gd name="T24" fmla="*/ 45 w 176"/>
              <a:gd name="T25" fmla="*/ 68 h 140"/>
              <a:gd name="T26" fmla="*/ 21 w 176"/>
              <a:gd name="T27" fmla="*/ 84 h 140"/>
              <a:gd name="T28" fmla="*/ 23 w 176"/>
              <a:gd name="T29" fmla="*/ 92 h 140"/>
              <a:gd name="T30" fmla="*/ 52 w 176"/>
              <a:gd name="T31" fmla="*/ 108 h 140"/>
              <a:gd name="T32" fmla="*/ 23 w 176"/>
              <a:gd name="T33" fmla="*/ 92 h 140"/>
              <a:gd name="T34" fmla="*/ 28 w 176"/>
              <a:gd name="T35" fmla="*/ 116 h 140"/>
              <a:gd name="T36" fmla="*/ 55 w 176"/>
              <a:gd name="T37" fmla="*/ 132 h 140"/>
              <a:gd name="T38" fmla="*/ 84 w 176"/>
              <a:gd name="T39" fmla="*/ 132 h 140"/>
              <a:gd name="T40" fmla="*/ 61 w 176"/>
              <a:gd name="T41" fmla="*/ 116 h 140"/>
              <a:gd name="T42" fmla="*/ 84 w 176"/>
              <a:gd name="T43" fmla="*/ 132 h 140"/>
              <a:gd name="T44" fmla="*/ 60 w 176"/>
              <a:gd name="T45" fmla="*/ 108 h 140"/>
              <a:gd name="T46" fmla="*/ 84 w 176"/>
              <a:gd name="T47" fmla="*/ 92 h 140"/>
              <a:gd name="T48" fmla="*/ 84 w 176"/>
              <a:gd name="T49" fmla="*/ 84 h 140"/>
              <a:gd name="T50" fmla="*/ 53 w 176"/>
              <a:gd name="T51" fmla="*/ 68 h 140"/>
              <a:gd name="T52" fmla="*/ 84 w 176"/>
              <a:gd name="T53" fmla="*/ 84 h 140"/>
              <a:gd name="T54" fmla="*/ 92 w 176"/>
              <a:gd name="T55" fmla="*/ 132 h 140"/>
              <a:gd name="T56" fmla="*/ 115 w 176"/>
              <a:gd name="T57" fmla="*/ 116 h 140"/>
              <a:gd name="T58" fmla="*/ 116 w 176"/>
              <a:gd name="T59" fmla="*/ 108 h 140"/>
              <a:gd name="T60" fmla="*/ 92 w 176"/>
              <a:gd name="T61" fmla="*/ 92 h 140"/>
              <a:gd name="T62" fmla="*/ 116 w 176"/>
              <a:gd name="T63" fmla="*/ 108 h 140"/>
              <a:gd name="T64" fmla="*/ 92 w 176"/>
              <a:gd name="T65" fmla="*/ 68 h 140"/>
              <a:gd name="T66" fmla="*/ 120 w 176"/>
              <a:gd name="T67" fmla="*/ 84 h 140"/>
              <a:gd name="T68" fmla="*/ 145 w 176"/>
              <a:gd name="T69" fmla="*/ 132 h 140"/>
              <a:gd name="T70" fmla="*/ 123 w 176"/>
              <a:gd name="T71" fmla="*/ 116 h 140"/>
              <a:gd name="T72" fmla="*/ 145 w 176"/>
              <a:gd name="T73" fmla="*/ 132 h 140"/>
              <a:gd name="T74" fmla="*/ 124 w 176"/>
              <a:gd name="T75" fmla="*/ 108 h 140"/>
              <a:gd name="T76" fmla="*/ 153 w 176"/>
              <a:gd name="T77" fmla="*/ 92 h 140"/>
              <a:gd name="T78" fmla="*/ 155 w 176"/>
              <a:gd name="T79" fmla="*/ 84 h 140"/>
              <a:gd name="T80" fmla="*/ 131 w 176"/>
              <a:gd name="T81" fmla="*/ 68 h 140"/>
              <a:gd name="T82" fmla="*/ 155 w 176"/>
              <a:gd name="T83" fmla="*/ 84 h 140"/>
              <a:gd name="T84" fmla="*/ 8 w 176"/>
              <a:gd name="T85" fmla="*/ 60 h 140"/>
              <a:gd name="T86" fmla="*/ 168 w 176"/>
              <a:gd name="T87" fmla="*/ 52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6" h="140">
                <a:moveTo>
                  <a:pt x="68" y="8"/>
                </a:moveTo>
                <a:cubicBezTo>
                  <a:pt x="108" y="8"/>
                  <a:pt x="108" y="8"/>
                  <a:pt x="108" y="8"/>
                </a:cubicBezTo>
                <a:cubicBezTo>
                  <a:pt x="110" y="8"/>
                  <a:pt x="112" y="6"/>
                  <a:pt x="112" y="4"/>
                </a:cubicBezTo>
                <a:cubicBezTo>
                  <a:pt x="112" y="2"/>
                  <a:pt x="110" y="0"/>
                  <a:pt x="10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6" y="0"/>
                  <a:pt x="64" y="2"/>
                  <a:pt x="64" y="4"/>
                </a:cubicBezTo>
                <a:cubicBezTo>
                  <a:pt x="64" y="6"/>
                  <a:pt x="66" y="8"/>
                  <a:pt x="68" y="8"/>
                </a:cubicBezTo>
                <a:moveTo>
                  <a:pt x="168" y="44"/>
                </a:moveTo>
                <a:cubicBezTo>
                  <a:pt x="8" y="44"/>
                  <a:pt x="8" y="44"/>
                  <a:pt x="8" y="44"/>
                </a:cubicBezTo>
                <a:cubicBezTo>
                  <a:pt x="4" y="44"/>
                  <a:pt x="0" y="48"/>
                  <a:pt x="0" y="52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4"/>
                  <a:pt x="4" y="68"/>
                  <a:pt x="8" y="68"/>
                </a:cubicBezTo>
                <a:cubicBezTo>
                  <a:pt x="10" y="68"/>
                  <a:pt x="10" y="68"/>
                  <a:pt x="10" y="68"/>
                </a:cubicBezTo>
                <a:cubicBezTo>
                  <a:pt x="24" y="137"/>
                  <a:pt x="24" y="137"/>
                  <a:pt x="24" y="137"/>
                </a:cubicBezTo>
                <a:cubicBezTo>
                  <a:pt x="24" y="137"/>
                  <a:pt x="24" y="137"/>
                  <a:pt x="24" y="137"/>
                </a:cubicBezTo>
                <a:cubicBezTo>
                  <a:pt x="25" y="139"/>
                  <a:pt x="26" y="140"/>
                  <a:pt x="28" y="140"/>
                </a:cubicBezTo>
                <a:cubicBezTo>
                  <a:pt x="148" y="140"/>
                  <a:pt x="148" y="140"/>
                  <a:pt x="148" y="140"/>
                </a:cubicBezTo>
                <a:cubicBezTo>
                  <a:pt x="150" y="140"/>
                  <a:pt x="151" y="139"/>
                  <a:pt x="152" y="137"/>
                </a:cubicBezTo>
                <a:cubicBezTo>
                  <a:pt x="152" y="137"/>
                  <a:pt x="152" y="137"/>
                  <a:pt x="152" y="137"/>
                </a:cubicBezTo>
                <a:cubicBezTo>
                  <a:pt x="166" y="68"/>
                  <a:pt x="166" y="68"/>
                  <a:pt x="166" y="68"/>
                </a:cubicBezTo>
                <a:cubicBezTo>
                  <a:pt x="168" y="68"/>
                  <a:pt x="168" y="68"/>
                  <a:pt x="168" y="68"/>
                </a:cubicBezTo>
                <a:cubicBezTo>
                  <a:pt x="172" y="68"/>
                  <a:pt x="176" y="64"/>
                  <a:pt x="176" y="60"/>
                </a:cubicBezTo>
                <a:cubicBezTo>
                  <a:pt x="176" y="52"/>
                  <a:pt x="176" y="52"/>
                  <a:pt x="176" y="52"/>
                </a:cubicBezTo>
                <a:cubicBezTo>
                  <a:pt x="176" y="48"/>
                  <a:pt x="172" y="44"/>
                  <a:pt x="168" y="44"/>
                </a:cubicBezTo>
                <a:moveTo>
                  <a:pt x="18" y="68"/>
                </a:moveTo>
                <a:cubicBezTo>
                  <a:pt x="45" y="68"/>
                  <a:pt x="45" y="68"/>
                  <a:pt x="45" y="68"/>
                </a:cubicBezTo>
                <a:cubicBezTo>
                  <a:pt x="48" y="84"/>
                  <a:pt x="48" y="84"/>
                  <a:pt x="48" y="84"/>
                </a:cubicBezTo>
                <a:cubicBezTo>
                  <a:pt x="21" y="84"/>
                  <a:pt x="21" y="84"/>
                  <a:pt x="21" y="84"/>
                </a:cubicBezTo>
                <a:lnTo>
                  <a:pt x="18" y="68"/>
                </a:lnTo>
                <a:close/>
                <a:moveTo>
                  <a:pt x="23" y="92"/>
                </a:moveTo>
                <a:cubicBezTo>
                  <a:pt x="49" y="92"/>
                  <a:pt x="49" y="92"/>
                  <a:pt x="49" y="92"/>
                </a:cubicBezTo>
                <a:cubicBezTo>
                  <a:pt x="52" y="108"/>
                  <a:pt x="52" y="108"/>
                  <a:pt x="52" y="108"/>
                </a:cubicBezTo>
                <a:cubicBezTo>
                  <a:pt x="26" y="108"/>
                  <a:pt x="26" y="108"/>
                  <a:pt x="26" y="108"/>
                </a:cubicBezTo>
                <a:lnTo>
                  <a:pt x="23" y="92"/>
                </a:lnTo>
                <a:close/>
                <a:moveTo>
                  <a:pt x="31" y="132"/>
                </a:moveTo>
                <a:cubicBezTo>
                  <a:pt x="28" y="116"/>
                  <a:pt x="28" y="116"/>
                  <a:pt x="28" y="116"/>
                </a:cubicBezTo>
                <a:cubicBezTo>
                  <a:pt x="53" y="116"/>
                  <a:pt x="53" y="116"/>
                  <a:pt x="53" y="116"/>
                </a:cubicBezTo>
                <a:cubicBezTo>
                  <a:pt x="55" y="132"/>
                  <a:pt x="55" y="132"/>
                  <a:pt x="55" y="132"/>
                </a:cubicBezTo>
                <a:lnTo>
                  <a:pt x="31" y="132"/>
                </a:lnTo>
                <a:close/>
                <a:moveTo>
                  <a:pt x="84" y="132"/>
                </a:moveTo>
                <a:cubicBezTo>
                  <a:pt x="63" y="132"/>
                  <a:pt x="63" y="132"/>
                  <a:pt x="63" y="132"/>
                </a:cubicBezTo>
                <a:cubicBezTo>
                  <a:pt x="61" y="116"/>
                  <a:pt x="61" y="116"/>
                  <a:pt x="61" y="116"/>
                </a:cubicBezTo>
                <a:cubicBezTo>
                  <a:pt x="84" y="116"/>
                  <a:pt x="84" y="116"/>
                  <a:pt x="84" y="116"/>
                </a:cubicBezTo>
                <a:lnTo>
                  <a:pt x="84" y="132"/>
                </a:lnTo>
                <a:close/>
                <a:moveTo>
                  <a:pt x="84" y="108"/>
                </a:moveTo>
                <a:cubicBezTo>
                  <a:pt x="60" y="108"/>
                  <a:pt x="60" y="108"/>
                  <a:pt x="60" y="108"/>
                </a:cubicBezTo>
                <a:cubicBezTo>
                  <a:pt x="57" y="92"/>
                  <a:pt x="57" y="92"/>
                  <a:pt x="57" y="92"/>
                </a:cubicBezTo>
                <a:cubicBezTo>
                  <a:pt x="84" y="92"/>
                  <a:pt x="84" y="92"/>
                  <a:pt x="84" y="92"/>
                </a:cubicBezTo>
                <a:lnTo>
                  <a:pt x="84" y="108"/>
                </a:lnTo>
                <a:close/>
                <a:moveTo>
                  <a:pt x="84" y="84"/>
                </a:moveTo>
                <a:cubicBezTo>
                  <a:pt x="56" y="84"/>
                  <a:pt x="56" y="84"/>
                  <a:pt x="56" y="84"/>
                </a:cubicBezTo>
                <a:cubicBezTo>
                  <a:pt x="53" y="68"/>
                  <a:pt x="53" y="68"/>
                  <a:pt x="53" y="68"/>
                </a:cubicBezTo>
                <a:cubicBezTo>
                  <a:pt x="84" y="68"/>
                  <a:pt x="84" y="68"/>
                  <a:pt x="84" y="68"/>
                </a:cubicBezTo>
                <a:lnTo>
                  <a:pt x="84" y="84"/>
                </a:lnTo>
                <a:close/>
                <a:moveTo>
                  <a:pt x="113" y="132"/>
                </a:moveTo>
                <a:cubicBezTo>
                  <a:pt x="92" y="132"/>
                  <a:pt x="92" y="132"/>
                  <a:pt x="92" y="132"/>
                </a:cubicBezTo>
                <a:cubicBezTo>
                  <a:pt x="92" y="116"/>
                  <a:pt x="92" y="116"/>
                  <a:pt x="92" y="116"/>
                </a:cubicBezTo>
                <a:cubicBezTo>
                  <a:pt x="115" y="116"/>
                  <a:pt x="115" y="116"/>
                  <a:pt x="115" y="116"/>
                </a:cubicBezTo>
                <a:lnTo>
                  <a:pt x="113" y="132"/>
                </a:lnTo>
                <a:close/>
                <a:moveTo>
                  <a:pt x="116" y="108"/>
                </a:moveTo>
                <a:cubicBezTo>
                  <a:pt x="92" y="108"/>
                  <a:pt x="92" y="108"/>
                  <a:pt x="92" y="108"/>
                </a:cubicBezTo>
                <a:cubicBezTo>
                  <a:pt x="92" y="92"/>
                  <a:pt x="92" y="92"/>
                  <a:pt x="92" y="92"/>
                </a:cubicBezTo>
                <a:cubicBezTo>
                  <a:pt x="119" y="92"/>
                  <a:pt x="119" y="92"/>
                  <a:pt x="119" y="92"/>
                </a:cubicBezTo>
                <a:lnTo>
                  <a:pt x="116" y="108"/>
                </a:lnTo>
                <a:close/>
                <a:moveTo>
                  <a:pt x="92" y="84"/>
                </a:moveTo>
                <a:cubicBezTo>
                  <a:pt x="92" y="68"/>
                  <a:pt x="92" y="68"/>
                  <a:pt x="92" y="68"/>
                </a:cubicBezTo>
                <a:cubicBezTo>
                  <a:pt x="123" y="68"/>
                  <a:pt x="123" y="68"/>
                  <a:pt x="123" y="68"/>
                </a:cubicBezTo>
                <a:cubicBezTo>
                  <a:pt x="120" y="84"/>
                  <a:pt x="120" y="84"/>
                  <a:pt x="120" y="84"/>
                </a:cubicBezTo>
                <a:lnTo>
                  <a:pt x="92" y="84"/>
                </a:lnTo>
                <a:close/>
                <a:moveTo>
                  <a:pt x="145" y="132"/>
                </a:moveTo>
                <a:cubicBezTo>
                  <a:pt x="121" y="132"/>
                  <a:pt x="121" y="132"/>
                  <a:pt x="121" y="132"/>
                </a:cubicBezTo>
                <a:cubicBezTo>
                  <a:pt x="123" y="116"/>
                  <a:pt x="123" y="116"/>
                  <a:pt x="123" y="116"/>
                </a:cubicBezTo>
                <a:cubicBezTo>
                  <a:pt x="148" y="116"/>
                  <a:pt x="148" y="116"/>
                  <a:pt x="148" y="116"/>
                </a:cubicBezTo>
                <a:lnTo>
                  <a:pt x="145" y="132"/>
                </a:lnTo>
                <a:close/>
                <a:moveTo>
                  <a:pt x="150" y="108"/>
                </a:moveTo>
                <a:cubicBezTo>
                  <a:pt x="124" y="108"/>
                  <a:pt x="124" y="108"/>
                  <a:pt x="124" y="108"/>
                </a:cubicBezTo>
                <a:cubicBezTo>
                  <a:pt x="127" y="92"/>
                  <a:pt x="127" y="92"/>
                  <a:pt x="127" y="92"/>
                </a:cubicBezTo>
                <a:cubicBezTo>
                  <a:pt x="153" y="92"/>
                  <a:pt x="153" y="92"/>
                  <a:pt x="153" y="92"/>
                </a:cubicBezTo>
                <a:lnTo>
                  <a:pt x="150" y="108"/>
                </a:lnTo>
                <a:close/>
                <a:moveTo>
                  <a:pt x="155" y="84"/>
                </a:moveTo>
                <a:cubicBezTo>
                  <a:pt x="128" y="84"/>
                  <a:pt x="128" y="84"/>
                  <a:pt x="128" y="84"/>
                </a:cubicBezTo>
                <a:cubicBezTo>
                  <a:pt x="131" y="68"/>
                  <a:pt x="131" y="68"/>
                  <a:pt x="131" y="68"/>
                </a:cubicBezTo>
                <a:cubicBezTo>
                  <a:pt x="158" y="68"/>
                  <a:pt x="158" y="68"/>
                  <a:pt x="158" y="68"/>
                </a:cubicBezTo>
                <a:lnTo>
                  <a:pt x="155" y="84"/>
                </a:lnTo>
                <a:close/>
                <a:moveTo>
                  <a:pt x="168" y="60"/>
                </a:moveTo>
                <a:cubicBezTo>
                  <a:pt x="8" y="60"/>
                  <a:pt x="8" y="60"/>
                  <a:pt x="8" y="60"/>
                </a:cubicBezTo>
                <a:cubicBezTo>
                  <a:pt x="8" y="52"/>
                  <a:pt x="8" y="52"/>
                  <a:pt x="8" y="52"/>
                </a:cubicBezTo>
                <a:cubicBezTo>
                  <a:pt x="168" y="52"/>
                  <a:pt x="168" y="52"/>
                  <a:pt x="168" y="52"/>
                </a:cubicBezTo>
                <a:lnTo>
                  <a:pt x="168" y="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76" name="Freeform 221">
            <a:extLst>
              <a:ext uri="{FF2B5EF4-FFF2-40B4-BE49-F238E27FC236}">
                <a16:creationId xmlns:a16="http://schemas.microsoft.com/office/drawing/2014/main" id="{25BE9400-ADEA-499F-95F0-4C6AA8381C7A}"/>
              </a:ext>
            </a:extLst>
          </p:cNvPr>
          <p:cNvSpPr>
            <a:spLocks noEditPoints="1"/>
          </p:cNvSpPr>
          <p:nvPr/>
        </p:nvSpPr>
        <p:spPr bwMode="auto">
          <a:xfrm>
            <a:off x="-6895783" y="-409569"/>
            <a:ext cx="600075" cy="606425"/>
          </a:xfrm>
          <a:custGeom>
            <a:avLst/>
            <a:gdLst>
              <a:gd name="T0" fmla="*/ 24 w 176"/>
              <a:gd name="T1" fmla="*/ 86 h 178"/>
              <a:gd name="T2" fmla="*/ 40 w 176"/>
              <a:gd name="T3" fmla="*/ 86 h 178"/>
              <a:gd name="T4" fmla="*/ 52 w 176"/>
              <a:gd name="T5" fmla="*/ 154 h 178"/>
              <a:gd name="T6" fmla="*/ 60 w 176"/>
              <a:gd name="T7" fmla="*/ 162 h 178"/>
              <a:gd name="T8" fmla="*/ 36 w 176"/>
              <a:gd name="T9" fmla="*/ 154 h 178"/>
              <a:gd name="T10" fmla="*/ 28 w 176"/>
              <a:gd name="T11" fmla="*/ 162 h 178"/>
              <a:gd name="T12" fmla="*/ 36 w 176"/>
              <a:gd name="T13" fmla="*/ 154 h 178"/>
              <a:gd name="T14" fmla="*/ 136 w 176"/>
              <a:gd name="T15" fmla="*/ 86 h 178"/>
              <a:gd name="T16" fmla="*/ 120 w 176"/>
              <a:gd name="T17" fmla="*/ 86 h 178"/>
              <a:gd name="T18" fmla="*/ 100 w 176"/>
              <a:gd name="T19" fmla="*/ 154 h 178"/>
              <a:gd name="T20" fmla="*/ 108 w 176"/>
              <a:gd name="T21" fmla="*/ 162 h 178"/>
              <a:gd name="T22" fmla="*/ 140 w 176"/>
              <a:gd name="T23" fmla="*/ 118 h 178"/>
              <a:gd name="T24" fmla="*/ 144 w 176"/>
              <a:gd name="T25" fmla="*/ 122 h 178"/>
              <a:gd name="T26" fmla="*/ 124 w 176"/>
              <a:gd name="T27" fmla="*/ 154 h 178"/>
              <a:gd name="T28" fmla="*/ 132 w 176"/>
              <a:gd name="T29" fmla="*/ 162 h 178"/>
              <a:gd name="T30" fmla="*/ 160 w 176"/>
              <a:gd name="T31" fmla="*/ 98 h 178"/>
              <a:gd name="T32" fmla="*/ 144 w 176"/>
              <a:gd name="T33" fmla="*/ 50 h 178"/>
              <a:gd name="T34" fmla="*/ 109 w 176"/>
              <a:gd name="T35" fmla="*/ 3 h 178"/>
              <a:gd name="T36" fmla="*/ 19 w 176"/>
              <a:gd name="T37" fmla="*/ 50 h 178"/>
              <a:gd name="T38" fmla="*/ 0 w 176"/>
              <a:gd name="T39" fmla="*/ 82 h 178"/>
              <a:gd name="T40" fmla="*/ 16 w 176"/>
              <a:gd name="T41" fmla="*/ 178 h 178"/>
              <a:gd name="T42" fmla="*/ 160 w 176"/>
              <a:gd name="T43" fmla="*/ 146 h 178"/>
              <a:gd name="T44" fmla="*/ 160 w 176"/>
              <a:gd name="T45" fmla="*/ 98 h 178"/>
              <a:gd name="T46" fmla="*/ 152 w 176"/>
              <a:gd name="T47" fmla="*/ 68 h 178"/>
              <a:gd name="T48" fmla="*/ 140 w 176"/>
              <a:gd name="T49" fmla="*/ 58 h 178"/>
              <a:gd name="T50" fmla="*/ 134 w 176"/>
              <a:gd name="T51" fmla="*/ 66 h 178"/>
              <a:gd name="T52" fmla="*/ 30 w 176"/>
              <a:gd name="T53" fmla="*/ 32 h 178"/>
              <a:gd name="T54" fmla="*/ 123 w 176"/>
              <a:gd name="T55" fmla="*/ 24 h 178"/>
              <a:gd name="T56" fmla="*/ 30 w 176"/>
              <a:gd name="T57" fmla="*/ 32 h 178"/>
              <a:gd name="T58" fmla="*/ 21 w 176"/>
              <a:gd name="T59" fmla="*/ 58 h 178"/>
              <a:gd name="T60" fmla="*/ 8 w 176"/>
              <a:gd name="T61" fmla="*/ 68 h 178"/>
              <a:gd name="T62" fmla="*/ 144 w 176"/>
              <a:gd name="T63" fmla="*/ 170 h 178"/>
              <a:gd name="T64" fmla="*/ 8 w 176"/>
              <a:gd name="T65" fmla="*/ 82 h 178"/>
              <a:gd name="T66" fmla="*/ 152 w 176"/>
              <a:gd name="T67" fmla="*/ 82 h 178"/>
              <a:gd name="T68" fmla="*/ 120 w 176"/>
              <a:gd name="T69" fmla="*/ 114 h 178"/>
              <a:gd name="T70" fmla="*/ 152 w 176"/>
              <a:gd name="T71" fmla="*/ 146 h 178"/>
              <a:gd name="T72" fmla="*/ 160 w 176"/>
              <a:gd name="T73" fmla="*/ 138 h 178"/>
              <a:gd name="T74" fmla="*/ 128 w 176"/>
              <a:gd name="T75" fmla="*/ 114 h 178"/>
              <a:gd name="T76" fmla="*/ 168 w 176"/>
              <a:gd name="T77" fmla="*/ 114 h 178"/>
              <a:gd name="T78" fmla="*/ 76 w 176"/>
              <a:gd name="T79" fmla="*/ 154 h 178"/>
              <a:gd name="T80" fmla="*/ 84 w 176"/>
              <a:gd name="T81" fmla="*/ 162 h 178"/>
              <a:gd name="T82" fmla="*/ 108 w 176"/>
              <a:gd name="T83" fmla="*/ 82 h 178"/>
              <a:gd name="T84" fmla="*/ 100 w 176"/>
              <a:gd name="T85" fmla="*/ 90 h 178"/>
              <a:gd name="T86" fmla="*/ 108 w 176"/>
              <a:gd name="T87" fmla="*/ 82 h 178"/>
              <a:gd name="T88" fmla="*/ 48 w 176"/>
              <a:gd name="T89" fmla="*/ 86 h 178"/>
              <a:gd name="T90" fmla="*/ 64 w 176"/>
              <a:gd name="T91" fmla="*/ 86 h 178"/>
              <a:gd name="T92" fmla="*/ 76 w 176"/>
              <a:gd name="T93" fmla="*/ 82 h 178"/>
              <a:gd name="T94" fmla="*/ 84 w 176"/>
              <a:gd name="T95" fmla="*/ 90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6" h="178">
                <a:moveTo>
                  <a:pt x="36" y="82"/>
                </a:moveTo>
                <a:cubicBezTo>
                  <a:pt x="28" y="82"/>
                  <a:pt x="28" y="82"/>
                  <a:pt x="28" y="82"/>
                </a:cubicBezTo>
                <a:cubicBezTo>
                  <a:pt x="26" y="82"/>
                  <a:pt x="24" y="84"/>
                  <a:pt x="24" y="86"/>
                </a:cubicBezTo>
                <a:cubicBezTo>
                  <a:pt x="24" y="88"/>
                  <a:pt x="26" y="90"/>
                  <a:pt x="28" y="90"/>
                </a:cubicBezTo>
                <a:cubicBezTo>
                  <a:pt x="36" y="90"/>
                  <a:pt x="36" y="90"/>
                  <a:pt x="36" y="90"/>
                </a:cubicBezTo>
                <a:cubicBezTo>
                  <a:pt x="38" y="90"/>
                  <a:pt x="40" y="88"/>
                  <a:pt x="40" y="86"/>
                </a:cubicBezTo>
                <a:cubicBezTo>
                  <a:pt x="40" y="84"/>
                  <a:pt x="38" y="82"/>
                  <a:pt x="36" y="82"/>
                </a:cubicBezTo>
                <a:moveTo>
                  <a:pt x="60" y="154"/>
                </a:moveTo>
                <a:cubicBezTo>
                  <a:pt x="52" y="154"/>
                  <a:pt x="52" y="154"/>
                  <a:pt x="52" y="154"/>
                </a:cubicBezTo>
                <a:cubicBezTo>
                  <a:pt x="50" y="154"/>
                  <a:pt x="48" y="156"/>
                  <a:pt x="48" y="158"/>
                </a:cubicBezTo>
                <a:cubicBezTo>
                  <a:pt x="48" y="160"/>
                  <a:pt x="50" y="162"/>
                  <a:pt x="52" y="162"/>
                </a:cubicBezTo>
                <a:cubicBezTo>
                  <a:pt x="60" y="162"/>
                  <a:pt x="60" y="162"/>
                  <a:pt x="60" y="162"/>
                </a:cubicBezTo>
                <a:cubicBezTo>
                  <a:pt x="62" y="162"/>
                  <a:pt x="64" y="160"/>
                  <a:pt x="64" y="158"/>
                </a:cubicBezTo>
                <a:cubicBezTo>
                  <a:pt x="64" y="156"/>
                  <a:pt x="62" y="154"/>
                  <a:pt x="60" y="154"/>
                </a:cubicBezTo>
                <a:moveTo>
                  <a:pt x="36" y="154"/>
                </a:moveTo>
                <a:cubicBezTo>
                  <a:pt x="28" y="154"/>
                  <a:pt x="28" y="154"/>
                  <a:pt x="28" y="154"/>
                </a:cubicBezTo>
                <a:cubicBezTo>
                  <a:pt x="26" y="154"/>
                  <a:pt x="24" y="156"/>
                  <a:pt x="24" y="158"/>
                </a:cubicBezTo>
                <a:cubicBezTo>
                  <a:pt x="24" y="160"/>
                  <a:pt x="26" y="162"/>
                  <a:pt x="28" y="162"/>
                </a:cubicBezTo>
                <a:cubicBezTo>
                  <a:pt x="36" y="162"/>
                  <a:pt x="36" y="162"/>
                  <a:pt x="36" y="162"/>
                </a:cubicBezTo>
                <a:cubicBezTo>
                  <a:pt x="38" y="162"/>
                  <a:pt x="40" y="160"/>
                  <a:pt x="40" y="158"/>
                </a:cubicBezTo>
                <a:cubicBezTo>
                  <a:pt x="40" y="156"/>
                  <a:pt x="38" y="154"/>
                  <a:pt x="36" y="154"/>
                </a:cubicBezTo>
                <a:moveTo>
                  <a:pt x="124" y="90"/>
                </a:moveTo>
                <a:cubicBezTo>
                  <a:pt x="132" y="90"/>
                  <a:pt x="132" y="90"/>
                  <a:pt x="132" y="90"/>
                </a:cubicBezTo>
                <a:cubicBezTo>
                  <a:pt x="134" y="90"/>
                  <a:pt x="136" y="88"/>
                  <a:pt x="136" y="86"/>
                </a:cubicBezTo>
                <a:cubicBezTo>
                  <a:pt x="136" y="84"/>
                  <a:pt x="134" y="82"/>
                  <a:pt x="132" y="82"/>
                </a:cubicBezTo>
                <a:cubicBezTo>
                  <a:pt x="124" y="82"/>
                  <a:pt x="124" y="82"/>
                  <a:pt x="124" y="82"/>
                </a:cubicBezTo>
                <a:cubicBezTo>
                  <a:pt x="122" y="82"/>
                  <a:pt x="120" y="84"/>
                  <a:pt x="120" y="86"/>
                </a:cubicBezTo>
                <a:cubicBezTo>
                  <a:pt x="120" y="88"/>
                  <a:pt x="122" y="90"/>
                  <a:pt x="124" y="90"/>
                </a:cubicBezTo>
                <a:moveTo>
                  <a:pt x="108" y="154"/>
                </a:moveTo>
                <a:cubicBezTo>
                  <a:pt x="100" y="154"/>
                  <a:pt x="100" y="154"/>
                  <a:pt x="100" y="154"/>
                </a:cubicBezTo>
                <a:cubicBezTo>
                  <a:pt x="98" y="154"/>
                  <a:pt x="96" y="156"/>
                  <a:pt x="96" y="158"/>
                </a:cubicBezTo>
                <a:cubicBezTo>
                  <a:pt x="96" y="160"/>
                  <a:pt x="98" y="162"/>
                  <a:pt x="100" y="162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110" y="162"/>
                  <a:pt x="112" y="160"/>
                  <a:pt x="112" y="158"/>
                </a:cubicBezTo>
                <a:cubicBezTo>
                  <a:pt x="112" y="156"/>
                  <a:pt x="110" y="154"/>
                  <a:pt x="108" y="154"/>
                </a:cubicBezTo>
                <a:moveTo>
                  <a:pt x="140" y="118"/>
                </a:moveTo>
                <a:cubicBezTo>
                  <a:pt x="138" y="118"/>
                  <a:pt x="136" y="120"/>
                  <a:pt x="136" y="122"/>
                </a:cubicBezTo>
                <a:cubicBezTo>
                  <a:pt x="136" y="124"/>
                  <a:pt x="138" y="126"/>
                  <a:pt x="140" y="126"/>
                </a:cubicBezTo>
                <a:cubicBezTo>
                  <a:pt x="142" y="126"/>
                  <a:pt x="144" y="124"/>
                  <a:pt x="144" y="122"/>
                </a:cubicBezTo>
                <a:cubicBezTo>
                  <a:pt x="144" y="120"/>
                  <a:pt x="142" y="118"/>
                  <a:pt x="140" y="118"/>
                </a:cubicBezTo>
                <a:moveTo>
                  <a:pt x="132" y="154"/>
                </a:moveTo>
                <a:cubicBezTo>
                  <a:pt x="124" y="154"/>
                  <a:pt x="124" y="154"/>
                  <a:pt x="124" y="154"/>
                </a:cubicBezTo>
                <a:cubicBezTo>
                  <a:pt x="122" y="154"/>
                  <a:pt x="120" y="156"/>
                  <a:pt x="120" y="158"/>
                </a:cubicBezTo>
                <a:cubicBezTo>
                  <a:pt x="120" y="160"/>
                  <a:pt x="122" y="162"/>
                  <a:pt x="124" y="162"/>
                </a:cubicBezTo>
                <a:cubicBezTo>
                  <a:pt x="132" y="162"/>
                  <a:pt x="132" y="162"/>
                  <a:pt x="132" y="162"/>
                </a:cubicBezTo>
                <a:cubicBezTo>
                  <a:pt x="134" y="162"/>
                  <a:pt x="136" y="160"/>
                  <a:pt x="136" y="158"/>
                </a:cubicBezTo>
                <a:cubicBezTo>
                  <a:pt x="136" y="156"/>
                  <a:pt x="134" y="154"/>
                  <a:pt x="132" y="154"/>
                </a:cubicBezTo>
                <a:moveTo>
                  <a:pt x="160" y="98"/>
                </a:moveTo>
                <a:cubicBezTo>
                  <a:pt x="160" y="82"/>
                  <a:pt x="160" y="82"/>
                  <a:pt x="160" y="82"/>
                </a:cubicBezTo>
                <a:cubicBezTo>
                  <a:pt x="160" y="66"/>
                  <a:pt x="160" y="66"/>
                  <a:pt x="160" y="66"/>
                </a:cubicBezTo>
                <a:cubicBezTo>
                  <a:pt x="160" y="57"/>
                  <a:pt x="153" y="50"/>
                  <a:pt x="144" y="50"/>
                </a:cubicBezTo>
                <a:cubicBezTo>
                  <a:pt x="138" y="50"/>
                  <a:pt x="138" y="50"/>
                  <a:pt x="138" y="50"/>
                </a:cubicBezTo>
                <a:cubicBezTo>
                  <a:pt x="129" y="14"/>
                  <a:pt x="129" y="14"/>
                  <a:pt x="129" y="14"/>
                </a:cubicBezTo>
                <a:cubicBezTo>
                  <a:pt x="126" y="5"/>
                  <a:pt x="118" y="0"/>
                  <a:pt x="109" y="3"/>
                </a:cubicBezTo>
                <a:cubicBezTo>
                  <a:pt x="28" y="24"/>
                  <a:pt x="28" y="24"/>
                  <a:pt x="28" y="24"/>
                </a:cubicBezTo>
                <a:cubicBezTo>
                  <a:pt x="20" y="26"/>
                  <a:pt x="15" y="35"/>
                  <a:pt x="17" y="44"/>
                </a:cubicBezTo>
                <a:cubicBezTo>
                  <a:pt x="19" y="50"/>
                  <a:pt x="19" y="50"/>
                  <a:pt x="19" y="50"/>
                </a:cubicBezTo>
                <a:cubicBezTo>
                  <a:pt x="16" y="50"/>
                  <a:pt x="16" y="50"/>
                  <a:pt x="16" y="50"/>
                </a:cubicBezTo>
                <a:cubicBezTo>
                  <a:pt x="7" y="50"/>
                  <a:pt x="0" y="57"/>
                  <a:pt x="0" y="66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171"/>
                  <a:pt x="7" y="178"/>
                  <a:pt x="16" y="178"/>
                </a:cubicBezTo>
                <a:cubicBezTo>
                  <a:pt x="144" y="178"/>
                  <a:pt x="144" y="178"/>
                  <a:pt x="144" y="178"/>
                </a:cubicBezTo>
                <a:cubicBezTo>
                  <a:pt x="153" y="178"/>
                  <a:pt x="160" y="171"/>
                  <a:pt x="160" y="162"/>
                </a:cubicBezTo>
                <a:cubicBezTo>
                  <a:pt x="160" y="146"/>
                  <a:pt x="160" y="146"/>
                  <a:pt x="160" y="146"/>
                </a:cubicBezTo>
                <a:cubicBezTo>
                  <a:pt x="169" y="146"/>
                  <a:pt x="176" y="139"/>
                  <a:pt x="176" y="130"/>
                </a:cubicBezTo>
                <a:cubicBezTo>
                  <a:pt x="176" y="114"/>
                  <a:pt x="176" y="114"/>
                  <a:pt x="176" y="114"/>
                </a:cubicBezTo>
                <a:cubicBezTo>
                  <a:pt x="176" y="105"/>
                  <a:pt x="169" y="98"/>
                  <a:pt x="160" y="98"/>
                </a:cubicBezTo>
                <a:moveTo>
                  <a:pt x="144" y="58"/>
                </a:moveTo>
                <a:cubicBezTo>
                  <a:pt x="148" y="58"/>
                  <a:pt x="152" y="62"/>
                  <a:pt x="152" y="66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0" y="67"/>
                  <a:pt x="147" y="66"/>
                  <a:pt x="144" y="66"/>
                </a:cubicBezTo>
                <a:cubicBezTo>
                  <a:pt x="143" y="66"/>
                  <a:pt x="143" y="66"/>
                  <a:pt x="143" y="66"/>
                </a:cubicBezTo>
                <a:cubicBezTo>
                  <a:pt x="140" y="58"/>
                  <a:pt x="140" y="58"/>
                  <a:pt x="140" y="58"/>
                </a:cubicBezTo>
                <a:lnTo>
                  <a:pt x="144" y="58"/>
                </a:lnTo>
                <a:close/>
                <a:moveTo>
                  <a:pt x="129" y="47"/>
                </a:moveTo>
                <a:cubicBezTo>
                  <a:pt x="134" y="66"/>
                  <a:pt x="134" y="66"/>
                  <a:pt x="134" y="66"/>
                </a:cubicBezTo>
                <a:cubicBezTo>
                  <a:pt x="57" y="66"/>
                  <a:pt x="57" y="66"/>
                  <a:pt x="57" y="66"/>
                </a:cubicBezTo>
                <a:lnTo>
                  <a:pt x="129" y="47"/>
                </a:lnTo>
                <a:close/>
                <a:moveTo>
                  <a:pt x="30" y="32"/>
                </a:moveTo>
                <a:cubicBezTo>
                  <a:pt x="111" y="10"/>
                  <a:pt x="111" y="10"/>
                  <a:pt x="111" y="10"/>
                </a:cubicBezTo>
                <a:cubicBezTo>
                  <a:pt x="115" y="9"/>
                  <a:pt x="120" y="12"/>
                  <a:pt x="121" y="16"/>
                </a:cubicBezTo>
                <a:cubicBezTo>
                  <a:pt x="123" y="24"/>
                  <a:pt x="123" y="24"/>
                  <a:pt x="123" y="24"/>
                </a:cubicBezTo>
                <a:cubicBezTo>
                  <a:pt x="27" y="49"/>
                  <a:pt x="27" y="49"/>
                  <a:pt x="27" y="49"/>
                </a:cubicBezTo>
                <a:cubicBezTo>
                  <a:pt x="25" y="41"/>
                  <a:pt x="25" y="41"/>
                  <a:pt x="25" y="41"/>
                </a:cubicBezTo>
                <a:cubicBezTo>
                  <a:pt x="24" y="37"/>
                  <a:pt x="26" y="33"/>
                  <a:pt x="30" y="32"/>
                </a:cubicBezTo>
                <a:moveTo>
                  <a:pt x="8" y="66"/>
                </a:moveTo>
                <a:cubicBezTo>
                  <a:pt x="8" y="62"/>
                  <a:pt x="12" y="58"/>
                  <a:pt x="16" y="58"/>
                </a:cubicBezTo>
                <a:cubicBezTo>
                  <a:pt x="21" y="58"/>
                  <a:pt x="21" y="58"/>
                  <a:pt x="21" y="58"/>
                </a:cubicBezTo>
                <a:cubicBezTo>
                  <a:pt x="23" y="66"/>
                  <a:pt x="23" y="66"/>
                  <a:pt x="23" y="66"/>
                </a:cubicBezTo>
                <a:cubicBezTo>
                  <a:pt x="16" y="66"/>
                  <a:pt x="16" y="66"/>
                  <a:pt x="16" y="66"/>
                </a:cubicBezTo>
                <a:cubicBezTo>
                  <a:pt x="13" y="66"/>
                  <a:pt x="10" y="67"/>
                  <a:pt x="8" y="68"/>
                </a:cubicBezTo>
                <a:lnTo>
                  <a:pt x="8" y="66"/>
                </a:lnTo>
                <a:close/>
                <a:moveTo>
                  <a:pt x="152" y="162"/>
                </a:moveTo>
                <a:cubicBezTo>
                  <a:pt x="152" y="166"/>
                  <a:pt x="148" y="170"/>
                  <a:pt x="144" y="170"/>
                </a:cubicBezTo>
                <a:cubicBezTo>
                  <a:pt x="16" y="170"/>
                  <a:pt x="16" y="170"/>
                  <a:pt x="16" y="170"/>
                </a:cubicBezTo>
                <a:cubicBezTo>
                  <a:pt x="12" y="170"/>
                  <a:pt x="8" y="166"/>
                  <a:pt x="8" y="162"/>
                </a:cubicBezTo>
                <a:cubicBezTo>
                  <a:pt x="8" y="82"/>
                  <a:pt x="8" y="82"/>
                  <a:pt x="8" y="82"/>
                </a:cubicBezTo>
                <a:cubicBezTo>
                  <a:pt x="8" y="78"/>
                  <a:pt x="12" y="74"/>
                  <a:pt x="16" y="74"/>
                </a:cubicBezTo>
                <a:cubicBezTo>
                  <a:pt x="144" y="74"/>
                  <a:pt x="144" y="74"/>
                  <a:pt x="144" y="74"/>
                </a:cubicBezTo>
                <a:cubicBezTo>
                  <a:pt x="148" y="74"/>
                  <a:pt x="152" y="78"/>
                  <a:pt x="152" y="82"/>
                </a:cubicBezTo>
                <a:cubicBezTo>
                  <a:pt x="152" y="98"/>
                  <a:pt x="152" y="98"/>
                  <a:pt x="152" y="98"/>
                </a:cubicBezTo>
                <a:cubicBezTo>
                  <a:pt x="136" y="98"/>
                  <a:pt x="136" y="98"/>
                  <a:pt x="136" y="98"/>
                </a:cubicBezTo>
                <a:cubicBezTo>
                  <a:pt x="127" y="98"/>
                  <a:pt x="120" y="105"/>
                  <a:pt x="120" y="114"/>
                </a:cubicBezTo>
                <a:cubicBezTo>
                  <a:pt x="120" y="130"/>
                  <a:pt x="120" y="130"/>
                  <a:pt x="120" y="130"/>
                </a:cubicBezTo>
                <a:cubicBezTo>
                  <a:pt x="120" y="139"/>
                  <a:pt x="127" y="146"/>
                  <a:pt x="136" y="146"/>
                </a:cubicBezTo>
                <a:cubicBezTo>
                  <a:pt x="152" y="146"/>
                  <a:pt x="152" y="146"/>
                  <a:pt x="152" y="146"/>
                </a:cubicBezTo>
                <a:lnTo>
                  <a:pt x="152" y="162"/>
                </a:lnTo>
                <a:close/>
                <a:moveTo>
                  <a:pt x="168" y="130"/>
                </a:moveTo>
                <a:cubicBezTo>
                  <a:pt x="168" y="134"/>
                  <a:pt x="164" y="138"/>
                  <a:pt x="160" y="138"/>
                </a:cubicBezTo>
                <a:cubicBezTo>
                  <a:pt x="136" y="138"/>
                  <a:pt x="136" y="138"/>
                  <a:pt x="136" y="138"/>
                </a:cubicBezTo>
                <a:cubicBezTo>
                  <a:pt x="132" y="138"/>
                  <a:pt x="128" y="134"/>
                  <a:pt x="128" y="130"/>
                </a:cubicBezTo>
                <a:cubicBezTo>
                  <a:pt x="128" y="114"/>
                  <a:pt x="128" y="114"/>
                  <a:pt x="128" y="114"/>
                </a:cubicBezTo>
                <a:cubicBezTo>
                  <a:pt x="128" y="110"/>
                  <a:pt x="132" y="106"/>
                  <a:pt x="136" y="106"/>
                </a:cubicBezTo>
                <a:cubicBezTo>
                  <a:pt x="160" y="106"/>
                  <a:pt x="160" y="106"/>
                  <a:pt x="160" y="106"/>
                </a:cubicBezTo>
                <a:cubicBezTo>
                  <a:pt x="164" y="106"/>
                  <a:pt x="168" y="110"/>
                  <a:pt x="168" y="114"/>
                </a:cubicBezTo>
                <a:lnTo>
                  <a:pt x="168" y="130"/>
                </a:lnTo>
                <a:close/>
                <a:moveTo>
                  <a:pt x="84" y="154"/>
                </a:moveTo>
                <a:cubicBezTo>
                  <a:pt x="76" y="154"/>
                  <a:pt x="76" y="154"/>
                  <a:pt x="76" y="154"/>
                </a:cubicBezTo>
                <a:cubicBezTo>
                  <a:pt x="74" y="154"/>
                  <a:pt x="72" y="156"/>
                  <a:pt x="72" y="158"/>
                </a:cubicBezTo>
                <a:cubicBezTo>
                  <a:pt x="72" y="160"/>
                  <a:pt x="74" y="162"/>
                  <a:pt x="76" y="162"/>
                </a:cubicBezTo>
                <a:cubicBezTo>
                  <a:pt x="84" y="162"/>
                  <a:pt x="84" y="162"/>
                  <a:pt x="84" y="162"/>
                </a:cubicBezTo>
                <a:cubicBezTo>
                  <a:pt x="86" y="162"/>
                  <a:pt x="88" y="160"/>
                  <a:pt x="88" y="158"/>
                </a:cubicBezTo>
                <a:cubicBezTo>
                  <a:pt x="88" y="156"/>
                  <a:pt x="86" y="154"/>
                  <a:pt x="84" y="154"/>
                </a:cubicBezTo>
                <a:moveTo>
                  <a:pt x="108" y="82"/>
                </a:moveTo>
                <a:cubicBezTo>
                  <a:pt x="100" y="82"/>
                  <a:pt x="100" y="82"/>
                  <a:pt x="100" y="82"/>
                </a:cubicBezTo>
                <a:cubicBezTo>
                  <a:pt x="98" y="82"/>
                  <a:pt x="96" y="84"/>
                  <a:pt x="96" y="86"/>
                </a:cubicBezTo>
                <a:cubicBezTo>
                  <a:pt x="96" y="88"/>
                  <a:pt x="98" y="90"/>
                  <a:pt x="100" y="90"/>
                </a:cubicBezTo>
                <a:cubicBezTo>
                  <a:pt x="108" y="90"/>
                  <a:pt x="108" y="90"/>
                  <a:pt x="108" y="90"/>
                </a:cubicBezTo>
                <a:cubicBezTo>
                  <a:pt x="110" y="90"/>
                  <a:pt x="112" y="88"/>
                  <a:pt x="112" y="86"/>
                </a:cubicBezTo>
                <a:cubicBezTo>
                  <a:pt x="112" y="84"/>
                  <a:pt x="110" y="82"/>
                  <a:pt x="108" y="82"/>
                </a:cubicBezTo>
                <a:moveTo>
                  <a:pt x="60" y="82"/>
                </a:moveTo>
                <a:cubicBezTo>
                  <a:pt x="52" y="82"/>
                  <a:pt x="52" y="82"/>
                  <a:pt x="52" y="82"/>
                </a:cubicBezTo>
                <a:cubicBezTo>
                  <a:pt x="50" y="82"/>
                  <a:pt x="48" y="84"/>
                  <a:pt x="48" y="86"/>
                </a:cubicBezTo>
                <a:cubicBezTo>
                  <a:pt x="48" y="88"/>
                  <a:pt x="50" y="90"/>
                  <a:pt x="52" y="90"/>
                </a:cubicBezTo>
                <a:cubicBezTo>
                  <a:pt x="60" y="90"/>
                  <a:pt x="60" y="90"/>
                  <a:pt x="60" y="90"/>
                </a:cubicBezTo>
                <a:cubicBezTo>
                  <a:pt x="62" y="90"/>
                  <a:pt x="64" y="88"/>
                  <a:pt x="64" y="86"/>
                </a:cubicBezTo>
                <a:cubicBezTo>
                  <a:pt x="64" y="84"/>
                  <a:pt x="62" y="82"/>
                  <a:pt x="60" y="82"/>
                </a:cubicBezTo>
                <a:moveTo>
                  <a:pt x="84" y="82"/>
                </a:moveTo>
                <a:cubicBezTo>
                  <a:pt x="76" y="82"/>
                  <a:pt x="76" y="82"/>
                  <a:pt x="76" y="82"/>
                </a:cubicBezTo>
                <a:cubicBezTo>
                  <a:pt x="74" y="82"/>
                  <a:pt x="72" y="84"/>
                  <a:pt x="72" y="86"/>
                </a:cubicBezTo>
                <a:cubicBezTo>
                  <a:pt x="72" y="88"/>
                  <a:pt x="74" y="90"/>
                  <a:pt x="76" y="90"/>
                </a:cubicBezTo>
                <a:cubicBezTo>
                  <a:pt x="84" y="90"/>
                  <a:pt x="84" y="90"/>
                  <a:pt x="84" y="90"/>
                </a:cubicBezTo>
                <a:cubicBezTo>
                  <a:pt x="86" y="90"/>
                  <a:pt x="88" y="88"/>
                  <a:pt x="88" y="86"/>
                </a:cubicBezTo>
                <a:cubicBezTo>
                  <a:pt x="88" y="84"/>
                  <a:pt x="86" y="82"/>
                  <a:pt x="84" y="8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77" name="Freeform 222">
            <a:extLst>
              <a:ext uri="{FF2B5EF4-FFF2-40B4-BE49-F238E27FC236}">
                <a16:creationId xmlns:a16="http://schemas.microsoft.com/office/drawing/2014/main" id="{84311109-C066-4AF8-A21E-3786A62AFDED}"/>
              </a:ext>
            </a:extLst>
          </p:cNvPr>
          <p:cNvSpPr>
            <a:spLocks noEditPoints="1"/>
          </p:cNvSpPr>
          <p:nvPr/>
        </p:nvSpPr>
        <p:spPr bwMode="auto">
          <a:xfrm>
            <a:off x="-5749608" y="-322256"/>
            <a:ext cx="600075" cy="436563"/>
          </a:xfrm>
          <a:custGeom>
            <a:avLst/>
            <a:gdLst>
              <a:gd name="T0" fmla="*/ 52 w 176"/>
              <a:gd name="T1" fmla="*/ 104 h 128"/>
              <a:gd name="T2" fmla="*/ 52 w 176"/>
              <a:gd name="T3" fmla="*/ 112 h 128"/>
              <a:gd name="T4" fmla="*/ 64 w 176"/>
              <a:gd name="T5" fmla="*/ 108 h 128"/>
              <a:gd name="T6" fmla="*/ 60 w 176"/>
              <a:gd name="T7" fmla="*/ 32 h 128"/>
              <a:gd name="T8" fmla="*/ 48 w 176"/>
              <a:gd name="T9" fmla="*/ 36 h 128"/>
              <a:gd name="T10" fmla="*/ 60 w 176"/>
              <a:gd name="T11" fmla="*/ 40 h 128"/>
              <a:gd name="T12" fmla="*/ 60 w 176"/>
              <a:gd name="T13" fmla="*/ 32 h 128"/>
              <a:gd name="T14" fmla="*/ 76 w 176"/>
              <a:gd name="T15" fmla="*/ 104 h 128"/>
              <a:gd name="T16" fmla="*/ 76 w 176"/>
              <a:gd name="T17" fmla="*/ 112 h 128"/>
              <a:gd name="T18" fmla="*/ 88 w 176"/>
              <a:gd name="T19" fmla="*/ 108 h 128"/>
              <a:gd name="T20" fmla="*/ 124 w 176"/>
              <a:gd name="T21" fmla="*/ 40 h 128"/>
              <a:gd name="T22" fmla="*/ 136 w 176"/>
              <a:gd name="T23" fmla="*/ 36 h 128"/>
              <a:gd name="T24" fmla="*/ 124 w 176"/>
              <a:gd name="T25" fmla="*/ 32 h 128"/>
              <a:gd name="T26" fmla="*/ 124 w 176"/>
              <a:gd name="T27" fmla="*/ 40 h 128"/>
              <a:gd name="T28" fmla="*/ 28 w 176"/>
              <a:gd name="T29" fmla="*/ 104 h 128"/>
              <a:gd name="T30" fmla="*/ 28 w 176"/>
              <a:gd name="T31" fmla="*/ 112 h 128"/>
              <a:gd name="T32" fmla="*/ 40 w 176"/>
              <a:gd name="T33" fmla="*/ 108 h 128"/>
              <a:gd name="T34" fmla="*/ 36 w 176"/>
              <a:gd name="T35" fmla="*/ 32 h 128"/>
              <a:gd name="T36" fmla="*/ 24 w 176"/>
              <a:gd name="T37" fmla="*/ 36 h 128"/>
              <a:gd name="T38" fmla="*/ 36 w 176"/>
              <a:gd name="T39" fmla="*/ 40 h 128"/>
              <a:gd name="T40" fmla="*/ 36 w 176"/>
              <a:gd name="T41" fmla="*/ 32 h 128"/>
              <a:gd name="T42" fmla="*/ 136 w 176"/>
              <a:gd name="T43" fmla="*/ 72 h 128"/>
              <a:gd name="T44" fmla="*/ 144 w 176"/>
              <a:gd name="T45" fmla="*/ 72 h 128"/>
              <a:gd name="T46" fmla="*/ 132 w 176"/>
              <a:gd name="T47" fmla="*/ 104 h 128"/>
              <a:gd name="T48" fmla="*/ 120 w 176"/>
              <a:gd name="T49" fmla="*/ 108 h 128"/>
              <a:gd name="T50" fmla="*/ 132 w 176"/>
              <a:gd name="T51" fmla="*/ 112 h 128"/>
              <a:gd name="T52" fmla="*/ 132 w 176"/>
              <a:gd name="T53" fmla="*/ 104 h 128"/>
              <a:gd name="T54" fmla="*/ 76 w 176"/>
              <a:gd name="T55" fmla="*/ 32 h 128"/>
              <a:gd name="T56" fmla="*/ 76 w 176"/>
              <a:gd name="T57" fmla="*/ 40 h 128"/>
              <a:gd name="T58" fmla="*/ 88 w 176"/>
              <a:gd name="T59" fmla="*/ 36 h 128"/>
              <a:gd name="T60" fmla="*/ 160 w 176"/>
              <a:gd name="T61" fmla="*/ 48 h 128"/>
              <a:gd name="T62" fmla="*/ 160 w 176"/>
              <a:gd name="T63" fmla="*/ 16 h 128"/>
              <a:gd name="T64" fmla="*/ 16 w 176"/>
              <a:gd name="T65" fmla="*/ 0 h 128"/>
              <a:gd name="T66" fmla="*/ 0 w 176"/>
              <a:gd name="T67" fmla="*/ 32 h 128"/>
              <a:gd name="T68" fmla="*/ 0 w 176"/>
              <a:gd name="T69" fmla="*/ 112 h 128"/>
              <a:gd name="T70" fmla="*/ 144 w 176"/>
              <a:gd name="T71" fmla="*/ 128 h 128"/>
              <a:gd name="T72" fmla="*/ 160 w 176"/>
              <a:gd name="T73" fmla="*/ 96 h 128"/>
              <a:gd name="T74" fmla="*/ 176 w 176"/>
              <a:gd name="T75" fmla="*/ 64 h 128"/>
              <a:gd name="T76" fmla="*/ 8 w 176"/>
              <a:gd name="T77" fmla="*/ 16 h 128"/>
              <a:gd name="T78" fmla="*/ 144 w 176"/>
              <a:gd name="T79" fmla="*/ 8 h 128"/>
              <a:gd name="T80" fmla="*/ 152 w 176"/>
              <a:gd name="T81" fmla="*/ 18 h 128"/>
              <a:gd name="T82" fmla="*/ 16 w 176"/>
              <a:gd name="T83" fmla="*/ 16 h 128"/>
              <a:gd name="T84" fmla="*/ 8 w 176"/>
              <a:gd name="T85" fmla="*/ 16 h 128"/>
              <a:gd name="T86" fmla="*/ 144 w 176"/>
              <a:gd name="T87" fmla="*/ 120 h 128"/>
              <a:gd name="T88" fmla="*/ 8 w 176"/>
              <a:gd name="T89" fmla="*/ 112 h 128"/>
              <a:gd name="T90" fmla="*/ 16 w 176"/>
              <a:gd name="T91" fmla="*/ 24 h 128"/>
              <a:gd name="T92" fmla="*/ 152 w 176"/>
              <a:gd name="T93" fmla="*/ 32 h 128"/>
              <a:gd name="T94" fmla="*/ 136 w 176"/>
              <a:gd name="T95" fmla="*/ 48 h 128"/>
              <a:gd name="T96" fmla="*/ 120 w 176"/>
              <a:gd name="T97" fmla="*/ 80 h 128"/>
              <a:gd name="T98" fmla="*/ 152 w 176"/>
              <a:gd name="T99" fmla="*/ 96 h 128"/>
              <a:gd name="T100" fmla="*/ 168 w 176"/>
              <a:gd name="T101" fmla="*/ 80 h 128"/>
              <a:gd name="T102" fmla="*/ 136 w 176"/>
              <a:gd name="T103" fmla="*/ 88 h 128"/>
              <a:gd name="T104" fmla="*/ 128 w 176"/>
              <a:gd name="T105" fmla="*/ 64 h 128"/>
              <a:gd name="T106" fmla="*/ 160 w 176"/>
              <a:gd name="T107" fmla="*/ 56 h 128"/>
              <a:gd name="T108" fmla="*/ 168 w 176"/>
              <a:gd name="T109" fmla="*/ 80 h 128"/>
              <a:gd name="T110" fmla="*/ 100 w 176"/>
              <a:gd name="T111" fmla="*/ 32 h 128"/>
              <a:gd name="T112" fmla="*/ 100 w 176"/>
              <a:gd name="T113" fmla="*/ 40 h 128"/>
              <a:gd name="T114" fmla="*/ 112 w 176"/>
              <a:gd name="T115" fmla="*/ 36 h 128"/>
              <a:gd name="T116" fmla="*/ 108 w 176"/>
              <a:gd name="T117" fmla="*/ 104 h 128"/>
              <a:gd name="T118" fmla="*/ 96 w 176"/>
              <a:gd name="T119" fmla="*/ 108 h 128"/>
              <a:gd name="T120" fmla="*/ 108 w 176"/>
              <a:gd name="T121" fmla="*/ 112 h 128"/>
              <a:gd name="T122" fmla="*/ 108 w 176"/>
              <a:gd name="T12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6" h="128">
                <a:moveTo>
                  <a:pt x="60" y="104"/>
                </a:moveTo>
                <a:cubicBezTo>
                  <a:pt x="52" y="104"/>
                  <a:pt x="52" y="104"/>
                  <a:pt x="52" y="104"/>
                </a:cubicBezTo>
                <a:cubicBezTo>
                  <a:pt x="50" y="104"/>
                  <a:pt x="48" y="106"/>
                  <a:pt x="48" y="108"/>
                </a:cubicBezTo>
                <a:cubicBezTo>
                  <a:pt x="48" y="110"/>
                  <a:pt x="50" y="112"/>
                  <a:pt x="52" y="112"/>
                </a:cubicBezTo>
                <a:cubicBezTo>
                  <a:pt x="60" y="112"/>
                  <a:pt x="60" y="112"/>
                  <a:pt x="60" y="112"/>
                </a:cubicBezTo>
                <a:cubicBezTo>
                  <a:pt x="62" y="112"/>
                  <a:pt x="64" y="110"/>
                  <a:pt x="64" y="108"/>
                </a:cubicBezTo>
                <a:cubicBezTo>
                  <a:pt x="64" y="106"/>
                  <a:pt x="62" y="104"/>
                  <a:pt x="60" y="104"/>
                </a:cubicBezTo>
                <a:moveTo>
                  <a:pt x="60" y="32"/>
                </a:moveTo>
                <a:cubicBezTo>
                  <a:pt x="52" y="32"/>
                  <a:pt x="52" y="32"/>
                  <a:pt x="52" y="32"/>
                </a:cubicBezTo>
                <a:cubicBezTo>
                  <a:pt x="50" y="32"/>
                  <a:pt x="48" y="34"/>
                  <a:pt x="48" y="36"/>
                </a:cubicBezTo>
                <a:cubicBezTo>
                  <a:pt x="48" y="38"/>
                  <a:pt x="50" y="40"/>
                  <a:pt x="52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2" y="40"/>
                  <a:pt x="64" y="38"/>
                  <a:pt x="64" y="36"/>
                </a:cubicBezTo>
                <a:cubicBezTo>
                  <a:pt x="64" y="34"/>
                  <a:pt x="62" y="32"/>
                  <a:pt x="60" y="32"/>
                </a:cubicBezTo>
                <a:moveTo>
                  <a:pt x="84" y="104"/>
                </a:moveTo>
                <a:cubicBezTo>
                  <a:pt x="76" y="104"/>
                  <a:pt x="76" y="104"/>
                  <a:pt x="76" y="104"/>
                </a:cubicBezTo>
                <a:cubicBezTo>
                  <a:pt x="74" y="104"/>
                  <a:pt x="72" y="106"/>
                  <a:pt x="72" y="108"/>
                </a:cubicBezTo>
                <a:cubicBezTo>
                  <a:pt x="72" y="110"/>
                  <a:pt x="74" y="112"/>
                  <a:pt x="76" y="112"/>
                </a:cubicBezTo>
                <a:cubicBezTo>
                  <a:pt x="84" y="112"/>
                  <a:pt x="84" y="112"/>
                  <a:pt x="84" y="112"/>
                </a:cubicBezTo>
                <a:cubicBezTo>
                  <a:pt x="86" y="112"/>
                  <a:pt x="88" y="110"/>
                  <a:pt x="88" y="108"/>
                </a:cubicBezTo>
                <a:cubicBezTo>
                  <a:pt x="88" y="106"/>
                  <a:pt x="86" y="104"/>
                  <a:pt x="84" y="104"/>
                </a:cubicBezTo>
                <a:moveTo>
                  <a:pt x="124" y="40"/>
                </a:moveTo>
                <a:cubicBezTo>
                  <a:pt x="132" y="40"/>
                  <a:pt x="132" y="40"/>
                  <a:pt x="132" y="40"/>
                </a:cubicBezTo>
                <a:cubicBezTo>
                  <a:pt x="134" y="40"/>
                  <a:pt x="136" y="38"/>
                  <a:pt x="136" y="36"/>
                </a:cubicBezTo>
                <a:cubicBezTo>
                  <a:pt x="136" y="34"/>
                  <a:pt x="134" y="32"/>
                  <a:pt x="132" y="32"/>
                </a:cubicBezTo>
                <a:cubicBezTo>
                  <a:pt x="124" y="32"/>
                  <a:pt x="124" y="32"/>
                  <a:pt x="124" y="32"/>
                </a:cubicBezTo>
                <a:cubicBezTo>
                  <a:pt x="122" y="32"/>
                  <a:pt x="120" y="34"/>
                  <a:pt x="120" y="36"/>
                </a:cubicBezTo>
                <a:cubicBezTo>
                  <a:pt x="120" y="38"/>
                  <a:pt x="122" y="40"/>
                  <a:pt x="124" y="40"/>
                </a:cubicBezTo>
                <a:moveTo>
                  <a:pt x="36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36" y="112"/>
                  <a:pt x="36" y="112"/>
                  <a:pt x="36" y="112"/>
                </a:cubicBezTo>
                <a:cubicBezTo>
                  <a:pt x="38" y="112"/>
                  <a:pt x="40" y="110"/>
                  <a:pt x="40" y="108"/>
                </a:cubicBezTo>
                <a:cubicBezTo>
                  <a:pt x="40" y="106"/>
                  <a:pt x="38" y="104"/>
                  <a:pt x="36" y="104"/>
                </a:cubicBezTo>
                <a:moveTo>
                  <a:pt x="36" y="32"/>
                </a:moveTo>
                <a:cubicBezTo>
                  <a:pt x="28" y="32"/>
                  <a:pt x="28" y="32"/>
                  <a:pt x="28" y="32"/>
                </a:cubicBezTo>
                <a:cubicBezTo>
                  <a:pt x="26" y="32"/>
                  <a:pt x="24" y="34"/>
                  <a:pt x="24" y="36"/>
                </a:cubicBezTo>
                <a:cubicBezTo>
                  <a:pt x="24" y="38"/>
                  <a:pt x="26" y="40"/>
                  <a:pt x="28" y="40"/>
                </a:cubicBezTo>
                <a:cubicBezTo>
                  <a:pt x="36" y="40"/>
                  <a:pt x="36" y="40"/>
                  <a:pt x="36" y="40"/>
                </a:cubicBezTo>
                <a:cubicBezTo>
                  <a:pt x="38" y="40"/>
                  <a:pt x="40" y="38"/>
                  <a:pt x="40" y="36"/>
                </a:cubicBezTo>
                <a:cubicBezTo>
                  <a:pt x="40" y="34"/>
                  <a:pt x="38" y="32"/>
                  <a:pt x="36" y="32"/>
                </a:cubicBezTo>
                <a:moveTo>
                  <a:pt x="140" y="68"/>
                </a:moveTo>
                <a:cubicBezTo>
                  <a:pt x="138" y="68"/>
                  <a:pt x="136" y="70"/>
                  <a:pt x="136" y="72"/>
                </a:cubicBezTo>
                <a:cubicBezTo>
                  <a:pt x="136" y="74"/>
                  <a:pt x="138" y="76"/>
                  <a:pt x="140" y="76"/>
                </a:cubicBezTo>
                <a:cubicBezTo>
                  <a:pt x="142" y="76"/>
                  <a:pt x="144" y="74"/>
                  <a:pt x="144" y="72"/>
                </a:cubicBezTo>
                <a:cubicBezTo>
                  <a:pt x="144" y="70"/>
                  <a:pt x="142" y="68"/>
                  <a:pt x="140" y="68"/>
                </a:cubicBezTo>
                <a:moveTo>
                  <a:pt x="132" y="104"/>
                </a:moveTo>
                <a:cubicBezTo>
                  <a:pt x="124" y="104"/>
                  <a:pt x="124" y="104"/>
                  <a:pt x="124" y="104"/>
                </a:cubicBezTo>
                <a:cubicBezTo>
                  <a:pt x="122" y="104"/>
                  <a:pt x="120" y="106"/>
                  <a:pt x="120" y="108"/>
                </a:cubicBezTo>
                <a:cubicBezTo>
                  <a:pt x="120" y="110"/>
                  <a:pt x="122" y="112"/>
                  <a:pt x="124" y="112"/>
                </a:cubicBezTo>
                <a:cubicBezTo>
                  <a:pt x="132" y="112"/>
                  <a:pt x="132" y="112"/>
                  <a:pt x="132" y="112"/>
                </a:cubicBezTo>
                <a:cubicBezTo>
                  <a:pt x="134" y="112"/>
                  <a:pt x="136" y="110"/>
                  <a:pt x="136" y="108"/>
                </a:cubicBezTo>
                <a:cubicBezTo>
                  <a:pt x="136" y="106"/>
                  <a:pt x="134" y="104"/>
                  <a:pt x="132" y="104"/>
                </a:cubicBezTo>
                <a:moveTo>
                  <a:pt x="84" y="32"/>
                </a:moveTo>
                <a:cubicBezTo>
                  <a:pt x="76" y="32"/>
                  <a:pt x="76" y="32"/>
                  <a:pt x="76" y="32"/>
                </a:cubicBezTo>
                <a:cubicBezTo>
                  <a:pt x="74" y="32"/>
                  <a:pt x="72" y="34"/>
                  <a:pt x="72" y="36"/>
                </a:cubicBezTo>
                <a:cubicBezTo>
                  <a:pt x="72" y="38"/>
                  <a:pt x="74" y="40"/>
                  <a:pt x="76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6" y="40"/>
                  <a:pt x="88" y="38"/>
                  <a:pt x="88" y="36"/>
                </a:cubicBezTo>
                <a:cubicBezTo>
                  <a:pt x="88" y="34"/>
                  <a:pt x="86" y="32"/>
                  <a:pt x="84" y="32"/>
                </a:cubicBezTo>
                <a:moveTo>
                  <a:pt x="160" y="48"/>
                </a:moveTo>
                <a:cubicBezTo>
                  <a:pt x="160" y="32"/>
                  <a:pt x="160" y="32"/>
                  <a:pt x="160" y="3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96"/>
                  <a:pt x="160" y="96"/>
                  <a:pt x="160" y="96"/>
                </a:cubicBezTo>
                <a:cubicBezTo>
                  <a:pt x="169" y="96"/>
                  <a:pt x="176" y="89"/>
                  <a:pt x="176" y="80"/>
                </a:cubicBezTo>
                <a:cubicBezTo>
                  <a:pt x="176" y="64"/>
                  <a:pt x="176" y="64"/>
                  <a:pt x="176" y="64"/>
                </a:cubicBezTo>
                <a:cubicBezTo>
                  <a:pt x="176" y="55"/>
                  <a:pt x="169" y="48"/>
                  <a:pt x="160" y="48"/>
                </a:cubicBezTo>
                <a:moveTo>
                  <a:pt x="8" y="16"/>
                </a:moveTo>
                <a:cubicBezTo>
                  <a:pt x="8" y="12"/>
                  <a:pt x="12" y="8"/>
                  <a:pt x="16" y="8"/>
                </a:cubicBezTo>
                <a:cubicBezTo>
                  <a:pt x="144" y="8"/>
                  <a:pt x="144" y="8"/>
                  <a:pt x="144" y="8"/>
                </a:cubicBezTo>
                <a:cubicBezTo>
                  <a:pt x="148" y="8"/>
                  <a:pt x="152" y="12"/>
                  <a:pt x="152" y="16"/>
                </a:cubicBezTo>
                <a:cubicBezTo>
                  <a:pt x="152" y="18"/>
                  <a:pt x="152" y="18"/>
                  <a:pt x="152" y="18"/>
                </a:cubicBezTo>
                <a:cubicBezTo>
                  <a:pt x="150" y="17"/>
                  <a:pt x="147" y="16"/>
                  <a:pt x="144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3" y="16"/>
                  <a:pt x="10" y="17"/>
                  <a:pt x="8" y="18"/>
                </a:cubicBezTo>
                <a:lnTo>
                  <a:pt x="8" y="16"/>
                </a:lnTo>
                <a:close/>
                <a:moveTo>
                  <a:pt x="152" y="112"/>
                </a:moveTo>
                <a:cubicBezTo>
                  <a:pt x="152" y="116"/>
                  <a:pt x="148" y="120"/>
                  <a:pt x="144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28"/>
                  <a:pt x="12" y="24"/>
                  <a:pt x="16" y="24"/>
                </a:cubicBezTo>
                <a:cubicBezTo>
                  <a:pt x="144" y="24"/>
                  <a:pt x="144" y="24"/>
                  <a:pt x="144" y="24"/>
                </a:cubicBezTo>
                <a:cubicBezTo>
                  <a:pt x="148" y="24"/>
                  <a:pt x="152" y="28"/>
                  <a:pt x="152" y="32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36" y="48"/>
                  <a:pt x="136" y="48"/>
                  <a:pt x="136" y="48"/>
                </a:cubicBezTo>
                <a:cubicBezTo>
                  <a:pt x="127" y="48"/>
                  <a:pt x="120" y="55"/>
                  <a:pt x="120" y="64"/>
                </a:cubicBezTo>
                <a:cubicBezTo>
                  <a:pt x="120" y="80"/>
                  <a:pt x="120" y="80"/>
                  <a:pt x="120" y="80"/>
                </a:cubicBezTo>
                <a:cubicBezTo>
                  <a:pt x="120" y="89"/>
                  <a:pt x="127" y="96"/>
                  <a:pt x="136" y="96"/>
                </a:cubicBezTo>
                <a:cubicBezTo>
                  <a:pt x="152" y="96"/>
                  <a:pt x="152" y="96"/>
                  <a:pt x="152" y="96"/>
                </a:cubicBezTo>
                <a:lnTo>
                  <a:pt x="152" y="112"/>
                </a:lnTo>
                <a:close/>
                <a:moveTo>
                  <a:pt x="168" y="80"/>
                </a:moveTo>
                <a:cubicBezTo>
                  <a:pt x="168" y="84"/>
                  <a:pt x="164" y="88"/>
                  <a:pt x="160" y="88"/>
                </a:cubicBezTo>
                <a:cubicBezTo>
                  <a:pt x="136" y="88"/>
                  <a:pt x="136" y="88"/>
                  <a:pt x="136" y="88"/>
                </a:cubicBezTo>
                <a:cubicBezTo>
                  <a:pt x="132" y="88"/>
                  <a:pt x="128" y="84"/>
                  <a:pt x="128" y="80"/>
                </a:cubicBezTo>
                <a:cubicBezTo>
                  <a:pt x="128" y="64"/>
                  <a:pt x="128" y="64"/>
                  <a:pt x="128" y="64"/>
                </a:cubicBezTo>
                <a:cubicBezTo>
                  <a:pt x="128" y="60"/>
                  <a:pt x="132" y="56"/>
                  <a:pt x="136" y="56"/>
                </a:cubicBezTo>
                <a:cubicBezTo>
                  <a:pt x="160" y="56"/>
                  <a:pt x="160" y="56"/>
                  <a:pt x="160" y="56"/>
                </a:cubicBezTo>
                <a:cubicBezTo>
                  <a:pt x="164" y="56"/>
                  <a:pt x="168" y="60"/>
                  <a:pt x="168" y="64"/>
                </a:cubicBezTo>
                <a:lnTo>
                  <a:pt x="168" y="80"/>
                </a:lnTo>
                <a:close/>
                <a:moveTo>
                  <a:pt x="108" y="32"/>
                </a:moveTo>
                <a:cubicBezTo>
                  <a:pt x="100" y="32"/>
                  <a:pt x="100" y="32"/>
                  <a:pt x="100" y="32"/>
                </a:cubicBezTo>
                <a:cubicBezTo>
                  <a:pt x="98" y="32"/>
                  <a:pt x="96" y="34"/>
                  <a:pt x="96" y="36"/>
                </a:cubicBezTo>
                <a:cubicBezTo>
                  <a:pt x="96" y="38"/>
                  <a:pt x="98" y="40"/>
                  <a:pt x="100" y="40"/>
                </a:cubicBezTo>
                <a:cubicBezTo>
                  <a:pt x="108" y="40"/>
                  <a:pt x="108" y="40"/>
                  <a:pt x="108" y="40"/>
                </a:cubicBezTo>
                <a:cubicBezTo>
                  <a:pt x="110" y="40"/>
                  <a:pt x="112" y="38"/>
                  <a:pt x="112" y="36"/>
                </a:cubicBezTo>
                <a:cubicBezTo>
                  <a:pt x="112" y="34"/>
                  <a:pt x="110" y="32"/>
                  <a:pt x="108" y="32"/>
                </a:cubicBezTo>
                <a:moveTo>
                  <a:pt x="108" y="104"/>
                </a:moveTo>
                <a:cubicBezTo>
                  <a:pt x="100" y="104"/>
                  <a:pt x="100" y="104"/>
                  <a:pt x="100" y="104"/>
                </a:cubicBezTo>
                <a:cubicBezTo>
                  <a:pt x="98" y="104"/>
                  <a:pt x="96" y="106"/>
                  <a:pt x="96" y="108"/>
                </a:cubicBezTo>
                <a:cubicBezTo>
                  <a:pt x="96" y="110"/>
                  <a:pt x="98" y="112"/>
                  <a:pt x="100" y="112"/>
                </a:cubicBezTo>
                <a:cubicBezTo>
                  <a:pt x="108" y="112"/>
                  <a:pt x="108" y="112"/>
                  <a:pt x="108" y="112"/>
                </a:cubicBezTo>
                <a:cubicBezTo>
                  <a:pt x="110" y="112"/>
                  <a:pt x="112" y="110"/>
                  <a:pt x="112" y="108"/>
                </a:cubicBezTo>
                <a:cubicBezTo>
                  <a:pt x="112" y="106"/>
                  <a:pt x="110" y="104"/>
                  <a:pt x="108" y="10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78" name="Freeform 223">
            <a:extLst>
              <a:ext uri="{FF2B5EF4-FFF2-40B4-BE49-F238E27FC236}">
                <a16:creationId xmlns:a16="http://schemas.microsoft.com/office/drawing/2014/main" id="{757451F6-8769-4836-98F5-E32E063BBF39}"/>
              </a:ext>
            </a:extLst>
          </p:cNvPr>
          <p:cNvSpPr>
            <a:spLocks noEditPoints="1"/>
          </p:cNvSpPr>
          <p:nvPr/>
        </p:nvSpPr>
        <p:spPr bwMode="auto">
          <a:xfrm>
            <a:off x="-4605021" y="-349244"/>
            <a:ext cx="600075" cy="490538"/>
          </a:xfrm>
          <a:custGeom>
            <a:avLst/>
            <a:gdLst>
              <a:gd name="T0" fmla="*/ 48 w 176"/>
              <a:gd name="T1" fmla="*/ 124 h 144"/>
              <a:gd name="T2" fmla="*/ 64 w 176"/>
              <a:gd name="T3" fmla="*/ 124 h 144"/>
              <a:gd name="T4" fmla="*/ 28 w 176"/>
              <a:gd name="T5" fmla="*/ 120 h 144"/>
              <a:gd name="T6" fmla="*/ 36 w 176"/>
              <a:gd name="T7" fmla="*/ 128 h 144"/>
              <a:gd name="T8" fmla="*/ 124 w 176"/>
              <a:gd name="T9" fmla="*/ 56 h 144"/>
              <a:gd name="T10" fmla="*/ 132 w 176"/>
              <a:gd name="T11" fmla="*/ 48 h 144"/>
              <a:gd name="T12" fmla="*/ 124 w 176"/>
              <a:gd name="T13" fmla="*/ 56 h 144"/>
              <a:gd name="T14" fmla="*/ 24 w 176"/>
              <a:gd name="T15" fmla="*/ 52 h 144"/>
              <a:gd name="T16" fmla="*/ 40 w 176"/>
              <a:gd name="T17" fmla="*/ 52 h 144"/>
              <a:gd name="T18" fmla="*/ 136 w 176"/>
              <a:gd name="T19" fmla="*/ 88 h 144"/>
              <a:gd name="T20" fmla="*/ 140 w 176"/>
              <a:gd name="T21" fmla="*/ 84 h 144"/>
              <a:gd name="T22" fmla="*/ 120 w 176"/>
              <a:gd name="T23" fmla="*/ 124 h 144"/>
              <a:gd name="T24" fmla="*/ 136 w 176"/>
              <a:gd name="T25" fmla="*/ 124 h 144"/>
              <a:gd name="T26" fmla="*/ 160 w 176"/>
              <a:gd name="T27" fmla="*/ 48 h 144"/>
              <a:gd name="T28" fmla="*/ 144 w 176"/>
              <a:gd name="T29" fmla="*/ 8 h 144"/>
              <a:gd name="T30" fmla="*/ 18 w 176"/>
              <a:gd name="T31" fmla="*/ 16 h 144"/>
              <a:gd name="T32" fmla="*/ 0 w 176"/>
              <a:gd name="T33" fmla="*/ 48 h 144"/>
              <a:gd name="T34" fmla="*/ 16 w 176"/>
              <a:gd name="T35" fmla="*/ 144 h 144"/>
              <a:gd name="T36" fmla="*/ 160 w 176"/>
              <a:gd name="T37" fmla="*/ 112 h 144"/>
              <a:gd name="T38" fmla="*/ 160 w 176"/>
              <a:gd name="T39" fmla="*/ 64 h 144"/>
              <a:gd name="T40" fmla="*/ 147 w 176"/>
              <a:gd name="T41" fmla="*/ 32 h 144"/>
              <a:gd name="T42" fmla="*/ 137 w 176"/>
              <a:gd name="T43" fmla="*/ 17 h 144"/>
              <a:gd name="T44" fmla="*/ 137 w 176"/>
              <a:gd name="T45" fmla="*/ 17 h 144"/>
              <a:gd name="T46" fmla="*/ 22 w 176"/>
              <a:gd name="T47" fmla="*/ 32 h 144"/>
              <a:gd name="T48" fmla="*/ 16 w 176"/>
              <a:gd name="T49" fmla="*/ 24 h 144"/>
              <a:gd name="T50" fmla="*/ 8 w 176"/>
              <a:gd name="T51" fmla="*/ 32 h 144"/>
              <a:gd name="T52" fmla="*/ 16 w 176"/>
              <a:gd name="T53" fmla="*/ 136 h 144"/>
              <a:gd name="T54" fmla="*/ 16 w 176"/>
              <a:gd name="T55" fmla="*/ 40 h 144"/>
              <a:gd name="T56" fmla="*/ 152 w 176"/>
              <a:gd name="T57" fmla="*/ 64 h 144"/>
              <a:gd name="T58" fmla="*/ 120 w 176"/>
              <a:gd name="T59" fmla="*/ 96 h 144"/>
              <a:gd name="T60" fmla="*/ 152 w 176"/>
              <a:gd name="T61" fmla="*/ 128 h 144"/>
              <a:gd name="T62" fmla="*/ 136 w 176"/>
              <a:gd name="T63" fmla="*/ 104 h 144"/>
              <a:gd name="T64" fmla="*/ 136 w 176"/>
              <a:gd name="T65" fmla="*/ 72 h 144"/>
              <a:gd name="T66" fmla="*/ 168 w 176"/>
              <a:gd name="T67" fmla="*/ 96 h 144"/>
              <a:gd name="T68" fmla="*/ 96 w 176"/>
              <a:gd name="T69" fmla="*/ 52 h 144"/>
              <a:gd name="T70" fmla="*/ 112 w 176"/>
              <a:gd name="T71" fmla="*/ 52 h 144"/>
              <a:gd name="T72" fmla="*/ 100 w 176"/>
              <a:gd name="T73" fmla="*/ 120 h 144"/>
              <a:gd name="T74" fmla="*/ 108 w 176"/>
              <a:gd name="T75" fmla="*/ 128 h 144"/>
              <a:gd name="T76" fmla="*/ 84 w 176"/>
              <a:gd name="T77" fmla="*/ 120 h 144"/>
              <a:gd name="T78" fmla="*/ 76 w 176"/>
              <a:gd name="T79" fmla="*/ 128 h 144"/>
              <a:gd name="T80" fmla="*/ 84 w 176"/>
              <a:gd name="T81" fmla="*/ 120 h 144"/>
              <a:gd name="T82" fmla="*/ 72 w 176"/>
              <a:gd name="T83" fmla="*/ 52 h 144"/>
              <a:gd name="T84" fmla="*/ 88 w 176"/>
              <a:gd name="T85" fmla="*/ 52 h 144"/>
              <a:gd name="T86" fmla="*/ 52 w 176"/>
              <a:gd name="T87" fmla="*/ 48 h 144"/>
              <a:gd name="T88" fmla="*/ 60 w 176"/>
              <a:gd name="T89" fmla="*/ 5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76" h="144">
                <a:moveTo>
                  <a:pt x="60" y="120"/>
                </a:moveTo>
                <a:cubicBezTo>
                  <a:pt x="52" y="120"/>
                  <a:pt x="52" y="120"/>
                  <a:pt x="52" y="120"/>
                </a:cubicBezTo>
                <a:cubicBezTo>
                  <a:pt x="50" y="120"/>
                  <a:pt x="48" y="122"/>
                  <a:pt x="48" y="124"/>
                </a:cubicBezTo>
                <a:cubicBezTo>
                  <a:pt x="48" y="126"/>
                  <a:pt x="50" y="128"/>
                  <a:pt x="52" y="128"/>
                </a:cubicBezTo>
                <a:cubicBezTo>
                  <a:pt x="60" y="128"/>
                  <a:pt x="60" y="128"/>
                  <a:pt x="60" y="128"/>
                </a:cubicBezTo>
                <a:cubicBezTo>
                  <a:pt x="62" y="128"/>
                  <a:pt x="64" y="126"/>
                  <a:pt x="64" y="124"/>
                </a:cubicBezTo>
                <a:cubicBezTo>
                  <a:pt x="64" y="122"/>
                  <a:pt x="62" y="120"/>
                  <a:pt x="60" y="120"/>
                </a:cubicBezTo>
                <a:moveTo>
                  <a:pt x="36" y="120"/>
                </a:moveTo>
                <a:cubicBezTo>
                  <a:pt x="28" y="120"/>
                  <a:pt x="28" y="120"/>
                  <a:pt x="28" y="120"/>
                </a:cubicBezTo>
                <a:cubicBezTo>
                  <a:pt x="26" y="120"/>
                  <a:pt x="24" y="122"/>
                  <a:pt x="24" y="124"/>
                </a:cubicBezTo>
                <a:cubicBezTo>
                  <a:pt x="24" y="126"/>
                  <a:pt x="26" y="128"/>
                  <a:pt x="28" y="128"/>
                </a:cubicBezTo>
                <a:cubicBezTo>
                  <a:pt x="36" y="128"/>
                  <a:pt x="36" y="128"/>
                  <a:pt x="36" y="128"/>
                </a:cubicBezTo>
                <a:cubicBezTo>
                  <a:pt x="38" y="128"/>
                  <a:pt x="40" y="126"/>
                  <a:pt x="40" y="124"/>
                </a:cubicBezTo>
                <a:cubicBezTo>
                  <a:pt x="40" y="122"/>
                  <a:pt x="38" y="120"/>
                  <a:pt x="36" y="120"/>
                </a:cubicBezTo>
                <a:moveTo>
                  <a:pt x="124" y="56"/>
                </a:moveTo>
                <a:cubicBezTo>
                  <a:pt x="132" y="56"/>
                  <a:pt x="132" y="56"/>
                  <a:pt x="132" y="56"/>
                </a:cubicBezTo>
                <a:cubicBezTo>
                  <a:pt x="134" y="56"/>
                  <a:pt x="136" y="54"/>
                  <a:pt x="136" y="52"/>
                </a:cubicBezTo>
                <a:cubicBezTo>
                  <a:pt x="136" y="50"/>
                  <a:pt x="134" y="48"/>
                  <a:pt x="132" y="48"/>
                </a:cubicBezTo>
                <a:cubicBezTo>
                  <a:pt x="124" y="48"/>
                  <a:pt x="124" y="48"/>
                  <a:pt x="124" y="48"/>
                </a:cubicBezTo>
                <a:cubicBezTo>
                  <a:pt x="122" y="48"/>
                  <a:pt x="120" y="50"/>
                  <a:pt x="120" y="52"/>
                </a:cubicBezTo>
                <a:cubicBezTo>
                  <a:pt x="120" y="54"/>
                  <a:pt x="122" y="56"/>
                  <a:pt x="124" y="56"/>
                </a:cubicBezTo>
                <a:moveTo>
                  <a:pt x="36" y="48"/>
                </a:moveTo>
                <a:cubicBezTo>
                  <a:pt x="28" y="48"/>
                  <a:pt x="28" y="48"/>
                  <a:pt x="28" y="48"/>
                </a:cubicBezTo>
                <a:cubicBezTo>
                  <a:pt x="26" y="48"/>
                  <a:pt x="24" y="50"/>
                  <a:pt x="24" y="52"/>
                </a:cubicBezTo>
                <a:cubicBezTo>
                  <a:pt x="24" y="54"/>
                  <a:pt x="26" y="56"/>
                  <a:pt x="28" y="56"/>
                </a:cubicBezTo>
                <a:cubicBezTo>
                  <a:pt x="36" y="56"/>
                  <a:pt x="36" y="56"/>
                  <a:pt x="36" y="56"/>
                </a:cubicBezTo>
                <a:cubicBezTo>
                  <a:pt x="38" y="56"/>
                  <a:pt x="40" y="54"/>
                  <a:pt x="40" y="52"/>
                </a:cubicBezTo>
                <a:cubicBezTo>
                  <a:pt x="40" y="50"/>
                  <a:pt x="38" y="48"/>
                  <a:pt x="36" y="48"/>
                </a:cubicBezTo>
                <a:moveTo>
                  <a:pt x="140" y="84"/>
                </a:moveTo>
                <a:cubicBezTo>
                  <a:pt x="138" y="84"/>
                  <a:pt x="136" y="86"/>
                  <a:pt x="136" y="88"/>
                </a:cubicBezTo>
                <a:cubicBezTo>
                  <a:pt x="136" y="90"/>
                  <a:pt x="138" y="92"/>
                  <a:pt x="140" y="92"/>
                </a:cubicBezTo>
                <a:cubicBezTo>
                  <a:pt x="142" y="92"/>
                  <a:pt x="144" y="90"/>
                  <a:pt x="144" y="88"/>
                </a:cubicBezTo>
                <a:cubicBezTo>
                  <a:pt x="144" y="86"/>
                  <a:pt x="142" y="84"/>
                  <a:pt x="140" y="84"/>
                </a:cubicBezTo>
                <a:moveTo>
                  <a:pt x="132" y="120"/>
                </a:moveTo>
                <a:cubicBezTo>
                  <a:pt x="124" y="120"/>
                  <a:pt x="124" y="120"/>
                  <a:pt x="124" y="120"/>
                </a:cubicBezTo>
                <a:cubicBezTo>
                  <a:pt x="122" y="120"/>
                  <a:pt x="120" y="122"/>
                  <a:pt x="120" y="124"/>
                </a:cubicBezTo>
                <a:cubicBezTo>
                  <a:pt x="120" y="126"/>
                  <a:pt x="122" y="128"/>
                  <a:pt x="124" y="128"/>
                </a:cubicBezTo>
                <a:cubicBezTo>
                  <a:pt x="132" y="128"/>
                  <a:pt x="132" y="128"/>
                  <a:pt x="132" y="128"/>
                </a:cubicBezTo>
                <a:cubicBezTo>
                  <a:pt x="134" y="128"/>
                  <a:pt x="136" y="126"/>
                  <a:pt x="136" y="124"/>
                </a:cubicBezTo>
                <a:cubicBezTo>
                  <a:pt x="136" y="122"/>
                  <a:pt x="134" y="120"/>
                  <a:pt x="132" y="120"/>
                </a:cubicBezTo>
                <a:moveTo>
                  <a:pt x="160" y="64"/>
                </a:moveTo>
                <a:cubicBezTo>
                  <a:pt x="160" y="48"/>
                  <a:pt x="160" y="48"/>
                  <a:pt x="160" y="48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60" y="23"/>
                  <a:pt x="153" y="16"/>
                  <a:pt x="145" y="16"/>
                </a:cubicBezTo>
                <a:cubicBezTo>
                  <a:pt x="144" y="8"/>
                  <a:pt x="144" y="8"/>
                  <a:pt x="144" y="8"/>
                </a:cubicBezTo>
                <a:cubicBezTo>
                  <a:pt x="82" y="16"/>
                  <a:pt x="82" y="16"/>
                  <a:pt x="82" y="16"/>
                </a:cubicBezTo>
                <a:cubicBezTo>
                  <a:pt x="22" y="0"/>
                  <a:pt x="22" y="0"/>
                  <a:pt x="22" y="0"/>
                </a:cubicBezTo>
                <a:cubicBezTo>
                  <a:pt x="18" y="16"/>
                  <a:pt x="18" y="16"/>
                  <a:pt x="18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53" y="144"/>
                  <a:pt x="160" y="137"/>
                  <a:pt x="160" y="128"/>
                </a:cubicBezTo>
                <a:cubicBezTo>
                  <a:pt x="160" y="112"/>
                  <a:pt x="160" y="112"/>
                  <a:pt x="160" y="112"/>
                </a:cubicBezTo>
                <a:cubicBezTo>
                  <a:pt x="169" y="112"/>
                  <a:pt x="176" y="105"/>
                  <a:pt x="176" y="96"/>
                </a:cubicBezTo>
                <a:cubicBezTo>
                  <a:pt x="176" y="80"/>
                  <a:pt x="176" y="80"/>
                  <a:pt x="176" y="80"/>
                </a:cubicBezTo>
                <a:cubicBezTo>
                  <a:pt x="176" y="71"/>
                  <a:pt x="169" y="64"/>
                  <a:pt x="160" y="64"/>
                </a:cubicBezTo>
                <a:moveTo>
                  <a:pt x="152" y="32"/>
                </a:moveTo>
                <a:cubicBezTo>
                  <a:pt x="152" y="34"/>
                  <a:pt x="152" y="34"/>
                  <a:pt x="152" y="34"/>
                </a:cubicBezTo>
                <a:cubicBezTo>
                  <a:pt x="150" y="33"/>
                  <a:pt x="149" y="33"/>
                  <a:pt x="147" y="32"/>
                </a:cubicBezTo>
                <a:cubicBezTo>
                  <a:pt x="146" y="24"/>
                  <a:pt x="146" y="24"/>
                  <a:pt x="146" y="24"/>
                </a:cubicBezTo>
                <a:cubicBezTo>
                  <a:pt x="149" y="25"/>
                  <a:pt x="152" y="28"/>
                  <a:pt x="152" y="32"/>
                </a:cubicBezTo>
                <a:moveTo>
                  <a:pt x="137" y="17"/>
                </a:moveTo>
                <a:cubicBezTo>
                  <a:pt x="138" y="31"/>
                  <a:pt x="138" y="31"/>
                  <a:pt x="138" y="31"/>
                </a:cubicBezTo>
                <a:cubicBezTo>
                  <a:pt x="102" y="21"/>
                  <a:pt x="102" y="21"/>
                  <a:pt x="102" y="21"/>
                </a:cubicBezTo>
                <a:lnTo>
                  <a:pt x="137" y="17"/>
                </a:lnTo>
                <a:close/>
                <a:moveTo>
                  <a:pt x="28" y="10"/>
                </a:moveTo>
                <a:cubicBezTo>
                  <a:pt x="112" y="32"/>
                  <a:pt x="112" y="32"/>
                  <a:pt x="112" y="32"/>
                </a:cubicBezTo>
                <a:cubicBezTo>
                  <a:pt x="22" y="32"/>
                  <a:pt x="22" y="32"/>
                  <a:pt x="22" y="32"/>
                </a:cubicBezTo>
                <a:lnTo>
                  <a:pt x="28" y="10"/>
                </a:lnTo>
                <a:close/>
                <a:moveTo>
                  <a:pt x="8" y="32"/>
                </a:moveTo>
                <a:cubicBezTo>
                  <a:pt x="8" y="28"/>
                  <a:pt x="12" y="24"/>
                  <a:pt x="16" y="24"/>
                </a:cubicBezTo>
                <a:cubicBezTo>
                  <a:pt x="14" y="32"/>
                  <a:pt x="14" y="32"/>
                  <a:pt x="14" y="32"/>
                </a:cubicBezTo>
                <a:cubicBezTo>
                  <a:pt x="12" y="33"/>
                  <a:pt x="10" y="33"/>
                  <a:pt x="8" y="34"/>
                </a:cubicBezTo>
                <a:lnTo>
                  <a:pt x="8" y="32"/>
                </a:lnTo>
                <a:close/>
                <a:moveTo>
                  <a:pt x="152" y="128"/>
                </a:moveTo>
                <a:cubicBezTo>
                  <a:pt x="152" y="132"/>
                  <a:pt x="148" y="136"/>
                  <a:pt x="144" y="136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12" y="136"/>
                  <a:pt x="8" y="132"/>
                  <a:pt x="8" y="12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4"/>
                  <a:pt x="12" y="40"/>
                  <a:pt x="16" y="40"/>
                </a:cubicBezTo>
                <a:cubicBezTo>
                  <a:pt x="144" y="40"/>
                  <a:pt x="144" y="40"/>
                  <a:pt x="144" y="40"/>
                </a:cubicBezTo>
                <a:cubicBezTo>
                  <a:pt x="148" y="40"/>
                  <a:pt x="152" y="44"/>
                  <a:pt x="152" y="48"/>
                </a:cubicBezTo>
                <a:cubicBezTo>
                  <a:pt x="152" y="64"/>
                  <a:pt x="152" y="64"/>
                  <a:pt x="152" y="64"/>
                </a:cubicBezTo>
                <a:cubicBezTo>
                  <a:pt x="136" y="64"/>
                  <a:pt x="136" y="64"/>
                  <a:pt x="136" y="64"/>
                </a:cubicBezTo>
                <a:cubicBezTo>
                  <a:pt x="127" y="64"/>
                  <a:pt x="120" y="71"/>
                  <a:pt x="120" y="80"/>
                </a:cubicBezTo>
                <a:cubicBezTo>
                  <a:pt x="120" y="96"/>
                  <a:pt x="120" y="96"/>
                  <a:pt x="120" y="96"/>
                </a:cubicBezTo>
                <a:cubicBezTo>
                  <a:pt x="120" y="105"/>
                  <a:pt x="127" y="112"/>
                  <a:pt x="136" y="112"/>
                </a:cubicBezTo>
                <a:cubicBezTo>
                  <a:pt x="152" y="112"/>
                  <a:pt x="152" y="112"/>
                  <a:pt x="152" y="112"/>
                </a:cubicBezTo>
                <a:lnTo>
                  <a:pt x="152" y="128"/>
                </a:lnTo>
                <a:close/>
                <a:moveTo>
                  <a:pt x="168" y="96"/>
                </a:moveTo>
                <a:cubicBezTo>
                  <a:pt x="168" y="100"/>
                  <a:pt x="164" y="104"/>
                  <a:pt x="160" y="104"/>
                </a:cubicBezTo>
                <a:cubicBezTo>
                  <a:pt x="136" y="104"/>
                  <a:pt x="136" y="104"/>
                  <a:pt x="136" y="104"/>
                </a:cubicBezTo>
                <a:cubicBezTo>
                  <a:pt x="132" y="104"/>
                  <a:pt x="128" y="100"/>
                  <a:pt x="128" y="96"/>
                </a:cubicBezTo>
                <a:cubicBezTo>
                  <a:pt x="128" y="80"/>
                  <a:pt x="128" y="80"/>
                  <a:pt x="128" y="80"/>
                </a:cubicBezTo>
                <a:cubicBezTo>
                  <a:pt x="128" y="76"/>
                  <a:pt x="132" y="72"/>
                  <a:pt x="136" y="72"/>
                </a:cubicBezTo>
                <a:cubicBezTo>
                  <a:pt x="160" y="72"/>
                  <a:pt x="160" y="72"/>
                  <a:pt x="160" y="72"/>
                </a:cubicBezTo>
                <a:cubicBezTo>
                  <a:pt x="164" y="72"/>
                  <a:pt x="168" y="76"/>
                  <a:pt x="168" y="80"/>
                </a:cubicBezTo>
                <a:lnTo>
                  <a:pt x="168" y="96"/>
                </a:lnTo>
                <a:close/>
                <a:moveTo>
                  <a:pt x="108" y="48"/>
                </a:moveTo>
                <a:cubicBezTo>
                  <a:pt x="100" y="48"/>
                  <a:pt x="100" y="48"/>
                  <a:pt x="100" y="48"/>
                </a:cubicBezTo>
                <a:cubicBezTo>
                  <a:pt x="98" y="48"/>
                  <a:pt x="96" y="50"/>
                  <a:pt x="96" y="52"/>
                </a:cubicBezTo>
                <a:cubicBezTo>
                  <a:pt x="96" y="54"/>
                  <a:pt x="98" y="56"/>
                  <a:pt x="100" y="56"/>
                </a:cubicBezTo>
                <a:cubicBezTo>
                  <a:pt x="108" y="56"/>
                  <a:pt x="108" y="56"/>
                  <a:pt x="108" y="56"/>
                </a:cubicBezTo>
                <a:cubicBezTo>
                  <a:pt x="110" y="56"/>
                  <a:pt x="112" y="54"/>
                  <a:pt x="112" y="52"/>
                </a:cubicBezTo>
                <a:cubicBezTo>
                  <a:pt x="112" y="50"/>
                  <a:pt x="110" y="48"/>
                  <a:pt x="108" y="48"/>
                </a:cubicBezTo>
                <a:moveTo>
                  <a:pt x="108" y="120"/>
                </a:moveTo>
                <a:cubicBezTo>
                  <a:pt x="100" y="120"/>
                  <a:pt x="100" y="120"/>
                  <a:pt x="100" y="120"/>
                </a:cubicBezTo>
                <a:cubicBezTo>
                  <a:pt x="98" y="120"/>
                  <a:pt x="96" y="122"/>
                  <a:pt x="96" y="124"/>
                </a:cubicBezTo>
                <a:cubicBezTo>
                  <a:pt x="96" y="126"/>
                  <a:pt x="98" y="128"/>
                  <a:pt x="10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0" y="128"/>
                  <a:pt x="112" y="126"/>
                  <a:pt x="112" y="124"/>
                </a:cubicBezTo>
                <a:cubicBezTo>
                  <a:pt x="112" y="122"/>
                  <a:pt x="110" y="120"/>
                  <a:pt x="108" y="120"/>
                </a:cubicBezTo>
                <a:moveTo>
                  <a:pt x="84" y="120"/>
                </a:moveTo>
                <a:cubicBezTo>
                  <a:pt x="76" y="120"/>
                  <a:pt x="76" y="120"/>
                  <a:pt x="76" y="120"/>
                </a:cubicBezTo>
                <a:cubicBezTo>
                  <a:pt x="74" y="120"/>
                  <a:pt x="72" y="122"/>
                  <a:pt x="72" y="124"/>
                </a:cubicBezTo>
                <a:cubicBezTo>
                  <a:pt x="72" y="126"/>
                  <a:pt x="74" y="128"/>
                  <a:pt x="76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6" y="128"/>
                  <a:pt x="88" y="126"/>
                  <a:pt x="88" y="124"/>
                </a:cubicBezTo>
                <a:cubicBezTo>
                  <a:pt x="88" y="122"/>
                  <a:pt x="86" y="120"/>
                  <a:pt x="84" y="120"/>
                </a:cubicBezTo>
                <a:moveTo>
                  <a:pt x="84" y="48"/>
                </a:moveTo>
                <a:cubicBezTo>
                  <a:pt x="76" y="48"/>
                  <a:pt x="76" y="48"/>
                  <a:pt x="76" y="48"/>
                </a:cubicBezTo>
                <a:cubicBezTo>
                  <a:pt x="74" y="48"/>
                  <a:pt x="72" y="50"/>
                  <a:pt x="72" y="52"/>
                </a:cubicBezTo>
                <a:cubicBezTo>
                  <a:pt x="72" y="54"/>
                  <a:pt x="74" y="56"/>
                  <a:pt x="76" y="56"/>
                </a:cubicBezTo>
                <a:cubicBezTo>
                  <a:pt x="84" y="56"/>
                  <a:pt x="84" y="56"/>
                  <a:pt x="84" y="56"/>
                </a:cubicBezTo>
                <a:cubicBezTo>
                  <a:pt x="86" y="56"/>
                  <a:pt x="88" y="54"/>
                  <a:pt x="88" y="52"/>
                </a:cubicBezTo>
                <a:cubicBezTo>
                  <a:pt x="88" y="50"/>
                  <a:pt x="86" y="48"/>
                  <a:pt x="84" y="48"/>
                </a:cubicBezTo>
                <a:moveTo>
                  <a:pt x="60" y="48"/>
                </a:moveTo>
                <a:cubicBezTo>
                  <a:pt x="52" y="48"/>
                  <a:pt x="52" y="48"/>
                  <a:pt x="52" y="48"/>
                </a:cubicBezTo>
                <a:cubicBezTo>
                  <a:pt x="50" y="48"/>
                  <a:pt x="48" y="50"/>
                  <a:pt x="48" y="52"/>
                </a:cubicBezTo>
                <a:cubicBezTo>
                  <a:pt x="48" y="54"/>
                  <a:pt x="50" y="56"/>
                  <a:pt x="52" y="56"/>
                </a:cubicBezTo>
                <a:cubicBezTo>
                  <a:pt x="60" y="56"/>
                  <a:pt x="60" y="56"/>
                  <a:pt x="60" y="56"/>
                </a:cubicBezTo>
                <a:cubicBezTo>
                  <a:pt x="62" y="56"/>
                  <a:pt x="64" y="54"/>
                  <a:pt x="64" y="52"/>
                </a:cubicBezTo>
                <a:cubicBezTo>
                  <a:pt x="64" y="50"/>
                  <a:pt x="62" y="48"/>
                  <a:pt x="60" y="4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79" name="Freeform 224">
            <a:extLst>
              <a:ext uri="{FF2B5EF4-FFF2-40B4-BE49-F238E27FC236}">
                <a16:creationId xmlns:a16="http://schemas.microsoft.com/office/drawing/2014/main" id="{AD49EEF9-120B-45C4-B936-464D9A145102}"/>
              </a:ext>
            </a:extLst>
          </p:cNvPr>
          <p:cNvSpPr>
            <a:spLocks noEditPoints="1"/>
          </p:cNvSpPr>
          <p:nvPr/>
        </p:nvSpPr>
        <p:spPr bwMode="auto">
          <a:xfrm>
            <a:off x="-3376296" y="-403219"/>
            <a:ext cx="434975" cy="600075"/>
          </a:xfrm>
          <a:custGeom>
            <a:avLst/>
            <a:gdLst>
              <a:gd name="T0" fmla="*/ 32 w 128"/>
              <a:gd name="T1" fmla="*/ 16 h 176"/>
              <a:gd name="T2" fmla="*/ 48 w 128"/>
              <a:gd name="T3" fmla="*/ 64 h 176"/>
              <a:gd name="T4" fmla="*/ 64 w 128"/>
              <a:gd name="T5" fmla="*/ 16 h 176"/>
              <a:gd name="T6" fmla="*/ 56 w 128"/>
              <a:gd name="T7" fmla="*/ 64 h 176"/>
              <a:gd name="T8" fmla="*/ 64 w 128"/>
              <a:gd name="T9" fmla="*/ 16 h 176"/>
              <a:gd name="T10" fmla="*/ 88 w 128"/>
              <a:gd name="T11" fmla="*/ 16 h 176"/>
              <a:gd name="T12" fmla="*/ 96 w 128"/>
              <a:gd name="T13" fmla="*/ 64 h 176"/>
              <a:gd name="T14" fmla="*/ 80 w 128"/>
              <a:gd name="T15" fmla="*/ 16 h 176"/>
              <a:gd name="T16" fmla="*/ 72 w 128"/>
              <a:gd name="T17" fmla="*/ 64 h 176"/>
              <a:gd name="T18" fmla="*/ 80 w 128"/>
              <a:gd name="T19" fmla="*/ 16 h 176"/>
              <a:gd name="T20" fmla="*/ 104 w 128"/>
              <a:gd name="T21" fmla="*/ 16 h 176"/>
              <a:gd name="T22" fmla="*/ 112 w 128"/>
              <a:gd name="T23" fmla="*/ 64 h 176"/>
              <a:gd name="T24" fmla="*/ 24 w 128"/>
              <a:gd name="T25" fmla="*/ 16 h 176"/>
              <a:gd name="T26" fmla="*/ 16 w 128"/>
              <a:gd name="T27" fmla="*/ 64 h 176"/>
              <a:gd name="T28" fmla="*/ 24 w 128"/>
              <a:gd name="T29" fmla="*/ 16 h 176"/>
              <a:gd name="T30" fmla="*/ 16 w 128"/>
              <a:gd name="T31" fmla="*/ 80 h 176"/>
              <a:gd name="T32" fmla="*/ 80 w 128"/>
              <a:gd name="T33" fmla="*/ 88 h 176"/>
              <a:gd name="T34" fmla="*/ 124 w 128"/>
              <a:gd name="T35" fmla="*/ 0 h 176"/>
              <a:gd name="T36" fmla="*/ 0 w 128"/>
              <a:gd name="T37" fmla="*/ 4 h 176"/>
              <a:gd name="T38" fmla="*/ 4 w 128"/>
              <a:gd name="T39" fmla="*/ 176 h 176"/>
              <a:gd name="T40" fmla="*/ 20 w 128"/>
              <a:gd name="T41" fmla="*/ 162 h 176"/>
              <a:gd name="T42" fmla="*/ 36 w 128"/>
              <a:gd name="T43" fmla="*/ 176 h 176"/>
              <a:gd name="T44" fmla="*/ 52 w 128"/>
              <a:gd name="T45" fmla="*/ 162 h 176"/>
              <a:gd name="T46" fmla="*/ 61 w 128"/>
              <a:gd name="T47" fmla="*/ 174 h 176"/>
              <a:gd name="T48" fmla="*/ 67 w 128"/>
              <a:gd name="T49" fmla="*/ 174 h 176"/>
              <a:gd name="T50" fmla="*/ 76 w 128"/>
              <a:gd name="T51" fmla="*/ 162 h 176"/>
              <a:gd name="T52" fmla="*/ 92 w 128"/>
              <a:gd name="T53" fmla="*/ 176 h 176"/>
              <a:gd name="T54" fmla="*/ 108 w 128"/>
              <a:gd name="T55" fmla="*/ 162 h 176"/>
              <a:gd name="T56" fmla="*/ 124 w 128"/>
              <a:gd name="T57" fmla="*/ 176 h 176"/>
              <a:gd name="T58" fmla="*/ 128 w 128"/>
              <a:gd name="T59" fmla="*/ 4 h 176"/>
              <a:gd name="T60" fmla="*/ 120 w 128"/>
              <a:gd name="T61" fmla="*/ 162 h 176"/>
              <a:gd name="T62" fmla="*/ 108 w 128"/>
              <a:gd name="T63" fmla="*/ 152 h 176"/>
              <a:gd name="T64" fmla="*/ 92 w 128"/>
              <a:gd name="T65" fmla="*/ 166 h 176"/>
              <a:gd name="T66" fmla="*/ 76 w 128"/>
              <a:gd name="T67" fmla="*/ 152 h 176"/>
              <a:gd name="T68" fmla="*/ 73 w 128"/>
              <a:gd name="T69" fmla="*/ 154 h 176"/>
              <a:gd name="T70" fmla="*/ 55 w 128"/>
              <a:gd name="T71" fmla="*/ 154 h 176"/>
              <a:gd name="T72" fmla="*/ 52 w 128"/>
              <a:gd name="T73" fmla="*/ 152 h 176"/>
              <a:gd name="T74" fmla="*/ 36 w 128"/>
              <a:gd name="T75" fmla="*/ 166 h 176"/>
              <a:gd name="T76" fmla="*/ 20 w 128"/>
              <a:gd name="T77" fmla="*/ 152 h 176"/>
              <a:gd name="T78" fmla="*/ 8 w 128"/>
              <a:gd name="T79" fmla="*/ 162 h 176"/>
              <a:gd name="T80" fmla="*/ 120 w 128"/>
              <a:gd name="T81" fmla="*/ 8 h 176"/>
              <a:gd name="T82" fmla="*/ 96 w 128"/>
              <a:gd name="T83" fmla="*/ 128 h 176"/>
              <a:gd name="T84" fmla="*/ 16 w 128"/>
              <a:gd name="T85" fmla="*/ 136 h 176"/>
              <a:gd name="T86" fmla="*/ 96 w 128"/>
              <a:gd name="T87" fmla="*/ 128 h 176"/>
              <a:gd name="T88" fmla="*/ 16 w 128"/>
              <a:gd name="T89" fmla="*/ 112 h 176"/>
              <a:gd name="T90" fmla="*/ 112 w 128"/>
              <a:gd name="T91" fmla="*/ 120 h 176"/>
              <a:gd name="T92" fmla="*/ 112 w 128"/>
              <a:gd name="T93" fmla="*/ 96 h 176"/>
              <a:gd name="T94" fmla="*/ 16 w 128"/>
              <a:gd name="T95" fmla="*/ 104 h 176"/>
              <a:gd name="T96" fmla="*/ 112 w 128"/>
              <a:gd name="T97" fmla="*/ 9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8" h="176">
                <a:moveTo>
                  <a:pt x="48" y="16"/>
                </a:moveTo>
                <a:cubicBezTo>
                  <a:pt x="32" y="16"/>
                  <a:pt x="32" y="16"/>
                  <a:pt x="32" y="16"/>
                </a:cubicBezTo>
                <a:cubicBezTo>
                  <a:pt x="32" y="64"/>
                  <a:pt x="32" y="64"/>
                  <a:pt x="32" y="64"/>
                </a:cubicBezTo>
                <a:cubicBezTo>
                  <a:pt x="48" y="64"/>
                  <a:pt x="48" y="64"/>
                  <a:pt x="48" y="64"/>
                </a:cubicBezTo>
                <a:lnTo>
                  <a:pt x="48" y="16"/>
                </a:lnTo>
                <a:close/>
                <a:moveTo>
                  <a:pt x="64" y="16"/>
                </a:moveTo>
                <a:cubicBezTo>
                  <a:pt x="56" y="16"/>
                  <a:pt x="56" y="16"/>
                  <a:pt x="56" y="16"/>
                </a:cubicBezTo>
                <a:cubicBezTo>
                  <a:pt x="56" y="64"/>
                  <a:pt x="56" y="64"/>
                  <a:pt x="56" y="64"/>
                </a:cubicBezTo>
                <a:cubicBezTo>
                  <a:pt x="64" y="64"/>
                  <a:pt x="64" y="64"/>
                  <a:pt x="64" y="64"/>
                </a:cubicBezTo>
                <a:lnTo>
                  <a:pt x="64" y="16"/>
                </a:lnTo>
                <a:close/>
                <a:moveTo>
                  <a:pt x="96" y="16"/>
                </a:moveTo>
                <a:cubicBezTo>
                  <a:pt x="88" y="16"/>
                  <a:pt x="88" y="16"/>
                  <a:pt x="88" y="16"/>
                </a:cubicBezTo>
                <a:cubicBezTo>
                  <a:pt x="88" y="64"/>
                  <a:pt x="88" y="64"/>
                  <a:pt x="88" y="64"/>
                </a:cubicBezTo>
                <a:cubicBezTo>
                  <a:pt x="96" y="64"/>
                  <a:pt x="96" y="64"/>
                  <a:pt x="96" y="64"/>
                </a:cubicBezTo>
                <a:lnTo>
                  <a:pt x="96" y="16"/>
                </a:lnTo>
                <a:close/>
                <a:moveTo>
                  <a:pt x="80" y="16"/>
                </a:moveTo>
                <a:cubicBezTo>
                  <a:pt x="72" y="16"/>
                  <a:pt x="72" y="16"/>
                  <a:pt x="72" y="16"/>
                </a:cubicBezTo>
                <a:cubicBezTo>
                  <a:pt x="72" y="64"/>
                  <a:pt x="72" y="64"/>
                  <a:pt x="72" y="64"/>
                </a:cubicBezTo>
                <a:cubicBezTo>
                  <a:pt x="80" y="64"/>
                  <a:pt x="80" y="64"/>
                  <a:pt x="80" y="64"/>
                </a:cubicBezTo>
                <a:lnTo>
                  <a:pt x="80" y="16"/>
                </a:lnTo>
                <a:close/>
                <a:moveTo>
                  <a:pt x="112" y="16"/>
                </a:moveTo>
                <a:cubicBezTo>
                  <a:pt x="104" y="16"/>
                  <a:pt x="104" y="16"/>
                  <a:pt x="104" y="16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12" y="64"/>
                  <a:pt x="112" y="64"/>
                  <a:pt x="112" y="64"/>
                </a:cubicBezTo>
                <a:lnTo>
                  <a:pt x="112" y="16"/>
                </a:lnTo>
                <a:close/>
                <a:moveTo>
                  <a:pt x="24" y="16"/>
                </a:moveTo>
                <a:cubicBezTo>
                  <a:pt x="16" y="16"/>
                  <a:pt x="16" y="16"/>
                  <a:pt x="16" y="16"/>
                </a:cubicBezTo>
                <a:cubicBezTo>
                  <a:pt x="16" y="64"/>
                  <a:pt x="16" y="64"/>
                  <a:pt x="16" y="64"/>
                </a:cubicBezTo>
                <a:cubicBezTo>
                  <a:pt x="24" y="64"/>
                  <a:pt x="24" y="64"/>
                  <a:pt x="24" y="64"/>
                </a:cubicBezTo>
                <a:lnTo>
                  <a:pt x="24" y="16"/>
                </a:lnTo>
                <a:close/>
                <a:moveTo>
                  <a:pt x="80" y="80"/>
                </a:moveTo>
                <a:cubicBezTo>
                  <a:pt x="16" y="80"/>
                  <a:pt x="16" y="80"/>
                  <a:pt x="16" y="80"/>
                </a:cubicBezTo>
                <a:cubicBezTo>
                  <a:pt x="16" y="88"/>
                  <a:pt x="16" y="88"/>
                  <a:pt x="16" y="88"/>
                </a:cubicBezTo>
                <a:cubicBezTo>
                  <a:pt x="80" y="88"/>
                  <a:pt x="80" y="88"/>
                  <a:pt x="80" y="88"/>
                </a:cubicBezTo>
                <a:lnTo>
                  <a:pt x="80" y="80"/>
                </a:lnTo>
                <a:close/>
                <a:moveTo>
                  <a:pt x="124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5" y="176"/>
                  <a:pt x="6" y="176"/>
                  <a:pt x="7" y="175"/>
                </a:cubicBezTo>
                <a:cubicBezTo>
                  <a:pt x="20" y="162"/>
                  <a:pt x="20" y="162"/>
                  <a:pt x="20" y="162"/>
                </a:cubicBezTo>
                <a:cubicBezTo>
                  <a:pt x="33" y="175"/>
                  <a:pt x="33" y="175"/>
                  <a:pt x="33" y="175"/>
                </a:cubicBezTo>
                <a:cubicBezTo>
                  <a:pt x="34" y="176"/>
                  <a:pt x="35" y="176"/>
                  <a:pt x="36" y="176"/>
                </a:cubicBezTo>
                <a:cubicBezTo>
                  <a:pt x="37" y="176"/>
                  <a:pt x="38" y="176"/>
                  <a:pt x="39" y="175"/>
                </a:cubicBezTo>
                <a:cubicBezTo>
                  <a:pt x="52" y="162"/>
                  <a:pt x="52" y="162"/>
                  <a:pt x="52" y="162"/>
                </a:cubicBezTo>
                <a:cubicBezTo>
                  <a:pt x="61" y="174"/>
                  <a:pt x="61" y="174"/>
                  <a:pt x="61" y="174"/>
                </a:cubicBezTo>
                <a:cubicBezTo>
                  <a:pt x="61" y="174"/>
                  <a:pt x="61" y="174"/>
                  <a:pt x="61" y="174"/>
                </a:cubicBezTo>
                <a:cubicBezTo>
                  <a:pt x="62" y="175"/>
                  <a:pt x="63" y="176"/>
                  <a:pt x="64" y="176"/>
                </a:cubicBezTo>
                <a:cubicBezTo>
                  <a:pt x="65" y="176"/>
                  <a:pt x="66" y="175"/>
                  <a:pt x="67" y="174"/>
                </a:cubicBezTo>
                <a:cubicBezTo>
                  <a:pt x="67" y="174"/>
                  <a:pt x="67" y="174"/>
                  <a:pt x="67" y="174"/>
                </a:cubicBezTo>
                <a:cubicBezTo>
                  <a:pt x="76" y="162"/>
                  <a:pt x="76" y="162"/>
                  <a:pt x="76" y="162"/>
                </a:cubicBezTo>
                <a:cubicBezTo>
                  <a:pt x="89" y="175"/>
                  <a:pt x="89" y="175"/>
                  <a:pt x="89" y="175"/>
                </a:cubicBezTo>
                <a:cubicBezTo>
                  <a:pt x="90" y="176"/>
                  <a:pt x="91" y="176"/>
                  <a:pt x="92" y="176"/>
                </a:cubicBezTo>
                <a:cubicBezTo>
                  <a:pt x="93" y="176"/>
                  <a:pt x="94" y="176"/>
                  <a:pt x="95" y="175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121" y="175"/>
                  <a:pt x="121" y="175"/>
                  <a:pt x="121" y="175"/>
                </a:cubicBezTo>
                <a:cubicBezTo>
                  <a:pt x="122" y="176"/>
                  <a:pt x="123" y="176"/>
                  <a:pt x="124" y="176"/>
                </a:cubicBezTo>
                <a:cubicBezTo>
                  <a:pt x="126" y="176"/>
                  <a:pt x="128" y="174"/>
                  <a:pt x="128" y="172"/>
                </a:cubicBezTo>
                <a:cubicBezTo>
                  <a:pt x="128" y="4"/>
                  <a:pt x="128" y="4"/>
                  <a:pt x="128" y="4"/>
                </a:cubicBezTo>
                <a:cubicBezTo>
                  <a:pt x="128" y="2"/>
                  <a:pt x="126" y="0"/>
                  <a:pt x="124" y="0"/>
                </a:cubicBezTo>
                <a:moveTo>
                  <a:pt x="120" y="162"/>
                </a:moveTo>
                <a:cubicBezTo>
                  <a:pt x="111" y="153"/>
                  <a:pt x="111" y="153"/>
                  <a:pt x="111" y="153"/>
                </a:cubicBezTo>
                <a:cubicBezTo>
                  <a:pt x="110" y="152"/>
                  <a:pt x="109" y="152"/>
                  <a:pt x="108" y="152"/>
                </a:cubicBezTo>
                <a:cubicBezTo>
                  <a:pt x="107" y="152"/>
                  <a:pt x="106" y="152"/>
                  <a:pt x="105" y="153"/>
                </a:cubicBezTo>
                <a:cubicBezTo>
                  <a:pt x="92" y="166"/>
                  <a:pt x="92" y="166"/>
                  <a:pt x="92" y="166"/>
                </a:cubicBezTo>
                <a:cubicBezTo>
                  <a:pt x="79" y="153"/>
                  <a:pt x="79" y="153"/>
                  <a:pt x="79" y="153"/>
                </a:cubicBezTo>
                <a:cubicBezTo>
                  <a:pt x="78" y="152"/>
                  <a:pt x="77" y="152"/>
                  <a:pt x="76" y="152"/>
                </a:cubicBezTo>
                <a:cubicBezTo>
                  <a:pt x="75" y="152"/>
                  <a:pt x="74" y="153"/>
                  <a:pt x="73" y="154"/>
                </a:cubicBezTo>
                <a:cubicBezTo>
                  <a:pt x="73" y="154"/>
                  <a:pt x="73" y="154"/>
                  <a:pt x="73" y="154"/>
                </a:cubicBezTo>
                <a:cubicBezTo>
                  <a:pt x="64" y="165"/>
                  <a:pt x="64" y="165"/>
                  <a:pt x="64" y="165"/>
                </a:cubicBezTo>
                <a:cubicBezTo>
                  <a:pt x="55" y="154"/>
                  <a:pt x="55" y="154"/>
                  <a:pt x="55" y="154"/>
                </a:cubicBezTo>
                <a:cubicBezTo>
                  <a:pt x="55" y="154"/>
                  <a:pt x="55" y="154"/>
                  <a:pt x="55" y="154"/>
                </a:cubicBezTo>
                <a:cubicBezTo>
                  <a:pt x="54" y="153"/>
                  <a:pt x="53" y="152"/>
                  <a:pt x="52" y="152"/>
                </a:cubicBezTo>
                <a:cubicBezTo>
                  <a:pt x="51" y="152"/>
                  <a:pt x="50" y="152"/>
                  <a:pt x="49" y="153"/>
                </a:cubicBezTo>
                <a:cubicBezTo>
                  <a:pt x="36" y="166"/>
                  <a:pt x="36" y="166"/>
                  <a:pt x="36" y="166"/>
                </a:cubicBezTo>
                <a:cubicBezTo>
                  <a:pt x="23" y="153"/>
                  <a:pt x="23" y="153"/>
                  <a:pt x="23" y="153"/>
                </a:cubicBezTo>
                <a:cubicBezTo>
                  <a:pt x="22" y="152"/>
                  <a:pt x="21" y="152"/>
                  <a:pt x="20" y="152"/>
                </a:cubicBezTo>
                <a:cubicBezTo>
                  <a:pt x="19" y="152"/>
                  <a:pt x="18" y="152"/>
                  <a:pt x="17" y="153"/>
                </a:cubicBezTo>
                <a:cubicBezTo>
                  <a:pt x="8" y="162"/>
                  <a:pt x="8" y="162"/>
                  <a:pt x="8" y="162"/>
                </a:cubicBezTo>
                <a:cubicBezTo>
                  <a:pt x="8" y="8"/>
                  <a:pt x="8" y="8"/>
                  <a:pt x="8" y="8"/>
                </a:cubicBezTo>
                <a:cubicBezTo>
                  <a:pt x="120" y="8"/>
                  <a:pt x="120" y="8"/>
                  <a:pt x="120" y="8"/>
                </a:cubicBezTo>
                <a:lnTo>
                  <a:pt x="120" y="162"/>
                </a:lnTo>
                <a:close/>
                <a:moveTo>
                  <a:pt x="96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96" y="136"/>
                  <a:pt x="96" y="136"/>
                  <a:pt x="96" y="136"/>
                </a:cubicBezTo>
                <a:lnTo>
                  <a:pt x="96" y="128"/>
                </a:lnTo>
                <a:close/>
                <a:moveTo>
                  <a:pt x="112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12" y="120"/>
                  <a:pt x="112" y="120"/>
                  <a:pt x="112" y="120"/>
                </a:cubicBezTo>
                <a:lnTo>
                  <a:pt x="112" y="112"/>
                </a:lnTo>
                <a:close/>
                <a:moveTo>
                  <a:pt x="112" y="96"/>
                </a:moveTo>
                <a:cubicBezTo>
                  <a:pt x="16" y="96"/>
                  <a:pt x="16" y="96"/>
                  <a:pt x="16" y="96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12" y="104"/>
                  <a:pt x="112" y="104"/>
                  <a:pt x="112" y="104"/>
                </a:cubicBezTo>
                <a:lnTo>
                  <a:pt x="112" y="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80" name="Freeform 225">
            <a:extLst>
              <a:ext uri="{FF2B5EF4-FFF2-40B4-BE49-F238E27FC236}">
                <a16:creationId xmlns:a16="http://schemas.microsoft.com/office/drawing/2014/main" id="{2A7A5604-A30E-43F3-AD73-187066B1F9C6}"/>
              </a:ext>
            </a:extLst>
          </p:cNvPr>
          <p:cNvSpPr>
            <a:spLocks noEditPoints="1"/>
          </p:cNvSpPr>
          <p:nvPr/>
        </p:nvSpPr>
        <p:spPr bwMode="auto">
          <a:xfrm>
            <a:off x="-2258696" y="-403219"/>
            <a:ext cx="490538" cy="600075"/>
          </a:xfrm>
          <a:custGeom>
            <a:avLst/>
            <a:gdLst>
              <a:gd name="T0" fmla="*/ 32 w 144"/>
              <a:gd name="T1" fmla="*/ 40 h 176"/>
              <a:gd name="T2" fmla="*/ 48 w 144"/>
              <a:gd name="T3" fmla="*/ 80 h 176"/>
              <a:gd name="T4" fmla="*/ 64 w 144"/>
              <a:gd name="T5" fmla="*/ 40 h 176"/>
              <a:gd name="T6" fmla="*/ 56 w 144"/>
              <a:gd name="T7" fmla="*/ 80 h 176"/>
              <a:gd name="T8" fmla="*/ 64 w 144"/>
              <a:gd name="T9" fmla="*/ 40 h 176"/>
              <a:gd name="T10" fmla="*/ 16 w 144"/>
              <a:gd name="T11" fmla="*/ 40 h 176"/>
              <a:gd name="T12" fmla="*/ 24 w 144"/>
              <a:gd name="T13" fmla="*/ 80 h 176"/>
              <a:gd name="T14" fmla="*/ 80 w 144"/>
              <a:gd name="T15" fmla="*/ 40 h 176"/>
              <a:gd name="T16" fmla="*/ 72 w 144"/>
              <a:gd name="T17" fmla="*/ 80 h 176"/>
              <a:gd name="T18" fmla="*/ 80 w 144"/>
              <a:gd name="T19" fmla="*/ 40 h 176"/>
              <a:gd name="T20" fmla="*/ 88 w 144"/>
              <a:gd name="T21" fmla="*/ 40 h 176"/>
              <a:gd name="T22" fmla="*/ 96 w 144"/>
              <a:gd name="T23" fmla="*/ 80 h 176"/>
              <a:gd name="T24" fmla="*/ 72 w 144"/>
              <a:gd name="T25" fmla="*/ 128 h 176"/>
              <a:gd name="T26" fmla="*/ 16 w 144"/>
              <a:gd name="T27" fmla="*/ 136 h 176"/>
              <a:gd name="T28" fmla="*/ 72 w 144"/>
              <a:gd name="T29" fmla="*/ 128 h 176"/>
              <a:gd name="T30" fmla="*/ 4 w 144"/>
              <a:gd name="T31" fmla="*/ 24 h 176"/>
              <a:gd name="T32" fmla="*/ 0 w 144"/>
              <a:gd name="T33" fmla="*/ 172 h 176"/>
              <a:gd name="T34" fmla="*/ 7 w 144"/>
              <a:gd name="T35" fmla="*/ 175 h 176"/>
              <a:gd name="T36" fmla="*/ 37 w 144"/>
              <a:gd name="T37" fmla="*/ 175 h 176"/>
              <a:gd name="T38" fmla="*/ 43 w 144"/>
              <a:gd name="T39" fmla="*/ 175 h 176"/>
              <a:gd name="T40" fmla="*/ 69 w 144"/>
              <a:gd name="T41" fmla="*/ 175 h 176"/>
              <a:gd name="T42" fmla="*/ 75 w 144"/>
              <a:gd name="T43" fmla="*/ 175 h 176"/>
              <a:gd name="T44" fmla="*/ 105 w 144"/>
              <a:gd name="T45" fmla="*/ 175 h 176"/>
              <a:gd name="T46" fmla="*/ 112 w 144"/>
              <a:gd name="T47" fmla="*/ 172 h 176"/>
              <a:gd name="T48" fmla="*/ 108 w 144"/>
              <a:gd name="T49" fmla="*/ 24 h 176"/>
              <a:gd name="T50" fmla="*/ 91 w 144"/>
              <a:gd name="T51" fmla="*/ 153 h 176"/>
              <a:gd name="T52" fmla="*/ 85 w 144"/>
              <a:gd name="T53" fmla="*/ 153 h 176"/>
              <a:gd name="T54" fmla="*/ 59 w 144"/>
              <a:gd name="T55" fmla="*/ 153 h 176"/>
              <a:gd name="T56" fmla="*/ 53 w 144"/>
              <a:gd name="T57" fmla="*/ 153 h 176"/>
              <a:gd name="T58" fmla="*/ 27 w 144"/>
              <a:gd name="T59" fmla="*/ 153 h 176"/>
              <a:gd name="T60" fmla="*/ 21 w 144"/>
              <a:gd name="T61" fmla="*/ 153 h 176"/>
              <a:gd name="T62" fmla="*/ 8 w 144"/>
              <a:gd name="T63" fmla="*/ 32 h 176"/>
              <a:gd name="T64" fmla="*/ 104 w 144"/>
              <a:gd name="T65" fmla="*/ 164 h 176"/>
              <a:gd name="T66" fmla="*/ 36 w 144"/>
              <a:gd name="T67" fmla="*/ 0 h 176"/>
              <a:gd name="T68" fmla="*/ 32 w 144"/>
              <a:gd name="T69" fmla="*/ 16 h 176"/>
              <a:gd name="T70" fmla="*/ 40 w 144"/>
              <a:gd name="T71" fmla="*/ 8 h 176"/>
              <a:gd name="T72" fmla="*/ 136 w 144"/>
              <a:gd name="T73" fmla="*/ 140 h 176"/>
              <a:gd name="T74" fmla="*/ 120 w 144"/>
              <a:gd name="T75" fmla="*/ 128 h 176"/>
              <a:gd name="T76" fmla="*/ 120 w 144"/>
              <a:gd name="T77" fmla="*/ 137 h 176"/>
              <a:gd name="T78" fmla="*/ 140 w 144"/>
              <a:gd name="T79" fmla="*/ 152 h 176"/>
              <a:gd name="T80" fmla="*/ 144 w 144"/>
              <a:gd name="T81" fmla="*/ 4 h 176"/>
              <a:gd name="T82" fmla="*/ 96 w 144"/>
              <a:gd name="T83" fmla="*/ 112 h 176"/>
              <a:gd name="T84" fmla="*/ 16 w 144"/>
              <a:gd name="T85" fmla="*/ 120 h 176"/>
              <a:gd name="T86" fmla="*/ 96 w 144"/>
              <a:gd name="T87" fmla="*/ 112 h 176"/>
              <a:gd name="T88" fmla="*/ 16 w 144"/>
              <a:gd name="T89" fmla="*/ 96 h 176"/>
              <a:gd name="T90" fmla="*/ 56 w 144"/>
              <a:gd name="T91" fmla="*/ 10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4" h="176">
                <a:moveTo>
                  <a:pt x="48" y="40"/>
                </a:moveTo>
                <a:cubicBezTo>
                  <a:pt x="32" y="40"/>
                  <a:pt x="32" y="40"/>
                  <a:pt x="32" y="40"/>
                </a:cubicBezTo>
                <a:cubicBezTo>
                  <a:pt x="32" y="80"/>
                  <a:pt x="32" y="80"/>
                  <a:pt x="32" y="80"/>
                </a:cubicBezTo>
                <a:cubicBezTo>
                  <a:pt x="48" y="80"/>
                  <a:pt x="48" y="80"/>
                  <a:pt x="48" y="80"/>
                </a:cubicBezTo>
                <a:lnTo>
                  <a:pt x="48" y="40"/>
                </a:lnTo>
                <a:close/>
                <a:moveTo>
                  <a:pt x="64" y="40"/>
                </a:moveTo>
                <a:cubicBezTo>
                  <a:pt x="56" y="40"/>
                  <a:pt x="56" y="40"/>
                  <a:pt x="56" y="40"/>
                </a:cubicBezTo>
                <a:cubicBezTo>
                  <a:pt x="56" y="80"/>
                  <a:pt x="56" y="80"/>
                  <a:pt x="56" y="80"/>
                </a:cubicBezTo>
                <a:cubicBezTo>
                  <a:pt x="64" y="80"/>
                  <a:pt x="64" y="80"/>
                  <a:pt x="64" y="80"/>
                </a:cubicBezTo>
                <a:lnTo>
                  <a:pt x="64" y="40"/>
                </a:lnTo>
                <a:close/>
                <a:moveTo>
                  <a:pt x="24" y="40"/>
                </a:moveTo>
                <a:cubicBezTo>
                  <a:pt x="16" y="40"/>
                  <a:pt x="16" y="40"/>
                  <a:pt x="16" y="40"/>
                </a:cubicBezTo>
                <a:cubicBezTo>
                  <a:pt x="16" y="80"/>
                  <a:pt x="16" y="80"/>
                  <a:pt x="16" y="80"/>
                </a:cubicBezTo>
                <a:cubicBezTo>
                  <a:pt x="24" y="80"/>
                  <a:pt x="24" y="80"/>
                  <a:pt x="24" y="80"/>
                </a:cubicBezTo>
                <a:lnTo>
                  <a:pt x="24" y="40"/>
                </a:lnTo>
                <a:close/>
                <a:moveTo>
                  <a:pt x="80" y="40"/>
                </a:moveTo>
                <a:cubicBezTo>
                  <a:pt x="72" y="40"/>
                  <a:pt x="72" y="40"/>
                  <a:pt x="72" y="40"/>
                </a:cubicBezTo>
                <a:cubicBezTo>
                  <a:pt x="72" y="80"/>
                  <a:pt x="72" y="80"/>
                  <a:pt x="72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40"/>
                </a:lnTo>
                <a:close/>
                <a:moveTo>
                  <a:pt x="96" y="40"/>
                </a:moveTo>
                <a:cubicBezTo>
                  <a:pt x="88" y="40"/>
                  <a:pt x="88" y="40"/>
                  <a:pt x="88" y="40"/>
                </a:cubicBezTo>
                <a:cubicBezTo>
                  <a:pt x="88" y="80"/>
                  <a:pt x="88" y="80"/>
                  <a:pt x="88" y="80"/>
                </a:cubicBezTo>
                <a:cubicBezTo>
                  <a:pt x="96" y="80"/>
                  <a:pt x="96" y="80"/>
                  <a:pt x="96" y="80"/>
                </a:cubicBezTo>
                <a:lnTo>
                  <a:pt x="96" y="40"/>
                </a:lnTo>
                <a:close/>
                <a:moveTo>
                  <a:pt x="72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72" y="136"/>
                  <a:pt x="72" y="136"/>
                  <a:pt x="72" y="136"/>
                </a:cubicBezTo>
                <a:lnTo>
                  <a:pt x="72" y="128"/>
                </a:lnTo>
                <a:close/>
                <a:moveTo>
                  <a:pt x="108" y="24"/>
                </a:moveTo>
                <a:cubicBezTo>
                  <a:pt x="4" y="24"/>
                  <a:pt x="4" y="24"/>
                  <a:pt x="4" y="24"/>
                </a:cubicBezTo>
                <a:cubicBezTo>
                  <a:pt x="2" y="24"/>
                  <a:pt x="0" y="26"/>
                  <a:pt x="0" y="28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5" y="176"/>
                  <a:pt x="6" y="176"/>
                  <a:pt x="7" y="175"/>
                </a:cubicBezTo>
                <a:cubicBezTo>
                  <a:pt x="24" y="161"/>
                  <a:pt x="24" y="161"/>
                  <a:pt x="24" y="161"/>
                </a:cubicBezTo>
                <a:cubicBezTo>
                  <a:pt x="37" y="175"/>
                  <a:pt x="37" y="175"/>
                  <a:pt x="37" y="175"/>
                </a:cubicBezTo>
                <a:cubicBezTo>
                  <a:pt x="38" y="176"/>
                  <a:pt x="39" y="176"/>
                  <a:pt x="40" y="176"/>
                </a:cubicBezTo>
                <a:cubicBezTo>
                  <a:pt x="41" y="176"/>
                  <a:pt x="42" y="176"/>
                  <a:pt x="43" y="175"/>
                </a:cubicBezTo>
                <a:cubicBezTo>
                  <a:pt x="56" y="162"/>
                  <a:pt x="56" y="162"/>
                  <a:pt x="56" y="162"/>
                </a:cubicBezTo>
                <a:cubicBezTo>
                  <a:pt x="69" y="175"/>
                  <a:pt x="69" y="175"/>
                  <a:pt x="69" y="175"/>
                </a:cubicBezTo>
                <a:cubicBezTo>
                  <a:pt x="70" y="176"/>
                  <a:pt x="71" y="176"/>
                  <a:pt x="72" y="176"/>
                </a:cubicBezTo>
                <a:cubicBezTo>
                  <a:pt x="73" y="176"/>
                  <a:pt x="74" y="176"/>
                  <a:pt x="75" y="175"/>
                </a:cubicBezTo>
                <a:cubicBezTo>
                  <a:pt x="88" y="161"/>
                  <a:pt x="88" y="161"/>
                  <a:pt x="88" y="161"/>
                </a:cubicBezTo>
                <a:cubicBezTo>
                  <a:pt x="105" y="175"/>
                  <a:pt x="105" y="175"/>
                  <a:pt x="105" y="175"/>
                </a:cubicBezTo>
                <a:cubicBezTo>
                  <a:pt x="106" y="176"/>
                  <a:pt x="107" y="176"/>
                  <a:pt x="108" y="176"/>
                </a:cubicBezTo>
                <a:cubicBezTo>
                  <a:pt x="110" y="176"/>
                  <a:pt x="112" y="174"/>
                  <a:pt x="112" y="172"/>
                </a:cubicBezTo>
                <a:cubicBezTo>
                  <a:pt x="112" y="28"/>
                  <a:pt x="112" y="28"/>
                  <a:pt x="112" y="28"/>
                </a:cubicBezTo>
                <a:cubicBezTo>
                  <a:pt x="112" y="26"/>
                  <a:pt x="110" y="24"/>
                  <a:pt x="108" y="24"/>
                </a:cubicBezTo>
                <a:moveTo>
                  <a:pt x="104" y="164"/>
                </a:moveTo>
                <a:cubicBezTo>
                  <a:pt x="91" y="153"/>
                  <a:pt x="91" y="153"/>
                  <a:pt x="91" y="153"/>
                </a:cubicBezTo>
                <a:cubicBezTo>
                  <a:pt x="90" y="152"/>
                  <a:pt x="89" y="152"/>
                  <a:pt x="88" y="152"/>
                </a:cubicBezTo>
                <a:cubicBezTo>
                  <a:pt x="87" y="152"/>
                  <a:pt x="86" y="152"/>
                  <a:pt x="85" y="153"/>
                </a:cubicBezTo>
                <a:cubicBezTo>
                  <a:pt x="72" y="166"/>
                  <a:pt x="72" y="166"/>
                  <a:pt x="72" y="166"/>
                </a:cubicBezTo>
                <a:cubicBezTo>
                  <a:pt x="59" y="153"/>
                  <a:pt x="59" y="153"/>
                  <a:pt x="59" y="153"/>
                </a:cubicBezTo>
                <a:cubicBezTo>
                  <a:pt x="58" y="152"/>
                  <a:pt x="57" y="152"/>
                  <a:pt x="56" y="152"/>
                </a:cubicBezTo>
                <a:cubicBezTo>
                  <a:pt x="55" y="152"/>
                  <a:pt x="54" y="152"/>
                  <a:pt x="53" y="153"/>
                </a:cubicBezTo>
                <a:cubicBezTo>
                  <a:pt x="40" y="166"/>
                  <a:pt x="40" y="166"/>
                  <a:pt x="40" y="166"/>
                </a:cubicBezTo>
                <a:cubicBezTo>
                  <a:pt x="27" y="153"/>
                  <a:pt x="27" y="153"/>
                  <a:pt x="27" y="153"/>
                </a:cubicBezTo>
                <a:cubicBezTo>
                  <a:pt x="26" y="152"/>
                  <a:pt x="25" y="152"/>
                  <a:pt x="24" y="152"/>
                </a:cubicBezTo>
                <a:cubicBezTo>
                  <a:pt x="23" y="152"/>
                  <a:pt x="22" y="152"/>
                  <a:pt x="21" y="153"/>
                </a:cubicBezTo>
                <a:cubicBezTo>
                  <a:pt x="8" y="164"/>
                  <a:pt x="8" y="164"/>
                  <a:pt x="8" y="164"/>
                </a:cubicBezTo>
                <a:cubicBezTo>
                  <a:pt x="8" y="32"/>
                  <a:pt x="8" y="32"/>
                  <a:pt x="8" y="32"/>
                </a:cubicBezTo>
                <a:cubicBezTo>
                  <a:pt x="104" y="32"/>
                  <a:pt x="104" y="32"/>
                  <a:pt x="104" y="32"/>
                </a:cubicBezTo>
                <a:lnTo>
                  <a:pt x="104" y="164"/>
                </a:lnTo>
                <a:close/>
                <a:moveTo>
                  <a:pt x="140" y="0"/>
                </a:moveTo>
                <a:cubicBezTo>
                  <a:pt x="36" y="0"/>
                  <a:pt x="36" y="0"/>
                  <a:pt x="36" y="0"/>
                </a:cubicBezTo>
                <a:cubicBezTo>
                  <a:pt x="34" y="0"/>
                  <a:pt x="32" y="2"/>
                  <a:pt x="32" y="4"/>
                </a:cubicBezTo>
                <a:cubicBezTo>
                  <a:pt x="32" y="16"/>
                  <a:pt x="32" y="16"/>
                  <a:pt x="32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8"/>
                  <a:pt x="40" y="8"/>
                  <a:pt x="40" y="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6" y="140"/>
                  <a:pt x="136" y="140"/>
                  <a:pt x="136" y="140"/>
                </a:cubicBezTo>
                <a:cubicBezTo>
                  <a:pt x="123" y="129"/>
                  <a:pt x="123" y="129"/>
                  <a:pt x="123" y="129"/>
                </a:cubicBezTo>
                <a:cubicBezTo>
                  <a:pt x="122" y="128"/>
                  <a:pt x="121" y="128"/>
                  <a:pt x="120" y="128"/>
                </a:cubicBezTo>
                <a:cubicBezTo>
                  <a:pt x="120" y="138"/>
                  <a:pt x="120" y="138"/>
                  <a:pt x="120" y="138"/>
                </a:cubicBezTo>
                <a:cubicBezTo>
                  <a:pt x="120" y="137"/>
                  <a:pt x="120" y="137"/>
                  <a:pt x="120" y="137"/>
                </a:cubicBezTo>
                <a:cubicBezTo>
                  <a:pt x="137" y="151"/>
                  <a:pt x="137" y="151"/>
                  <a:pt x="137" y="151"/>
                </a:cubicBezTo>
                <a:cubicBezTo>
                  <a:pt x="138" y="152"/>
                  <a:pt x="139" y="152"/>
                  <a:pt x="140" y="152"/>
                </a:cubicBezTo>
                <a:cubicBezTo>
                  <a:pt x="142" y="152"/>
                  <a:pt x="144" y="150"/>
                  <a:pt x="144" y="148"/>
                </a:cubicBezTo>
                <a:cubicBezTo>
                  <a:pt x="144" y="4"/>
                  <a:pt x="144" y="4"/>
                  <a:pt x="144" y="4"/>
                </a:cubicBezTo>
                <a:cubicBezTo>
                  <a:pt x="144" y="2"/>
                  <a:pt x="142" y="0"/>
                  <a:pt x="140" y="0"/>
                </a:cubicBezTo>
                <a:moveTo>
                  <a:pt x="96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96" y="120"/>
                  <a:pt x="96" y="120"/>
                  <a:pt x="96" y="120"/>
                </a:cubicBezTo>
                <a:lnTo>
                  <a:pt x="96" y="112"/>
                </a:lnTo>
                <a:close/>
                <a:moveTo>
                  <a:pt x="56" y="96"/>
                </a:moveTo>
                <a:cubicBezTo>
                  <a:pt x="16" y="96"/>
                  <a:pt x="16" y="96"/>
                  <a:pt x="16" y="96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56" y="104"/>
                  <a:pt x="56" y="104"/>
                  <a:pt x="56" y="104"/>
                </a:cubicBezTo>
                <a:lnTo>
                  <a:pt x="56" y="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81" name="Freeform 226">
            <a:extLst>
              <a:ext uri="{FF2B5EF4-FFF2-40B4-BE49-F238E27FC236}">
                <a16:creationId xmlns:a16="http://schemas.microsoft.com/office/drawing/2014/main" id="{849CB616-1B5A-4EC0-844F-97DD51CBD524}"/>
              </a:ext>
            </a:extLst>
          </p:cNvPr>
          <p:cNvSpPr>
            <a:spLocks noEditPoints="1"/>
          </p:cNvSpPr>
          <p:nvPr/>
        </p:nvSpPr>
        <p:spPr bwMode="auto">
          <a:xfrm>
            <a:off x="-1168083" y="-403219"/>
            <a:ext cx="600075" cy="600075"/>
          </a:xfrm>
          <a:custGeom>
            <a:avLst/>
            <a:gdLst>
              <a:gd name="T0" fmla="*/ 88 w 176"/>
              <a:gd name="T1" fmla="*/ 88 h 176"/>
              <a:gd name="T2" fmla="*/ 76 w 176"/>
              <a:gd name="T3" fmla="*/ 100 h 176"/>
              <a:gd name="T4" fmla="*/ 88 w 176"/>
              <a:gd name="T5" fmla="*/ 112 h 176"/>
              <a:gd name="T6" fmla="*/ 100 w 176"/>
              <a:gd name="T7" fmla="*/ 100 h 176"/>
              <a:gd name="T8" fmla="*/ 88 w 176"/>
              <a:gd name="T9" fmla="*/ 88 h 176"/>
              <a:gd name="T10" fmla="*/ 88 w 176"/>
              <a:gd name="T11" fmla="*/ 104 h 176"/>
              <a:gd name="T12" fmla="*/ 84 w 176"/>
              <a:gd name="T13" fmla="*/ 100 h 176"/>
              <a:gd name="T14" fmla="*/ 88 w 176"/>
              <a:gd name="T15" fmla="*/ 96 h 176"/>
              <a:gd name="T16" fmla="*/ 92 w 176"/>
              <a:gd name="T17" fmla="*/ 100 h 176"/>
              <a:gd name="T18" fmla="*/ 88 w 176"/>
              <a:gd name="T19" fmla="*/ 104 h 176"/>
              <a:gd name="T20" fmla="*/ 152 w 176"/>
              <a:gd name="T21" fmla="*/ 64 h 176"/>
              <a:gd name="T22" fmla="*/ 142 w 176"/>
              <a:gd name="T23" fmla="*/ 64 h 176"/>
              <a:gd name="T24" fmla="*/ 88 w 176"/>
              <a:gd name="T25" fmla="*/ 0 h 176"/>
              <a:gd name="T26" fmla="*/ 34 w 176"/>
              <a:gd name="T27" fmla="*/ 64 h 176"/>
              <a:gd name="T28" fmla="*/ 24 w 176"/>
              <a:gd name="T29" fmla="*/ 64 h 176"/>
              <a:gd name="T30" fmla="*/ 0 w 176"/>
              <a:gd name="T31" fmla="*/ 88 h 176"/>
              <a:gd name="T32" fmla="*/ 1 w 176"/>
              <a:gd name="T33" fmla="*/ 96 h 176"/>
              <a:gd name="T34" fmla="*/ 25 w 176"/>
              <a:gd name="T35" fmla="*/ 167 h 176"/>
              <a:gd name="T36" fmla="*/ 40 w 176"/>
              <a:gd name="T37" fmla="*/ 176 h 176"/>
              <a:gd name="T38" fmla="*/ 136 w 176"/>
              <a:gd name="T39" fmla="*/ 176 h 176"/>
              <a:gd name="T40" fmla="*/ 151 w 176"/>
              <a:gd name="T41" fmla="*/ 164 h 176"/>
              <a:gd name="T42" fmla="*/ 175 w 176"/>
              <a:gd name="T43" fmla="*/ 96 h 176"/>
              <a:gd name="T44" fmla="*/ 176 w 176"/>
              <a:gd name="T45" fmla="*/ 88 h 176"/>
              <a:gd name="T46" fmla="*/ 152 w 176"/>
              <a:gd name="T47" fmla="*/ 64 h 176"/>
              <a:gd name="T48" fmla="*/ 88 w 176"/>
              <a:gd name="T49" fmla="*/ 8 h 176"/>
              <a:gd name="T50" fmla="*/ 134 w 176"/>
              <a:gd name="T51" fmla="*/ 64 h 176"/>
              <a:gd name="T52" fmla="*/ 42 w 176"/>
              <a:gd name="T53" fmla="*/ 64 h 176"/>
              <a:gd name="T54" fmla="*/ 88 w 176"/>
              <a:gd name="T55" fmla="*/ 8 h 176"/>
              <a:gd name="T56" fmla="*/ 144 w 176"/>
              <a:gd name="T57" fmla="*/ 162 h 176"/>
              <a:gd name="T58" fmla="*/ 136 w 176"/>
              <a:gd name="T59" fmla="*/ 168 h 176"/>
              <a:gd name="T60" fmla="*/ 40 w 176"/>
              <a:gd name="T61" fmla="*/ 168 h 176"/>
              <a:gd name="T62" fmla="*/ 32 w 176"/>
              <a:gd name="T63" fmla="*/ 162 h 176"/>
              <a:gd name="T64" fmla="*/ 18 w 176"/>
              <a:gd name="T65" fmla="*/ 120 h 176"/>
              <a:gd name="T66" fmla="*/ 90 w 176"/>
              <a:gd name="T67" fmla="*/ 136 h 176"/>
              <a:gd name="T68" fmla="*/ 157 w 176"/>
              <a:gd name="T69" fmla="*/ 122 h 176"/>
              <a:gd name="T70" fmla="*/ 144 w 176"/>
              <a:gd name="T71" fmla="*/ 162 h 176"/>
              <a:gd name="T72" fmla="*/ 167 w 176"/>
              <a:gd name="T73" fmla="*/ 94 h 176"/>
              <a:gd name="T74" fmla="*/ 161 w 176"/>
              <a:gd name="T75" fmla="*/ 112 h 176"/>
              <a:gd name="T76" fmla="*/ 90 w 176"/>
              <a:gd name="T77" fmla="*/ 128 h 176"/>
              <a:gd name="T78" fmla="*/ 14 w 176"/>
              <a:gd name="T79" fmla="*/ 109 h 176"/>
              <a:gd name="T80" fmla="*/ 9 w 176"/>
              <a:gd name="T81" fmla="*/ 94 h 176"/>
              <a:gd name="T82" fmla="*/ 8 w 176"/>
              <a:gd name="T83" fmla="*/ 88 h 176"/>
              <a:gd name="T84" fmla="*/ 24 w 176"/>
              <a:gd name="T85" fmla="*/ 72 h 176"/>
              <a:gd name="T86" fmla="*/ 152 w 176"/>
              <a:gd name="T87" fmla="*/ 72 h 176"/>
              <a:gd name="T88" fmla="*/ 168 w 176"/>
              <a:gd name="T89" fmla="*/ 88 h 176"/>
              <a:gd name="T90" fmla="*/ 167 w 176"/>
              <a:gd name="T91" fmla="*/ 9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6" h="176">
                <a:moveTo>
                  <a:pt x="88" y="88"/>
                </a:moveTo>
                <a:cubicBezTo>
                  <a:pt x="81" y="88"/>
                  <a:pt x="76" y="93"/>
                  <a:pt x="76" y="100"/>
                </a:cubicBezTo>
                <a:cubicBezTo>
                  <a:pt x="76" y="107"/>
                  <a:pt x="81" y="112"/>
                  <a:pt x="88" y="112"/>
                </a:cubicBezTo>
                <a:cubicBezTo>
                  <a:pt x="95" y="112"/>
                  <a:pt x="100" y="107"/>
                  <a:pt x="100" y="100"/>
                </a:cubicBezTo>
                <a:cubicBezTo>
                  <a:pt x="100" y="93"/>
                  <a:pt x="95" y="88"/>
                  <a:pt x="88" y="88"/>
                </a:cubicBezTo>
                <a:moveTo>
                  <a:pt x="88" y="104"/>
                </a:moveTo>
                <a:cubicBezTo>
                  <a:pt x="86" y="104"/>
                  <a:pt x="84" y="102"/>
                  <a:pt x="84" y="100"/>
                </a:cubicBezTo>
                <a:cubicBezTo>
                  <a:pt x="84" y="98"/>
                  <a:pt x="86" y="96"/>
                  <a:pt x="88" y="96"/>
                </a:cubicBezTo>
                <a:cubicBezTo>
                  <a:pt x="90" y="96"/>
                  <a:pt x="92" y="98"/>
                  <a:pt x="92" y="100"/>
                </a:cubicBezTo>
                <a:cubicBezTo>
                  <a:pt x="92" y="102"/>
                  <a:pt x="90" y="104"/>
                  <a:pt x="88" y="104"/>
                </a:cubicBezTo>
                <a:moveTo>
                  <a:pt x="152" y="64"/>
                </a:moveTo>
                <a:cubicBezTo>
                  <a:pt x="142" y="64"/>
                  <a:pt x="142" y="64"/>
                  <a:pt x="142" y="64"/>
                </a:cubicBezTo>
                <a:cubicBezTo>
                  <a:pt x="135" y="27"/>
                  <a:pt x="114" y="0"/>
                  <a:pt x="88" y="0"/>
                </a:cubicBezTo>
                <a:cubicBezTo>
                  <a:pt x="62" y="0"/>
                  <a:pt x="41" y="27"/>
                  <a:pt x="34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11" y="64"/>
                  <a:pt x="0" y="75"/>
                  <a:pt x="0" y="88"/>
                </a:cubicBezTo>
                <a:cubicBezTo>
                  <a:pt x="0" y="92"/>
                  <a:pt x="1" y="96"/>
                  <a:pt x="1" y="96"/>
                </a:cubicBezTo>
                <a:cubicBezTo>
                  <a:pt x="25" y="167"/>
                  <a:pt x="25" y="167"/>
                  <a:pt x="25" y="167"/>
                </a:cubicBezTo>
                <a:cubicBezTo>
                  <a:pt x="25" y="167"/>
                  <a:pt x="28" y="176"/>
                  <a:pt x="40" y="176"/>
                </a:cubicBezTo>
                <a:cubicBezTo>
                  <a:pt x="136" y="176"/>
                  <a:pt x="136" y="176"/>
                  <a:pt x="136" y="176"/>
                </a:cubicBezTo>
                <a:cubicBezTo>
                  <a:pt x="148" y="176"/>
                  <a:pt x="151" y="165"/>
                  <a:pt x="151" y="164"/>
                </a:cubicBezTo>
                <a:cubicBezTo>
                  <a:pt x="175" y="96"/>
                  <a:pt x="175" y="96"/>
                  <a:pt x="175" y="96"/>
                </a:cubicBezTo>
                <a:cubicBezTo>
                  <a:pt x="175" y="93"/>
                  <a:pt x="176" y="91"/>
                  <a:pt x="176" y="88"/>
                </a:cubicBezTo>
                <a:cubicBezTo>
                  <a:pt x="176" y="75"/>
                  <a:pt x="165" y="64"/>
                  <a:pt x="152" y="64"/>
                </a:cubicBezTo>
                <a:moveTo>
                  <a:pt x="88" y="8"/>
                </a:moveTo>
                <a:cubicBezTo>
                  <a:pt x="109" y="8"/>
                  <a:pt x="128" y="32"/>
                  <a:pt x="134" y="64"/>
                </a:cubicBezTo>
                <a:cubicBezTo>
                  <a:pt x="42" y="64"/>
                  <a:pt x="42" y="64"/>
                  <a:pt x="42" y="64"/>
                </a:cubicBezTo>
                <a:cubicBezTo>
                  <a:pt x="48" y="32"/>
                  <a:pt x="67" y="8"/>
                  <a:pt x="88" y="8"/>
                </a:cubicBezTo>
                <a:moveTo>
                  <a:pt x="144" y="162"/>
                </a:moveTo>
                <a:cubicBezTo>
                  <a:pt x="144" y="162"/>
                  <a:pt x="142" y="168"/>
                  <a:pt x="136" y="168"/>
                </a:cubicBezTo>
                <a:cubicBezTo>
                  <a:pt x="40" y="168"/>
                  <a:pt x="40" y="168"/>
                  <a:pt x="40" y="168"/>
                </a:cubicBezTo>
                <a:cubicBezTo>
                  <a:pt x="34" y="168"/>
                  <a:pt x="32" y="162"/>
                  <a:pt x="32" y="162"/>
                </a:cubicBezTo>
                <a:cubicBezTo>
                  <a:pt x="18" y="120"/>
                  <a:pt x="18" y="120"/>
                  <a:pt x="18" y="120"/>
                </a:cubicBezTo>
                <a:cubicBezTo>
                  <a:pt x="37" y="130"/>
                  <a:pt x="62" y="136"/>
                  <a:pt x="90" y="136"/>
                </a:cubicBezTo>
                <a:cubicBezTo>
                  <a:pt x="115" y="136"/>
                  <a:pt x="139" y="131"/>
                  <a:pt x="157" y="122"/>
                </a:cubicBezTo>
                <a:lnTo>
                  <a:pt x="144" y="162"/>
                </a:lnTo>
                <a:close/>
                <a:moveTo>
                  <a:pt x="167" y="94"/>
                </a:moveTo>
                <a:cubicBezTo>
                  <a:pt x="161" y="112"/>
                  <a:pt x="161" y="112"/>
                  <a:pt x="161" y="112"/>
                </a:cubicBezTo>
                <a:cubicBezTo>
                  <a:pt x="143" y="122"/>
                  <a:pt x="118" y="128"/>
                  <a:pt x="90" y="128"/>
                </a:cubicBezTo>
                <a:cubicBezTo>
                  <a:pt x="60" y="128"/>
                  <a:pt x="33" y="120"/>
                  <a:pt x="14" y="109"/>
                </a:cubicBezTo>
                <a:cubicBezTo>
                  <a:pt x="9" y="94"/>
                  <a:pt x="9" y="94"/>
                  <a:pt x="9" y="94"/>
                </a:cubicBezTo>
                <a:cubicBezTo>
                  <a:pt x="9" y="94"/>
                  <a:pt x="8" y="91"/>
                  <a:pt x="8" y="88"/>
                </a:cubicBezTo>
                <a:cubicBezTo>
                  <a:pt x="8" y="79"/>
                  <a:pt x="15" y="72"/>
                  <a:pt x="24" y="72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61" y="72"/>
                  <a:pt x="168" y="79"/>
                  <a:pt x="168" y="88"/>
                </a:cubicBezTo>
                <a:cubicBezTo>
                  <a:pt x="168" y="91"/>
                  <a:pt x="167" y="94"/>
                  <a:pt x="167" y="9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82" name="Freeform 227">
            <a:extLst>
              <a:ext uri="{FF2B5EF4-FFF2-40B4-BE49-F238E27FC236}">
                <a16:creationId xmlns:a16="http://schemas.microsoft.com/office/drawing/2014/main" id="{7C4A5472-B087-400A-9237-A07B7EAC419A}"/>
              </a:ext>
            </a:extLst>
          </p:cNvPr>
          <p:cNvSpPr>
            <a:spLocks noEditPoints="1"/>
          </p:cNvSpPr>
          <p:nvPr/>
        </p:nvSpPr>
        <p:spPr bwMode="auto">
          <a:xfrm>
            <a:off x="12973368" y="-6982743"/>
            <a:ext cx="434975" cy="598488"/>
          </a:xfrm>
          <a:custGeom>
            <a:avLst/>
            <a:gdLst>
              <a:gd name="T0" fmla="*/ 124 w 128"/>
              <a:gd name="T1" fmla="*/ 56 h 176"/>
              <a:gd name="T2" fmla="*/ 80 w 128"/>
              <a:gd name="T3" fmla="*/ 56 h 176"/>
              <a:gd name="T4" fmla="*/ 76 w 128"/>
              <a:gd name="T5" fmla="*/ 60 h 176"/>
              <a:gd name="T6" fmla="*/ 80 w 128"/>
              <a:gd name="T7" fmla="*/ 64 h 176"/>
              <a:gd name="T8" fmla="*/ 120 w 128"/>
              <a:gd name="T9" fmla="*/ 64 h 176"/>
              <a:gd name="T10" fmla="*/ 120 w 128"/>
              <a:gd name="T11" fmla="*/ 168 h 176"/>
              <a:gd name="T12" fmla="*/ 8 w 128"/>
              <a:gd name="T13" fmla="*/ 168 h 176"/>
              <a:gd name="T14" fmla="*/ 8 w 128"/>
              <a:gd name="T15" fmla="*/ 64 h 176"/>
              <a:gd name="T16" fmla="*/ 48 w 128"/>
              <a:gd name="T17" fmla="*/ 64 h 176"/>
              <a:gd name="T18" fmla="*/ 52 w 128"/>
              <a:gd name="T19" fmla="*/ 60 h 176"/>
              <a:gd name="T20" fmla="*/ 48 w 128"/>
              <a:gd name="T21" fmla="*/ 56 h 176"/>
              <a:gd name="T22" fmla="*/ 4 w 128"/>
              <a:gd name="T23" fmla="*/ 56 h 176"/>
              <a:gd name="T24" fmla="*/ 0 w 128"/>
              <a:gd name="T25" fmla="*/ 60 h 176"/>
              <a:gd name="T26" fmla="*/ 0 w 128"/>
              <a:gd name="T27" fmla="*/ 172 h 176"/>
              <a:gd name="T28" fmla="*/ 4 w 128"/>
              <a:gd name="T29" fmla="*/ 176 h 176"/>
              <a:gd name="T30" fmla="*/ 124 w 128"/>
              <a:gd name="T31" fmla="*/ 176 h 176"/>
              <a:gd name="T32" fmla="*/ 128 w 128"/>
              <a:gd name="T33" fmla="*/ 172 h 176"/>
              <a:gd name="T34" fmla="*/ 128 w 128"/>
              <a:gd name="T35" fmla="*/ 60 h 176"/>
              <a:gd name="T36" fmla="*/ 124 w 128"/>
              <a:gd name="T37" fmla="*/ 56 h 176"/>
              <a:gd name="T38" fmla="*/ 32 w 128"/>
              <a:gd name="T39" fmla="*/ 104 h 176"/>
              <a:gd name="T40" fmla="*/ 28 w 128"/>
              <a:gd name="T41" fmla="*/ 108 h 176"/>
              <a:gd name="T42" fmla="*/ 29 w 128"/>
              <a:gd name="T43" fmla="*/ 111 h 176"/>
              <a:gd name="T44" fmla="*/ 61 w 128"/>
              <a:gd name="T45" fmla="*/ 143 h 176"/>
              <a:gd name="T46" fmla="*/ 64 w 128"/>
              <a:gd name="T47" fmla="*/ 144 h 176"/>
              <a:gd name="T48" fmla="*/ 67 w 128"/>
              <a:gd name="T49" fmla="*/ 143 h 176"/>
              <a:gd name="T50" fmla="*/ 99 w 128"/>
              <a:gd name="T51" fmla="*/ 111 h 176"/>
              <a:gd name="T52" fmla="*/ 100 w 128"/>
              <a:gd name="T53" fmla="*/ 108 h 176"/>
              <a:gd name="T54" fmla="*/ 96 w 128"/>
              <a:gd name="T55" fmla="*/ 104 h 176"/>
              <a:gd name="T56" fmla="*/ 93 w 128"/>
              <a:gd name="T57" fmla="*/ 105 h 176"/>
              <a:gd name="T58" fmla="*/ 68 w 128"/>
              <a:gd name="T59" fmla="*/ 130 h 176"/>
              <a:gd name="T60" fmla="*/ 68 w 128"/>
              <a:gd name="T61" fmla="*/ 4 h 176"/>
              <a:gd name="T62" fmla="*/ 64 w 128"/>
              <a:gd name="T63" fmla="*/ 0 h 176"/>
              <a:gd name="T64" fmla="*/ 60 w 128"/>
              <a:gd name="T65" fmla="*/ 4 h 176"/>
              <a:gd name="T66" fmla="*/ 60 w 128"/>
              <a:gd name="T67" fmla="*/ 130 h 176"/>
              <a:gd name="T68" fmla="*/ 35 w 128"/>
              <a:gd name="T69" fmla="*/ 105 h 176"/>
              <a:gd name="T70" fmla="*/ 32 w 128"/>
              <a:gd name="T71" fmla="*/ 10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76">
                <a:moveTo>
                  <a:pt x="124" y="56"/>
                </a:moveTo>
                <a:cubicBezTo>
                  <a:pt x="80" y="56"/>
                  <a:pt x="80" y="56"/>
                  <a:pt x="80" y="56"/>
                </a:cubicBezTo>
                <a:cubicBezTo>
                  <a:pt x="78" y="56"/>
                  <a:pt x="76" y="58"/>
                  <a:pt x="76" y="60"/>
                </a:cubicBezTo>
                <a:cubicBezTo>
                  <a:pt x="76" y="62"/>
                  <a:pt x="78" y="64"/>
                  <a:pt x="80" y="64"/>
                </a:cubicBezTo>
                <a:cubicBezTo>
                  <a:pt x="120" y="64"/>
                  <a:pt x="120" y="64"/>
                  <a:pt x="120" y="64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8" y="168"/>
                  <a:pt x="8" y="168"/>
                  <a:pt x="8" y="168"/>
                </a:cubicBezTo>
                <a:cubicBezTo>
                  <a:pt x="8" y="64"/>
                  <a:pt x="8" y="64"/>
                  <a:pt x="8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50" y="64"/>
                  <a:pt x="52" y="62"/>
                  <a:pt x="52" y="60"/>
                </a:cubicBezTo>
                <a:cubicBezTo>
                  <a:pt x="52" y="58"/>
                  <a:pt x="50" y="56"/>
                  <a:pt x="48" y="56"/>
                </a:cubicBezTo>
                <a:cubicBezTo>
                  <a:pt x="4" y="56"/>
                  <a:pt x="4" y="56"/>
                  <a:pt x="4" y="56"/>
                </a:cubicBezTo>
                <a:cubicBezTo>
                  <a:pt x="2" y="56"/>
                  <a:pt x="0" y="58"/>
                  <a:pt x="0" y="60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124" y="176"/>
                  <a:pt x="124" y="176"/>
                  <a:pt x="124" y="176"/>
                </a:cubicBezTo>
                <a:cubicBezTo>
                  <a:pt x="126" y="176"/>
                  <a:pt x="128" y="174"/>
                  <a:pt x="128" y="172"/>
                </a:cubicBezTo>
                <a:cubicBezTo>
                  <a:pt x="128" y="60"/>
                  <a:pt x="128" y="60"/>
                  <a:pt x="128" y="60"/>
                </a:cubicBezTo>
                <a:cubicBezTo>
                  <a:pt x="128" y="58"/>
                  <a:pt x="126" y="56"/>
                  <a:pt x="124" y="56"/>
                </a:cubicBezTo>
                <a:moveTo>
                  <a:pt x="32" y="104"/>
                </a:moveTo>
                <a:cubicBezTo>
                  <a:pt x="30" y="104"/>
                  <a:pt x="28" y="106"/>
                  <a:pt x="28" y="108"/>
                </a:cubicBezTo>
                <a:cubicBezTo>
                  <a:pt x="28" y="109"/>
                  <a:pt x="28" y="110"/>
                  <a:pt x="29" y="111"/>
                </a:cubicBezTo>
                <a:cubicBezTo>
                  <a:pt x="61" y="143"/>
                  <a:pt x="61" y="143"/>
                  <a:pt x="61" y="143"/>
                </a:cubicBezTo>
                <a:cubicBezTo>
                  <a:pt x="62" y="144"/>
                  <a:pt x="63" y="144"/>
                  <a:pt x="64" y="144"/>
                </a:cubicBezTo>
                <a:cubicBezTo>
                  <a:pt x="65" y="144"/>
                  <a:pt x="66" y="144"/>
                  <a:pt x="67" y="143"/>
                </a:cubicBezTo>
                <a:cubicBezTo>
                  <a:pt x="99" y="111"/>
                  <a:pt x="99" y="111"/>
                  <a:pt x="99" y="111"/>
                </a:cubicBezTo>
                <a:cubicBezTo>
                  <a:pt x="100" y="110"/>
                  <a:pt x="100" y="109"/>
                  <a:pt x="100" y="108"/>
                </a:cubicBezTo>
                <a:cubicBezTo>
                  <a:pt x="100" y="106"/>
                  <a:pt x="98" y="104"/>
                  <a:pt x="96" y="104"/>
                </a:cubicBezTo>
                <a:cubicBezTo>
                  <a:pt x="95" y="104"/>
                  <a:pt x="94" y="104"/>
                  <a:pt x="93" y="105"/>
                </a:cubicBezTo>
                <a:cubicBezTo>
                  <a:pt x="68" y="130"/>
                  <a:pt x="68" y="130"/>
                  <a:pt x="68" y="130"/>
                </a:cubicBezTo>
                <a:cubicBezTo>
                  <a:pt x="68" y="4"/>
                  <a:pt x="68" y="4"/>
                  <a:pt x="68" y="4"/>
                </a:cubicBezTo>
                <a:cubicBezTo>
                  <a:pt x="68" y="2"/>
                  <a:pt x="66" y="0"/>
                  <a:pt x="64" y="0"/>
                </a:cubicBezTo>
                <a:cubicBezTo>
                  <a:pt x="62" y="0"/>
                  <a:pt x="60" y="2"/>
                  <a:pt x="60" y="4"/>
                </a:cubicBezTo>
                <a:cubicBezTo>
                  <a:pt x="60" y="130"/>
                  <a:pt x="60" y="130"/>
                  <a:pt x="60" y="130"/>
                </a:cubicBezTo>
                <a:cubicBezTo>
                  <a:pt x="35" y="105"/>
                  <a:pt x="35" y="105"/>
                  <a:pt x="35" y="105"/>
                </a:cubicBezTo>
                <a:cubicBezTo>
                  <a:pt x="34" y="104"/>
                  <a:pt x="33" y="104"/>
                  <a:pt x="32" y="10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83" name="Freeform 228">
            <a:extLst>
              <a:ext uri="{FF2B5EF4-FFF2-40B4-BE49-F238E27FC236}">
                <a16:creationId xmlns:a16="http://schemas.microsoft.com/office/drawing/2014/main" id="{6A096CEC-4B07-4E0F-8995-68230F7164D9}"/>
              </a:ext>
            </a:extLst>
          </p:cNvPr>
          <p:cNvSpPr>
            <a:spLocks noEditPoints="1"/>
          </p:cNvSpPr>
          <p:nvPr/>
        </p:nvSpPr>
        <p:spPr bwMode="auto">
          <a:xfrm>
            <a:off x="14117955" y="-6982743"/>
            <a:ext cx="436563" cy="598488"/>
          </a:xfrm>
          <a:custGeom>
            <a:avLst/>
            <a:gdLst>
              <a:gd name="T0" fmla="*/ 32 w 128"/>
              <a:gd name="T1" fmla="*/ 40 h 176"/>
              <a:gd name="T2" fmla="*/ 35 w 128"/>
              <a:gd name="T3" fmla="*/ 39 h 176"/>
              <a:gd name="T4" fmla="*/ 60 w 128"/>
              <a:gd name="T5" fmla="*/ 14 h 176"/>
              <a:gd name="T6" fmla="*/ 60 w 128"/>
              <a:gd name="T7" fmla="*/ 140 h 176"/>
              <a:gd name="T8" fmla="*/ 64 w 128"/>
              <a:gd name="T9" fmla="*/ 144 h 176"/>
              <a:gd name="T10" fmla="*/ 68 w 128"/>
              <a:gd name="T11" fmla="*/ 140 h 176"/>
              <a:gd name="T12" fmla="*/ 68 w 128"/>
              <a:gd name="T13" fmla="*/ 14 h 176"/>
              <a:gd name="T14" fmla="*/ 93 w 128"/>
              <a:gd name="T15" fmla="*/ 39 h 176"/>
              <a:gd name="T16" fmla="*/ 96 w 128"/>
              <a:gd name="T17" fmla="*/ 40 h 176"/>
              <a:gd name="T18" fmla="*/ 100 w 128"/>
              <a:gd name="T19" fmla="*/ 36 h 176"/>
              <a:gd name="T20" fmla="*/ 99 w 128"/>
              <a:gd name="T21" fmla="*/ 33 h 176"/>
              <a:gd name="T22" fmla="*/ 67 w 128"/>
              <a:gd name="T23" fmla="*/ 1 h 176"/>
              <a:gd name="T24" fmla="*/ 64 w 128"/>
              <a:gd name="T25" fmla="*/ 0 h 176"/>
              <a:gd name="T26" fmla="*/ 61 w 128"/>
              <a:gd name="T27" fmla="*/ 1 h 176"/>
              <a:gd name="T28" fmla="*/ 29 w 128"/>
              <a:gd name="T29" fmla="*/ 33 h 176"/>
              <a:gd name="T30" fmla="*/ 28 w 128"/>
              <a:gd name="T31" fmla="*/ 36 h 176"/>
              <a:gd name="T32" fmla="*/ 32 w 128"/>
              <a:gd name="T33" fmla="*/ 40 h 176"/>
              <a:gd name="T34" fmla="*/ 124 w 128"/>
              <a:gd name="T35" fmla="*/ 56 h 176"/>
              <a:gd name="T36" fmla="*/ 80 w 128"/>
              <a:gd name="T37" fmla="*/ 56 h 176"/>
              <a:gd name="T38" fmla="*/ 76 w 128"/>
              <a:gd name="T39" fmla="*/ 60 h 176"/>
              <a:gd name="T40" fmla="*/ 80 w 128"/>
              <a:gd name="T41" fmla="*/ 64 h 176"/>
              <a:gd name="T42" fmla="*/ 120 w 128"/>
              <a:gd name="T43" fmla="*/ 64 h 176"/>
              <a:gd name="T44" fmla="*/ 120 w 128"/>
              <a:gd name="T45" fmla="*/ 168 h 176"/>
              <a:gd name="T46" fmla="*/ 8 w 128"/>
              <a:gd name="T47" fmla="*/ 168 h 176"/>
              <a:gd name="T48" fmla="*/ 8 w 128"/>
              <a:gd name="T49" fmla="*/ 64 h 176"/>
              <a:gd name="T50" fmla="*/ 48 w 128"/>
              <a:gd name="T51" fmla="*/ 64 h 176"/>
              <a:gd name="T52" fmla="*/ 52 w 128"/>
              <a:gd name="T53" fmla="*/ 60 h 176"/>
              <a:gd name="T54" fmla="*/ 48 w 128"/>
              <a:gd name="T55" fmla="*/ 56 h 176"/>
              <a:gd name="T56" fmla="*/ 4 w 128"/>
              <a:gd name="T57" fmla="*/ 56 h 176"/>
              <a:gd name="T58" fmla="*/ 0 w 128"/>
              <a:gd name="T59" fmla="*/ 60 h 176"/>
              <a:gd name="T60" fmla="*/ 0 w 128"/>
              <a:gd name="T61" fmla="*/ 172 h 176"/>
              <a:gd name="T62" fmla="*/ 4 w 128"/>
              <a:gd name="T63" fmla="*/ 176 h 176"/>
              <a:gd name="T64" fmla="*/ 124 w 128"/>
              <a:gd name="T65" fmla="*/ 176 h 176"/>
              <a:gd name="T66" fmla="*/ 128 w 128"/>
              <a:gd name="T67" fmla="*/ 172 h 176"/>
              <a:gd name="T68" fmla="*/ 128 w 128"/>
              <a:gd name="T69" fmla="*/ 60 h 176"/>
              <a:gd name="T70" fmla="*/ 124 w 128"/>
              <a:gd name="T71" fmla="*/ 5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76">
                <a:moveTo>
                  <a:pt x="32" y="40"/>
                </a:moveTo>
                <a:cubicBezTo>
                  <a:pt x="33" y="40"/>
                  <a:pt x="34" y="40"/>
                  <a:pt x="35" y="39"/>
                </a:cubicBezTo>
                <a:cubicBezTo>
                  <a:pt x="60" y="14"/>
                  <a:pt x="60" y="14"/>
                  <a:pt x="60" y="14"/>
                </a:cubicBezTo>
                <a:cubicBezTo>
                  <a:pt x="60" y="140"/>
                  <a:pt x="60" y="140"/>
                  <a:pt x="60" y="140"/>
                </a:cubicBezTo>
                <a:cubicBezTo>
                  <a:pt x="60" y="142"/>
                  <a:pt x="62" y="144"/>
                  <a:pt x="64" y="144"/>
                </a:cubicBezTo>
                <a:cubicBezTo>
                  <a:pt x="66" y="144"/>
                  <a:pt x="68" y="142"/>
                  <a:pt x="68" y="140"/>
                </a:cubicBezTo>
                <a:cubicBezTo>
                  <a:pt x="68" y="14"/>
                  <a:pt x="68" y="14"/>
                  <a:pt x="68" y="14"/>
                </a:cubicBezTo>
                <a:cubicBezTo>
                  <a:pt x="93" y="39"/>
                  <a:pt x="93" y="39"/>
                  <a:pt x="93" y="39"/>
                </a:cubicBezTo>
                <a:cubicBezTo>
                  <a:pt x="94" y="40"/>
                  <a:pt x="95" y="40"/>
                  <a:pt x="96" y="40"/>
                </a:cubicBezTo>
                <a:cubicBezTo>
                  <a:pt x="98" y="40"/>
                  <a:pt x="100" y="38"/>
                  <a:pt x="100" y="36"/>
                </a:cubicBezTo>
                <a:cubicBezTo>
                  <a:pt x="100" y="35"/>
                  <a:pt x="100" y="34"/>
                  <a:pt x="99" y="33"/>
                </a:cubicBezTo>
                <a:cubicBezTo>
                  <a:pt x="67" y="1"/>
                  <a:pt x="67" y="1"/>
                  <a:pt x="67" y="1"/>
                </a:cubicBezTo>
                <a:cubicBezTo>
                  <a:pt x="66" y="0"/>
                  <a:pt x="65" y="0"/>
                  <a:pt x="64" y="0"/>
                </a:cubicBezTo>
                <a:cubicBezTo>
                  <a:pt x="63" y="0"/>
                  <a:pt x="62" y="0"/>
                  <a:pt x="61" y="1"/>
                </a:cubicBezTo>
                <a:cubicBezTo>
                  <a:pt x="29" y="33"/>
                  <a:pt x="29" y="33"/>
                  <a:pt x="29" y="33"/>
                </a:cubicBezTo>
                <a:cubicBezTo>
                  <a:pt x="28" y="34"/>
                  <a:pt x="28" y="35"/>
                  <a:pt x="28" y="36"/>
                </a:cubicBezTo>
                <a:cubicBezTo>
                  <a:pt x="28" y="38"/>
                  <a:pt x="30" y="40"/>
                  <a:pt x="32" y="40"/>
                </a:cubicBezTo>
                <a:moveTo>
                  <a:pt x="124" y="56"/>
                </a:moveTo>
                <a:cubicBezTo>
                  <a:pt x="80" y="56"/>
                  <a:pt x="80" y="56"/>
                  <a:pt x="80" y="56"/>
                </a:cubicBezTo>
                <a:cubicBezTo>
                  <a:pt x="78" y="56"/>
                  <a:pt x="76" y="58"/>
                  <a:pt x="76" y="60"/>
                </a:cubicBezTo>
                <a:cubicBezTo>
                  <a:pt x="76" y="62"/>
                  <a:pt x="78" y="64"/>
                  <a:pt x="80" y="64"/>
                </a:cubicBezTo>
                <a:cubicBezTo>
                  <a:pt x="120" y="64"/>
                  <a:pt x="120" y="64"/>
                  <a:pt x="120" y="64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8" y="168"/>
                  <a:pt x="8" y="168"/>
                  <a:pt x="8" y="168"/>
                </a:cubicBezTo>
                <a:cubicBezTo>
                  <a:pt x="8" y="64"/>
                  <a:pt x="8" y="64"/>
                  <a:pt x="8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50" y="64"/>
                  <a:pt x="52" y="62"/>
                  <a:pt x="52" y="60"/>
                </a:cubicBezTo>
                <a:cubicBezTo>
                  <a:pt x="52" y="58"/>
                  <a:pt x="50" y="56"/>
                  <a:pt x="48" y="56"/>
                </a:cubicBezTo>
                <a:cubicBezTo>
                  <a:pt x="4" y="56"/>
                  <a:pt x="4" y="56"/>
                  <a:pt x="4" y="56"/>
                </a:cubicBezTo>
                <a:cubicBezTo>
                  <a:pt x="2" y="56"/>
                  <a:pt x="0" y="58"/>
                  <a:pt x="0" y="60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124" y="176"/>
                  <a:pt x="124" y="176"/>
                  <a:pt x="124" y="176"/>
                </a:cubicBezTo>
                <a:cubicBezTo>
                  <a:pt x="126" y="176"/>
                  <a:pt x="128" y="174"/>
                  <a:pt x="128" y="172"/>
                </a:cubicBezTo>
                <a:cubicBezTo>
                  <a:pt x="128" y="60"/>
                  <a:pt x="128" y="60"/>
                  <a:pt x="128" y="60"/>
                </a:cubicBezTo>
                <a:cubicBezTo>
                  <a:pt x="128" y="58"/>
                  <a:pt x="126" y="56"/>
                  <a:pt x="124" y="5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84" name="Freeform 229">
            <a:extLst>
              <a:ext uri="{FF2B5EF4-FFF2-40B4-BE49-F238E27FC236}">
                <a16:creationId xmlns:a16="http://schemas.microsoft.com/office/drawing/2014/main" id="{E7DDDF34-F184-4B53-B330-B4B387431A99}"/>
              </a:ext>
            </a:extLst>
          </p:cNvPr>
          <p:cNvSpPr>
            <a:spLocks noEditPoints="1"/>
          </p:cNvSpPr>
          <p:nvPr/>
        </p:nvSpPr>
        <p:spPr bwMode="auto">
          <a:xfrm>
            <a:off x="15181580" y="-6982743"/>
            <a:ext cx="600075" cy="598488"/>
          </a:xfrm>
          <a:custGeom>
            <a:avLst/>
            <a:gdLst>
              <a:gd name="T0" fmla="*/ 56 w 176"/>
              <a:gd name="T1" fmla="*/ 104 h 176"/>
              <a:gd name="T2" fmla="*/ 100 w 176"/>
              <a:gd name="T3" fmla="*/ 74 h 176"/>
              <a:gd name="T4" fmla="*/ 88 w 176"/>
              <a:gd name="T5" fmla="*/ 64 h 176"/>
              <a:gd name="T6" fmla="*/ 53 w 176"/>
              <a:gd name="T7" fmla="*/ 124 h 176"/>
              <a:gd name="T8" fmla="*/ 50 w 176"/>
              <a:gd name="T9" fmla="*/ 142 h 176"/>
              <a:gd name="T10" fmla="*/ 126 w 176"/>
              <a:gd name="T11" fmla="*/ 66 h 176"/>
              <a:gd name="T12" fmla="*/ 50 w 176"/>
              <a:gd name="T13" fmla="*/ 142 h 176"/>
              <a:gd name="T14" fmla="*/ 91 w 176"/>
              <a:gd name="T15" fmla="*/ 101 h 176"/>
              <a:gd name="T16" fmla="*/ 85 w 176"/>
              <a:gd name="T17" fmla="*/ 107 h 176"/>
              <a:gd name="T18" fmla="*/ 118 w 176"/>
              <a:gd name="T19" fmla="*/ 92 h 176"/>
              <a:gd name="T20" fmla="*/ 88 w 176"/>
              <a:gd name="T21" fmla="*/ 136 h 176"/>
              <a:gd name="T22" fmla="*/ 68 w 176"/>
              <a:gd name="T23" fmla="*/ 139 h 176"/>
              <a:gd name="T24" fmla="*/ 128 w 176"/>
              <a:gd name="T25" fmla="*/ 104 h 176"/>
              <a:gd name="T26" fmla="*/ 118 w 176"/>
              <a:gd name="T27" fmla="*/ 92 h 176"/>
              <a:gd name="T28" fmla="*/ 68 w 176"/>
              <a:gd name="T29" fmla="*/ 16 h 176"/>
              <a:gd name="T30" fmla="*/ 68 w 176"/>
              <a:gd name="T31" fmla="*/ 24 h 176"/>
              <a:gd name="T32" fmla="*/ 160 w 176"/>
              <a:gd name="T33" fmla="*/ 20 h 176"/>
              <a:gd name="T34" fmla="*/ 160 w 176"/>
              <a:gd name="T35" fmla="*/ 0 h 176"/>
              <a:gd name="T36" fmla="*/ 0 w 176"/>
              <a:gd name="T37" fmla="*/ 16 h 176"/>
              <a:gd name="T38" fmla="*/ 16 w 176"/>
              <a:gd name="T39" fmla="*/ 176 h 176"/>
              <a:gd name="T40" fmla="*/ 176 w 176"/>
              <a:gd name="T41" fmla="*/ 160 h 176"/>
              <a:gd name="T42" fmla="*/ 160 w 176"/>
              <a:gd name="T43" fmla="*/ 0 h 176"/>
              <a:gd name="T44" fmla="*/ 160 w 176"/>
              <a:gd name="T45" fmla="*/ 168 h 176"/>
              <a:gd name="T46" fmla="*/ 8 w 176"/>
              <a:gd name="T47" fmla="*/ 160 h 176"/>
              <a:gd name="T48" fmla="*/ 168 w 176"/>
              <a:gd name="T49" fmla="*/ 40 h 176"/>
              <a:gd name="T50" fmla="*/ 168 w 176"/>
              <a:gd name="T51" fmla="*/ 32 h 176"/>
              <a:gd name="T52" fmla="*/ 8 w 176"/>
              <a:gd name="T53" fmla="*/ 16 h 176"/>
              <a:gd name="T54" fmla="*/ 160 w 176"/>
              <a:gd name="T55" fmla="*/ 8 h 176"/>
              <a:gd name="T56" fmla="*/ 168 w 176"/>
              <a:gd name="T57" fmla="*/ 32 h 176"/>
              <a:gd name="T58" fmla="*/ 16 w 176"/>
              <a:gd name="T59" fmla="*/ 20 h 176"/>
              <a:gd name="T60" fmla="*/ 24 w 176"/>
              <a:gd name="T61" fmla="*/ 20 h 176"/>
              <a:gd name="T62" fmla="*/ 52 w 176"/>
              <a:gd name="T63" fmla="*/ 16 h 176"/>
              <a:gd name="T64" fmla="*/ 52 w 176"/>
              <a:gd name="T65" fmla="*/ 24 h 176"/>
              <a:gd name="T66" fmla="*/ 52 w 176"/>
              <a:gd name="T67" fmla="*/ 16 h 176"/>
              <a:gd name="T68" fmla="*/ 32 w 176"/>
              <a:gd name="T69" fmla="*/ 20 h 176"/>
              <a:gd name="T70" fmla="*/ 40 w 176"/>
              <a:gd name="T71" fmla="*/ 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76">
                <a:moveTo>
                  <a:pt x="58" y="116"/>
                </a:moveTo>
                <a:cubicBezTo>
                  <a:pt x="57" y="112"/>
                  <a:pt x="56" y="108"/>
                  <a:pt x="56" y="104"/>
                </a:cubicBezTo>
                <a:cubicBezTo>
                  <a:pt x="56" y="86"/>
                  <a:pt x="70" y="72"/>
                  <a:pt x="88" y="72"/>
                </a:cubicBezTo>
                <a:cubicBezTo>
                  <a:pt x="92" y="72"/>
                  <a:pt x="96" y="73"/>
                  <a:pt x="100" y="74"/>
                </a:cubicBezTo>
                <a:cubicBezTo>
                  <a:pt x="108" y="69"/>
                  <a:pt x="108" y="69"/>
                  <a:pt x="108" y="69"/>
                </a:cubicBezTo>
                <a:cubicBezTo>
                  <a:pt x="102" y="66"/>
                  <a:pt x="95" y="64"/>
                  <a:pt x="88" y="64"/>
                </a:cubicBezTo>
                <a:cubicBezTo>
                  <a:pt x="66" y="64"/>
                  <a:pt x="48" y="82"/>
                  <a:pt x="48" y="104"/>
                </a:cubicBezTo>
                <a:cubicBezTo>
                  <a:pt x="48" y="111"/>
                  <a:pt x="50" y="118"/>
                  <a:pt x="53" y="124"/>
                </a:cubicBezTo>
                <a:lnTo>
                  <a:pt x="58" y="116"/>
                </a:lnTo>
                <a:close/>
                <a:moveTo>
                  <a:pt x="50" y="142"/>
                </a:moveTo>
                <a:cubicBezTo>
                  <a:pt x="96" y="112"/>
                  <a:pt x="96" y="112"/>
                  <a:pt x="96" y="112"/>
                </a:cubicBezTo>
                <a:cubicBezTo>
                  <a:pt x="126" y="66"/>
                  <a:pt x="126" y="66"/>
                  <a:pt x="126" y="66"/>
                </a:cubicBezTo>
                <a:cubicBezTo>
                  <a:pt x="80" y="96"/>
                  <a:pt x="80" y="96"/>
                  <a:pt x="80" y="96"/>
                </a:cubicBezTo>
                <a:lnTo>
                  <a:pt x="50" y="142"/>
                </a:lnTo>
                <a:close/>
                <a:moveTo>
                  <a:pt x="85" y="101"/>
                </a:moveTo>
                <a:cubicBezTo>
                  <a:pt x="87" y="100"/>
                  <a:pt x="89" y="100"/>
                  <a:pt x="91" y="101"/>
                </a:cubicBezTo>
                <a:cubicBezTo>
                  <a:pt x="92" y="103"/>
                  <a:pt x="92" y="105"/>
                  <a:pt x="91" y="107"/>
                </a:cubicBezTo>
                <a:cubicBezTo>
                  <a:pt x="89" y="108"/>
                  <a:pt x="87" y="108"/>
                  <a:pt x="85" y="107"/>
                </a:cubicBezTo>
                <a:cubicBezTo>
                  <a:pt x="84" y="105"/>
                  <a:pt x="84" y="103"/>
                  <a:pt x="85" y="101"/>
                </a:cubicBezTo>
                <a:moveTo>
                  <a:pt x="118" y="92"/>
                </a:moveTo>
                <a:cubicBezTo>
                  <a:pt x="119" y="96"/>
                  <a:pt x="120" y="100"/>
                  <a:pt x="120" y="104"/>
                </a:cubicBezTo>
                <a:cubicBezTo>
                  <a:pt x="120" y="122"/>
                  <a:pt x="106" y="136"/>
                  <a:pt x="88" y="136"/>
                </a:cubicBezTo>
                <a:cubicBezTo>
                  <a:pt x="84" y="136"/>
                  <a:pt x="80" y="135"/>
                  <a:pt x="76" y="134"/>
                </a:cubicBezTo>
                <a:cubicBezTo>
                  <a:pt x="68" y="139"/>
                  <a:pt x="68" y="139"/>
                  <a:pt x="68" y="139"/>
                </a:cubicBezTo>
                <a:cubicBezTo>
                  <a:pt x="74" y="142"/>
                  <a:pt x="81" y="144"/>
                  <a:pt x="88" y="144"/>
                </a:cubicBezTo>
                <a:cubicBezTo>
                  <a:pt x="110" y="144"/>
                  <a:pt x="128" y="126"/>
                  <a:pt x="128" y="104"/>
                </a:cubicBezTo>
                <a:cubicBezTo>
                  <a:pt x="128" y="97"/>
                  <a:pt x="126" y="90"/>
                  <a:pt x="123" y="84"/>
                </a:cubicBezTo>
                <a:lnTo>
                  <a:pt x="118" y="92"/>
                </a:lnTo>
                <a:close/>
                <a:moveTo>
                  <a:pt x="156" y="16"/>
                </a:moveTo>
                <a:cubicBezTo>
                  <a:pt x="68" y="16"/>
                  <a:pt x="68" y="16"/>
                  <a:pt x="68" y="16"/>
                </a:cubicBezTo>
                <a:cubicBezTo>
                  <a:pt x="66" y="16"/>
                  <a:pt x="64" y="18"/>
                  <a:pt x="64" y="20"/>
                </a:cubicBezTo>
                <a:cubicBezTo>
                  <a:pt x="64" y="22"/>
                  <a:pt x="66" y="24"/>
                  <a:pt x="68" y="24"/>
                </a:cubicBezTo>
                <a:cubicBezTo>
                  <a:pt x="156" y="24"/>
                  <a:pt x="156" y="24"/>
                  <a:pt x="156" y="24"/>
                </a:cubicBezTo>
                <a:cubicBezTo>
                  <a:pt x="158" y="24"/>
                  <a:pt x="160" y="22"/>
                  <a:pt x="160" y="20"/>
                </a:cubicBezTo>
                <a:cubicBezTo>
                  <a:pt x="160" y="18"/>
                  <a:pt x="158" y="16"/>
                  <a:pt x="156" y="16"/>
                </a:cubicBezTo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40"/>
                  <a:pt x="8" y="40"/>
                  <a:pt x="8" y="40"/>
                </a:cubicBezTo>
                <a:cubicBezTo>
                  <a:pt x="168" y="40"/>
                  <a:pt x="168" y="40"/>
                  <a:pt x="168" y="40"/>
                </a:cubicBezTo>
                <a:lnTo>
                  <a:pt x="168" y="160"/>
                </a:lnTo>
                <a:close/>
                <a:moveTo>
                  <a:pt x="168" y="32"/>
                </a:moveTo>
                <a:cubicBezTo>
                  <a:pt x="8" y="32"/>
                  <a:pt x="8" y="32"/>
                  <a:pt x="8" y="3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32"/>
                </a:lnTo>
                <a:close/>
                <a:moveTo>
                  <a:pt x="20" y="16"/>
                </a:moveTo>
                <a:cubicBezTo>
                  <a:pt x="18" y="16"/>
                  <a:pt x="16" y="18"/>
                  <a:pt x="16" y="20"/>
                </a:cubicBezTo>
                <a:cubicBezTo>
                  <a:pt x="16" y="22"/>
                  <a:pt x="18" y="24"/>
                  <a:pt x="20" y="24"/>
                </a:cubicBezTo>
                <a:cubicBezTo>
                  <a:pt x="22" y="24"/>
                  <a:pt x="24" y="22"/>
                  <a:pt x="24" y="20"/>
                </a:cubicBezTo>
                <a:cubicBezTo>
                  <a:pt x="24" y="18"/>
                  <a:pt x="22" y="16"/>
                  <a:pt x="20" y="16"/>
                </a:cubicBezTo>
                <a:moveTo>
                  <a:pt x="52" y="16"/>
                </a:moveTo>
                <a:cubicBezTo>
                  <a:pt x="50" y="16"/>
                  <a:pt x="48" y="18"/>
                  <a:pt x="48" y="20"/>
                </a:cubicBezTo>
                <a:cubicBezTo>
                  <a:pt x="48" y="22"/>
                  <a:pt x="50" y="24"/>
                  <a:pt x="52" y="24"/>
                </a:cubicBezTo>
                <a:cubicBezTo>
                  <a:pt x="54" y="24"/>
                  <a:pt x="56" y="22"/>
                  <a:pt x="56" y="20"/>
                </a:cubicBezTo>
                <a:cubicBezTo>
                  <a:pt x="56" y="18"/>
                  <a:pt x="54" y="16"/>
                  <a:pt x="52" y="16"/>
                </a:cubicBezTo>
                <a:moveTo>
                  <a:pt x="36" y="16"/>
                </a:moveTo>
                <a:cubicBezTo>
                  <a:pt x="34" y="16"/>
                  <a:pt x="32" y="18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38" y="24"/>
                  <a:pt x="40" y="22"/>
                  <a:pt x="40" y="20"/>
                </a:cubicBezTo>
                <a:cubicBezTo>
                  <a:pt x="40" y="18"/>
                  <a:pt x="38" y="16"/>
                  <a:pt x="36" y="1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85" name="Freeform 230">
            <a:extLst>
              <a:ext uri="{FF2B5EF4-FFF2-40B4-BE49-F238E27FC236}">
                <a16:creationId xmlns:a16="http://schemas.microsoft.com/office/drawing/2014/main" id="{220DC583-BEEF-4606-8458-65AFA449D75D}"/>
              </a:ext>
            </a:extLst>
          </p:cNvPr>
          <p:cNvSpPr>
            <a:spLocks noEditPoints="1"/>
          </p:cNvSpPr>
          <p:nvPr/>
        </p:nvSpPr>
        <p:spPr bwMode="auto">
          <a:xfrm>
            <a:off x="16327755" y="-6982743"/>
            <a:ext cx="600075" cy="598488"/>
          </a:xfrm>
          <a:custGeom>
            <a:avLst/>
            <a:gdLst>
              <a:gd name="T0" fmla="*/ 20 w 176"/>
              <a:gd name="T1" fmla="*/ 16 h 176"/>
              <a:gd name="T2" fmla="*/ 16 w 176"/>
              <a:gd name="T3" fmla="*/ 20 h 176"/>
              <a:gd name="T4" fmla="*/ 20 w 176"/>
              <a:gd name="T5" fmla="*/ 24 h 176"/>
              <a:gd name="T6" fmla="*/ 24 w 176"/>
              <a:gd name="T7" fmla="*/ 20 h 176"/>
              <a:gd name="T8" fmla="*/ 20 w 176"/>
              <a:gd name="T9" fmla="*/ 16 h 176"/>
              <a:gd name="T10" fmla="*/ 36 w 176"/>
              <a:gd name="T11" fmla="*/ 16 h 176"/>
              <a:gd name="T12" fmla="*/ 32 w 176"/>
              <a:gd name="T13" fmla="*/ 20 h 176"/>
              <a:gd name="T14" fmla="*/ 36 w 176"/>
              <a:gd name="T15" fmla="*/ 24 h 176"/>
              <a:gd name="T16" fmla="*/ 40 w 176"/>
              <a:gd name="T17" fmla="*/ 20 h 176"/>
              <a:gd name="T18" fmla="*/ 36 w 176"/>
              <a:gd name="T19" fmla="*/ 16 h 176"/>
              <a:gd name="T20" fmla="*/ 160 w 176"/>
              <a:gd name="T21" fmla="*/ 0 h 176"/>
              <a:gd name="T22" fmla="*/ 16 w 176"/>
              <a:gd name="T23" fmla="*/ 0 h 176"/>
              <a:gd name="T24" fmla="*/ 0 w 176"/>
              <a:gd name="T25" fmla="*/ 16 h 176"/>
              <a:gd name="T26" fmla="*/ 0 w 176"/>
              <a:gd name="T27" fmla="*/ 160 h 176"/>
              <a:gd name="T28" fmla="*/ 16 w 176"/>
              <a:gd name="T29" fmla="*/ 176 h 176"/>
              <a:gd name="T30" fmla="*/ 160 w 176"/>
              <a:gd name="T31" fmla="*/ 176 h 176"/>
              <a:gd name="T32" fmla="*/ 176 w 176"/>
              <a:gd name="T33" fmla="*/ 160 h 176"/>
              <a:gd name="T34" fmla="*/ 176 w 176"/>
              <a:gd name="T35" fmla="*/ 16 h 176"/>
              <a:gd name="T36" fmla="*/ 160 w 176"/>
              <a:gd name="T37" fmla="*/ 0 h 176"/>
              <a:gd name="T38" fmla="*/ 168 w 176"/>
              <a:gd name="T39" fmla="*/ 160 h 176"/>
              <a:gd name="T40" fmla="*/ 160 w 176"/>
              <a:gd name="T41" fmla="*/ 168 h 176"/>
              <a:gd name="T42" fmla="*/ 16 w 176"/>
              <a:gd name="T43" fmla="*/ 168 h 176"/>
              <a:gd name="T44" fmla="*/ 8 w 176"/>
              <a:gd name="T45" fmla="*/ 160 h 176"/>
              <a:gd name="T46" fmla="*/ 8 w 176"/>
              <a:gd name="T47" fmla="*/ 40 h 176"/>
              <a:gd name="T48" fmla="*/ 168 w 176"/>
              <a:gd name="T49" fmla="*/ 40 h 176"/>
              <a:gd name="T50" fmla="*/ 168 w 176"/>
              <a:gd name="T51" fmla="*/ 160 h 176"/>
              <a:gd name="T52" fmla="*/ 168 w 176"/>
              <a:gd name="T53" fmla="*/ 32 h 176"/>
              <a:gd name="T54" fmla="*/ 8 w 176"/>
              <a:gd name="T55" fmla="*/ 32 h 176"/>
              <a:gd name="T56" fmla="*/ 8 w 176"/>
              <a:gd name="T57" fmla="*/ 16 h 176"/>
              <a:gd name="T58" fmla="*/ 16 w 176"/>
              <a:gd name="T59" fmla="*/ 8 h 176"/>
              <a:gd name="T60" fmla="*/ 160 w 176"/>
              <a:gd name="T61" fmla="*/ 8 h 176"/>
              <a:gd name="T62" fmla="*/ 168 w 176"/>
              <a:gd name="T63" fmla="*/ 16 h 176"/>
              <a:gd name="T64" fmla="*/ 168 w 176"/>
              <a:gd name="T65" fmla="*/ 32 h 176"/>
              <a:gd name="T66" fmla="*/ 52 w 176"/>
              <a:gd name="T67" fmla="*/ 16 h 176"/>
              <a:gd name="T68" fmla="*/ 48 w 176"/>
              <a:gd name="T69" fmla="*/ 20 h 176"/>
              <a:gd name="T70" fmla="*/ 52 w 176"/>
              <a:gd name="T71" fmla="*/ 24 h 176"/>
              <a:gd name="T72" fmla="*/ 56 w 176"/>
              <a:gd name="T73" fmla="*/ 20 h 176"/>
              <a:gd name="T74" fmla="*/ 52 w 176"/>
              <a:gd name="T75" fmla="*/ 16 h 176"/>
              <a:gd name="T76" fmla="*/ 156 w 176"/>
              <a:gd name="T77" fmla="*/ 16 h 176"/>
              <a:gd name="T78" fmla="*/ 68 w 176"/>
              <a:gd name="T79" fmla="*/ 16 h 176"/>
              <a:gd name="T80" fmla="*/ 64 w 176"/>
              <a:gd name="T81" fmla="*/ 20 h 176"/>
              <a:gd name="T82" fmla="*/ 68 w 176"/>
              <a:gd name="T83" fmla="*/ 24 h 176"/>
              <a:gd name="T84" fmla="*/ 156 w 176"/>
              <a:gd name="T85" fmla="*/ 24 h 176"/>
              <a:gd name="T86" fmla="*/ 160 w 176"/>
              <a:gd name="T87" fmla="*/ 20 h 176"/>
              <a:gd name="T88" fmla="*/ 156 w 176"/>
              <a:gd name="T89" fmla="*/ 1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76" h="176">
                <a:moveTo>
                  <a:pt x="20" y="16"/>
                </a:moveTo>
                <a:cubicBezTo>
                  <a:pt x="18" y="16"/>
                  <a:pt x="16" y="18"/>
                  <a:pt x="16" y="20"/>
                </a:cubicBezTo>
                <a:cubicBezTo>
                  <a:pt x="16" y="22"/>
                  <a:pt x="18" y="24"/>
                  <a:pt x="20" y="24"/>
                </a:cubicBezTo>
                <a:cubicBezTo>
                  <a:pt x="22" y="24"/>
                  <a:pt x="24" y="22"/>
                  <a:pt x="24" y="20"/>
                </a:cubicBezTo>
                <a:cubicBezTo>
                  <a:pt x="24" y="18"/>
                  <a:pt x="22" y="16"/>
                  <a:pt x="20" y="16"/>
                </a:cubicBezTo>
                <a:moveTo>
                  <a:pt x="36" y="16"/>
                </a:moveTo>
                <a:cubicBezTo>
                  <a:pt x="34" y="16"/>
                  <a:pt x="32" y="18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38" y="24"/>
                  <a:pt x="40" y="22"/>
                  <a:pt x="40" y="20"/>
                </a:cubicBezTo>
                <a:cubicBezTo>
                  <a:pt x="40" y="18"/>
                  <a:pt x="38" y="16"/>
                  <a:pt x="36" y="16"/>
                </a:cubicBezTo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40"/>
                  <a:pt x="8" y="40"/>
                  <a:pt x="8" y="40"/>
                </a:cubicBezTo>
                <a:cubicBezTo>
                  <a:pt x="168" y="40"/>
                  <a:pt x="168" y="40"/>
                  <a:pt x="168" y="40"/>
                </a:cubicBezTo>
                <a:lnTo>
                  <a:pt x="168" y="160"/>
                </a:lnTo>
                <a:close/>
                <a:moveTo>
                  <a:pt x="168" y="32"/>
                </a:moveTo>
                <a:cubicBezTo>
                  <a:pt x="8" y="32"/>
                  <a:pt x="8" y="32"/>
                  <a:pt x="8" y="3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32"/>
                </a:lnTo>
                <a:close/>
                <a:moveTo>
                  <a:pt x="52" y="16"/>
                </a:moveTo>
                <a:cubicBezTo>
                  <a:pt x="50" y="16"/>
                  <a:pt x="48" y="18"/>
                  <a:pt x="48" y="20"/>
                </a:cubicBezTo>
                <a:cubicBezTo>
                  <a:pt x="48" y="22"/>
                  <a:pt x="50" y="24"/>
                  <a:pt x="52" y="24"/>
                </a:cubicBezTo>
                <a:cubicBezTo>
                  <a:pt x="54" y="24"/>
                  <a:pt x="56" y="22"/>
                  <a:pt x="56" y="20"/>
                </a:cubicBezTo>
                <a:cubicBezTo>
                  <a:pt x="56" y="18"/>
                  <a:pt x="54" y="16"/>
                  <a:pt x="52" y="16"/>
                </a:cubicBezTo>
                <a:moveTo>
                  <a:pt x="156" y="16"/>
                </a:moveTo>
                <a:cubicBezTo>
                  <a:pt x="68" y="16"/>
                  <a:pt x="68" y="16"/>
                  <a:pt x="68" y="16"/>
                </a:cubicBezTo>
                <a:cubicBezTo>
                  <a:pt x="66" y="16"/>
                  <a:pt x="64" y="18"/>
                  <a:pt x="64" y="20"/>
                </a:cubicBezTo>
                <a:cubicBezTo>
                  <a:pt x="64" y="22"/>
                  <a:pt x="66" y="24"/>
                  <a:pt x="68" y="24"/>
                </a:cubicBezTo>
                <a:cubicBezTo>
                  <a:pt x="156" y="24"/>
                  <a:pt x="156" y="24"/>
                  <a:pt x="156" y="24"/>
                </a:cubicBezTo>
                <a:cubicBezTo>
                  <a:pt x="158" y="24"/>
                  <a:pt x="160" y="22"/>
                  <a:pt x="160" y="20"/>
                </a:cubicBezTo>
                <a:cubicBezTo>
                  <a:pt x="160" y="18"/>
                  <a:pt x="158" y="16"/>
                  <a:pt x="156" y="1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86" name="Freeform 231">
            <a:extLst>
              <a:ext uri="{FF2B5EF4-FFF2-40B4-BE49-F238E27FC236}">
                <a16:creationId xmlns:a16="http://schemas.microsoft.com/office/drawing/2014/main" id="{BA3325EC-00C0-4975-B99A-246D99D4DD47}"/>
              </a:ext>
            </a:extLst>
          </p:cNvPr>
          <p:cNvSpPr>
            <a:spLocks noEditPoints="1"/>
          </p:cNvSpPr>
          <p:nvPr/>
        </p:nvSpPr>
        <p:spPr bwMode="auto">
          <a:xfrm>
            <a:off x="17472343" y="-6982743"/>
            <a:ext cx="600075" cy="598488"/>
          </a:xfrm>
          <a:custGeom>
            <a:avLst/>
            <a:gdLst>
              <a:gd name="T0" fmla="*/ 16 w 176"/>
              <a:gd name="T1" fmla="*/ 52 h 176"/>
              <a:gd name="T2" fmla="*/ 24 w 176"/>
              <a:gd name="T3" fmla="*/ 52 h 176"/>
              <a:gd name="T4" fmla="*/ 52 w 176"/>
              <a:gd name="T5" fmla="*/ 48 h 176"/>
              <a:gd name="T6" fmla="*/ 52 w 176"/>
              <a:gd name="T7" fmla="*/ 56 h 176"/>
              <a:gd name="T8" fmla="*/ 52 w 176"/>
              <a:gd name="T9" fmla="*/ 48 h 176"/>
              <a:gd name="T10" fmla="*/ 32 w 176"/>
              <a:gd name="T11" fmla="*/ 52 h 176"/>
              <a:gd name="T12" fmla="*/ 40 w 176"/>
              <a:gd name="T13" fmla="*/ 52 h 176"/>
              <a:gd name="T14" fmla="*/ 160 w 176"/>
              <a:gd name="T15" fmla="*/ 0 h 176"/>
              <a:gd name="T16" fmla="*/ 32 w 176"/>
              <a:gd name="T17" fmla="*/ 16 h 176"/>
              <a:gd name="T18" fmla="*/ 36 w 176"/>
              <a:gd name="T19" fmla="*/ 24 h 176"/>
              <a:gd name="T20" fmla="*/ 40 w 176"/>
              <a:gd name="T21" fmla="*/ 16 h 176"/>
              <a:gd name="T22" fmla="*/ 160 w 176"/>
              <a:gd name="T23" fmla="*/ 8 h 176"/>
              <a:gd name="T24" fmla="*/ 168 w 176"/>
              <a:gd name="T25" fmla="*/ 128 h 176"/>
              <a:gd name="T26" fmla="*/ 156 w 176"/>
              <a:gd name="T27" fmla="*/ 136 h 176"/>
              <a:gd name="T28" fmla="*/ 156 w 176"/>
              <a:gd name="T29" fmla="*/ 144 h 176"/>
              <a:gd name="T30" fmla="*/ 176 w 176"/>
              <a:gd name="T31" fmla="*/ 128 h 176"/>
              <a:gd name="T32" fmla="*/ 160 w 176"/>
              <a:gd name="T33" fmla="*/ 0 h 176"/>
              <a:gd name="T34" fmla="*/ 16 w 176"/>
              <a:gd name="T35" fmla="*/ 32 h 176"/>
              <a:gd name="T36" fmla="*/ 0 w 176"/>
              <a:gd name="T37" fmla="*/ 160 h 176"/>
              <a:gd name="T38" fmla="*/ 128 w 176"/>
              <a:gd name="T39" fmla="*/ 176 h 176"/>
              <a:gd name="T40" fmla="*/ 144 w 176"/>
              <a:gd name="T41" fmla="*/ 48 h 176"/>
              <a:gd name="T42" fmla="*/ 136 w 176"/>
              <a:gd name="T43" fmla="*/ 160 h 176"/>
              <a:gd name="T44" fmla="*/ 16 w 176"/>
              <a:gd name="T45" fmla="*/ 168 h 176"/>
              <a:gd name="T46" fmla="*/ 8 w 176"/>
              <a:gd name="T47" fmla="*/ 72 h 176"/>
              <a:gd name="T48" fmla="*/ 136 w 176"/>
              <a:gd name="T49" fmla="*/ 160 h 176"/>
              <a:gd name="T50" fmla="*/ 8 w 176"/>
              <a:gd name="T51" fmla="*/ 64 h 176"/>
              <a:gd name="T52" fmla="*/ 16 w 176"/>
              <a:gd name="T53" fmla="*/ 40 h 176"/>
              <a:gd name="T54" fmla="*/ 136 w 176"/>
              <a:gd name="T55" fmla="*/ 48 h 176"/>
              <a:gd name="T56" fmla="*/ 124 w 176"/>
              <a:gd name="T57" fmla="*/ 48 h 176"/>
              <a:gd name="T58" fmla="*/ 64 w 176"/>
              <a:gd name="T59" fmla="*/ 52 h 176"/>
              <a:gd name="T60" fmla="*/ 124 w 176"/>
              <a:gd name="T61" fmla="*/ 56 h 176"/>
              <a:gd name="T62" fmla="*/ 124 w 176"/>
              <a:gd name="T63" fmla="*/ 4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6" h="176">
                <a:moveTo>
                  <a:pt x="20" y="48"/>
                </a:moveTo>
                <a:cubicBezTo>
                  <a:pt x="18" y="48"/>
                  <a:pt x="16" y="50"/>
                  <a:pt x="16" y="52"/>
                </a:cubicBezTo>
                <a:cubicBezTo>
                  <a:pt x="16" y="54"/>
                  <a:pt x="18" y="56"/>
                  <a:pt x="20" y="56"/>
                </a:cubicBezTo>
                <a:cubicBezTo>
                  <a:pt x="22" y="56"/>
                  <a:pt x="24" y="54"/>
                  <a:pt x="24" y="52"/>
                </a:cubicBezTo>
                <a:cubicBezTo>
                  <a:pt x="24" y="50"/>
                  <a:pt x="22" y="48"/>
                  <a:pt x="20" y="48"/>
                </a:cubicBezTo>
                <a:moveTo>
                  <a:pt x="52" y="48"/>
                </a:moveTo>
                <a:cubicBezTo>
                  <a:pt x="50" y="48"/>
                  <a:pt x="48" y="50"/>
                  <a:pt x="48" y="52"/>
                </a:cubicBezTo>
                <a:cubicBezTo>
                  <a:pt x="48" y="54"/>
                  <a:pt x="50" y="56"/>
                  <a:pt x="52" y="56"/>
                </a:cubicBezTo>
                <a:cubicBezTo>
                  <a:pt x="54" y="56"/>
                  <a:pt x="56" y="54"/>
                  <a:pt x="56" y="52"/>
                </a:cubicBezTo>
                <a:cubicBezTo>
                  <a:pt x="56" y="50"/>
                  <a:pt x="54" y="48"/>
                  <a:pt x="52" y="48"/>
                </a:cubicBezTo>
                <a:moveTo>
                  <a:pt x="36" y="48"/>
                </a:moveTo>
                <a:cubicBezTo>
                  <a:pt x="34" y="48"/>
                  <a:pt x="32" y="50"/>
                  <a:pt x="32" y="52"/>
                </a:cubicBezTo>
                <a:cubicBezTo>
                  <a:pt x="32" y="54"/>
                  <a:pt x="34" y="56"/>
                  <a:pt x="36" y="56"/>
                </a:cubicBezTo>
                <a:cubicBezTo>
                  <a:pt x="38" y="56"/>
                  <a:pt x="40" y="54"/>
                  <a:pt x="40" y="52"/>
                </a:cubicBezTo>
                <a:cubicBezTo>
                  <a:pt x="40" y="50"/>
                  <a:pt x="38" y="48"/>
                  <a:pt x="36" y="48"/>
                </a:cubicBezTo>
                <a:moveTo>
                  <a:pt x="160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38" y="24"/>
                  <a:pt x="40" y="22"/>
                  <a:pt x="40" y="20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12"/>
                  <a:pt x="44" y="8"/>
                  <a:pt x="48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68" y="132"/>
                  <a:pt x="164" y="136"/>
                  <a:pt x="160" y="136"/>
                </a:cubicBezTo>
                <a:cubicBezTo>
                  <a:pt x="156" y="136"/>
                  <a:pt x="156" y="136"/>
                  <a:pt x="156" y="136"/>
                </a:cubicBezTo>
                <a:cubicBezTo>
                  <a:pt x="154" y="136"/>
                  <a:pt x="152" y="138"/>
                  <a:pt x="152" y="140"/>
                </a:cubicBezTo>
                <a:cubicBezTo>
                  <a:pt x="152" y="142"/>
                  <a:pt x="154" y="144"/>
                  <a:pt x="15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28" y="32"/>
                </a:move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39"/>
                  <a:pt x="0" y="48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37" y="176"/>
                  <a:pt x="144" y="169"/>
                  <a:pt x="144" y="160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39"/>
                  <a:pt x="137" y="32"/>
                  <a:pt x="128" y="32"/>
                </a:cubicBezTo>
                <a:moveTo>
                  <a:pt x="136" y="160"/>
                </a:moveTo>
                <a:cubicBezTo>
                  <a:pt x="136" y="164"/>
                  <a:pt x="132" y="168"/>
                  <a:pt x="12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72"/>
                  <a:pt x="8" y="72"/>
                  <a:pt x="8" y="72"/>
                </a:cubicBezTo>
                <a:cubicBezTo>
                  <a:pt x="136" y="72"/>
                  <a:pt x="136" y="72"/>
                  <a:pt x="136" y="72"/>
                </a:cubicBezTo>
                <a:lnTo>
                  <a:pt x="136" y="160"/>
                </a:lnTo>
                <a:close/>
                <a:moveTo>
                  <a:pt x="136" y="64"/>
                </a:moveTo>
                <a:cubicBezTo>
                  <a:pt x="8" y="64"/>
                  <a:pt x="8" y="64"/>
                  <a:pt x="8" y="64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4"/>
                  <a:pt x="12" y="40"/>
                  <a:pt x="16" y="40"/>
                </a:cubicBezTo>
                <a:cubicBezTo>
                  <a:pt x="128" y="40"/>
                  <a:pt x="128" y="40"/>
                  <a:pt x="128" y="40"/>
                </a:cubicBezTo>
                <a:cubicBezTo>
                  <a:pt x="132" y="40"/>
                  <a:pt x="136" y="44"/>
                  <a:pt x="136" y="48"/>
                </a:cubicBezTo>
                <a:lnTo>
                  <a:pt x="136" y="64"/>
                </a:lnTo>
                <a:close/>
                <a:moveTo>
                  <a:pt x="124" y="48"/>
                </a:moveTo>
                <a:cubicBezTo>
                  <a:pt x="68" y="48"/>
                  <a:pt x="68" y="48"/>
                  <a:pt x="68" y="48"/>
                </a:cubicBezTo>
                <a:cubicBezTo>
                  <a:pt x="66" y="48"/>
                  <a:pt x="64" y="50"/>
                  <a:pt x="64" y="52"/>
                </a:cubicBezTo>
                <a:cubicBezTo>
                  <a:pt x="64" y="54"/>
                  <a:pt x="66" y="56"/>
                  <a:pt x="68" y="56"/>
                </a:cubicBezTo>
                <a:cubicBezTo>
                  <a:pt x="124" y="56"/>
                  <a:pt x="124" y="56"/>
                  <a:pt x="124" y="56"/>
                </a:cubicBezTo>
                <a:cubicBezTo>
                  <a:pt x="126" y="56"/>
                  <a:pt x="128" y="54"/>
                  <a:pt x="128" y="52"/>
                </a:cubicBezTo>
                <a:cubicBezTo>
                  <a:pt x="128" y="50"/>
                  <a:pt x="126" y="48"/>
                  <a:pt x="124" y="4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87" name="Freeform 232">
            <a:extLst>
              <a:ext uri="{FF2B5EF4-FFF2-40B4-BE49-F238E27FC236}">
                <a16:creationId xmlns:a16="http://schemas.microsoft.com/office/drawing/2014/main" id="{DFD296D7-BFE9-4CC5-83E7-E5A4B2FF534F}"/>
              </a:ext>
            </a:extLst>
          </p:cNvPr>
          <p:cNvSpPr>
            <a:spLocks noEditPoints="1"/>
          </p:cNvSpPr>
          <p:nvPr/>
        </p:nvSpPr>
        <p:spPr bwMode="auto">
          <a:xfrm>
            <a:off x="18618518" y="-6901781"/>
            <a:ext cx="600075" cy="436563"/>
          </a:xfrm>
          <a:custGeom>
            <a:avLst/>
            <a:gdLst>
              <a:gd name="T0" fmla="*/ 160 w 176"/>
              <a:gd name="T1" fmla="*/ 0 h 128"/>
              <a:gd name="T2" fmla="*/ 16 w 176"/>
              <a:gd name="T3" fmla="*/ 0 h 128"/>
              <a:gd name="T4" fmla="*/ 0 w 176"/>
              <a:gd name="T5" fmla="*/ 16 h 128"/>
              <a:gd name="T6" fmla="*/ 0 w 176"/>
              <a:gd name="T7" fmla="*/ 112 h 128"/>
              <a:gd name="T8" fmla="*/ 16 w 176"/>
              <a:gd name="T9" fmla="*/ 128 h 128"/>
              <a:gd name="T10" fmla="*/ 160 w 176"/>
              <a:gd name="T11" fmla="*/ 128 h 128"/>
              <a:gd name="T12" fmla="*/ 176 w 176"/>
              <a:gd name="T13" fmla="*/ 112 h 128"/>
              <a:gd name="T14" fmla="*/ 176 w 176"/>
              <a:gd name="T15" fmla="*/ 16 h 128"/>
              <a:gd name="T16" fmla="*/ 160 w 176"/>
              <a:gd name="T17" fmla="*/ 0 h 128"/>
              <a:gd name="T18" fmla="*/ 16 w 176"/>
              <a:gd name="T19" fmla="*/ 8 h 128"/>
              <a:gd name="T20" fmla="*/ 160 w 176"/>
              <a:gd name="T21" fmla="*/ 8 h 128"/>
              <a:gd name="T22" fmla="*/ 163 w 176"/>
              <a:gd name="T23" fmla="*/ 8 h 128"/>
              <a:gd name="T24" fmla="*/ 93 w 176"/>
              <a:gd name="T25" fmla="*/ 78 h 128"/>
              <a:gd name="T26" fmla="*/ 88 w 176"/>
              <a:gd name="T27" fmla="*/ 80 h 128"/>
              <a:gd name="T28" fmla="*/ 83 w 176"/>
              <a:gd name="T29" fmla="*/ 78 h 128"/>
              <a:gd name="T30" fmla="*/ 13 w 176"/>
              <a:gd name="T31" fmla="*/ 8 h 128"/>
              <a:gd name="T32" fmla="*/ 16 w 176"/>
              <a:gd name="T33" fmla="*/ 8 h 128"/>
              <a:gd name="T34" fmla="*/ 8 w 176"/>
              <a:gd name="T35" fmla="*/ 112 h 128"/>
              <a:gd name="T36" fmla="*/ 8 w 176"/>
              <a:gd name="T37" fmla="*/ 16 h 128"/>
              <a:gd name="T38" fmla="*/ 8 w 176"/>
              <a:gd name="T39" fmla="*/ 15 h 128"/>
              <a:gd name="T40" fmla="*/ 58 w 176"/>
              <a:gd name="T41" fmla="*/ 64 h 128"/>
              <a:gd name="T42" fmla="*/ 8 w 176"/>
              <a:gd name="T43" fmla="*/ 113 h 128"/>
              <a:gd name="T44" fmla="*/ 8 w 176"/>
              <a:gd name="T45" fmla="*/ 112 h 128"/>
              <a:gd name="T46" fmla="*/ 160 w 176"/>
              <a:gd name="T47" fmla="*/ 120 h 128"/>
              <a:gd name="T48" fmla="*/ 16 w 176"/>
              <a:gd name="T49" fmla="*/ 120 h 128"/>
              <a:gd name="T50" fmla="*/ 13 w 176"/>
              <a:gd name="T51" fmla="*/ 120 h 128"/>
              <a:gd name="T52" fmla="*/ 63 w 176"/>
              <a:gd name="T53" fmla="*/ 70 h 128"/>
              <a:gd name="T54" fmla="*/ 77 w 176"/>
              <a:gd name="T55" fmla="*/ 83 h 128"/>
              <a:gd name="T56" fmla="*/ 88 w 176"/>
              <a:gd name="T57" fmla="*/ 88 h 128"/>
              <a:gd name="T58" fmla="*/ 99 w 176"/>
              <a:gd name="T59" fmla="*/ 83 h 128"/>
              <a:gd name="T60" fmla="*/ 113 w 176"/>
              <a:gd name="T61" fmla="*/ 70 h 128"/>
              <a:gd name="T62" fmla="*/ 163 w 176"/>
              <a:gd name="T63" fmla="*/ 120 h 128"/>
              <a:gd name="T64" fmla="*/ 160 w 176"/>
              <a:gd name="T65" fmla="*/ 120 h 128"/>
              <a:gd name="T66" fmla="*/ 168 w 176"/>
              <a:gd name="T67" fmla="*/ 112 h 128"/>
              <a:gd name="T68" fmla="*/ 168 w 176"/>
              <a:gd name="T69" fmla="*/ 113 h 128"/>
              <a:gd name="T70" fmla="*/ 118 w 176"/>
              <a:gd name="T71" fmla="*/ 64 h 128"/>
              <a:gd name="T72" fmla="*/ 168 w 176"/>
              <a:gd name="T73" fmla="*/ 15 h 128"/>
              <a:gd name="T74" fmla="*/ 168 w 176"/>
              <a:gd name="T75" fmla="*/ 16 h 128"/>
              <a:gd name="T76" fmla="*/ 168 w 176"/>
              <a:gd name="T77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76" h="128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69" y="128"/>
                  <a:pt x="176" y="121"/>
                  <a:pt x="176" y="112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" y="8"/>
                </a:moveTo>
                <a:cubicBezTo>
                  <a:pt x="160" y="8"/>
                  <a:pt x="160" y="8"/>
                  <a:pt x="160" y="8"/>
                </a:cubicBezTo>
                <a:cubicBezTo>
                  <a:pt x="161" y="8"/>
                  <a:pt x="162" y="8"/>
                  <a:pt x="163" y="8"/>
                </a:cubicBezTo>
                <a:cubicBezTo>
                  <a:pt x="93" y="78"/>
                  <a:pt x="93" y="78"/>
                  <a:pt x="93" y="78"/>
                </a:cubicBezTo>
                <a:cubicBezTo>
                  <a:pt x="92" y="79"/>
                  <a:pt x="90" y="80"/>
                  <a:pt x="88" y="80"/>
                </a:cubicBezTo>
                <a:cubicBezTo>
                  <a:pt x="86" y="80"/>
                  <a:pt x="84" y="79"/>
                  <a:pt x="83" y="78"/>
                </a:cubicBezTo>
                <a:cubicBezTo>
                  <a:pt x="13" y="8"/>
                  <a:pt x="13" y="8"/>
                  <a:pt x="13" y="8"/>
                </a:cubicBezTo>
                <a:cubicBezTo>
                  <a:pt x="14" y="8"/>
                  <a:pt x="15" y="8"/>
                  <a:pt x="16" y="8"/>
                </a:cubicBezTo>
                <a:moveTo>
                  <a:pt x="8" y="112"/>
                </a:move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5"/>
                  <a:pt x="8" y="15"/>
                </a:cubicBezTo>
                <a:cubicBezTo>
                  <a:pt x="58" y="64"/>
                  <a:pt x="58" y="64"/>
                  <a:pt x="58" y="64"/>
                </a:cubicBezTo>
                <a:cubicBezTo>
                  <a:pt x="8" y="113"/>
                  <a:pt x="8" y="113"/>
                  <a:pt x="8" y="113"/>
                </a:cubicBezTo>
                <a:cubicBezTo>
                  <a:pt x="8" y="113"/>
                  <a:pt x="8" y="112"/>
                  <a:pt x="8" y="112"/>
                </a:cubicBezTo>
                <a:moveTo>
                  <a:pt x="160" y="120"/>
                </a:moveTo>
                <a:cubicBezTo>
                  <a:pt x="16" y="120"/>
                  <a:pt x="16" y="120"/>
                  <a:pt x="16" y="120"/>
                </a:cubicBezTo>
                <a:cubicBezTo>
                  <a:pt x="15" y="120"/>
                  <a:pt x="14" y="120"/>
                  <a:pt x="13" y="120"/>
                </a:cubicBezTo>
                <a:cubicBezTo>
                  <a:pt x="63" y="70"/>
                  <a:pt x="63" y="70"/>
                  <a:pt x="63" y="70"/>
                </a:cubicBezTo>
                <a:cubicBezTo>
                  <a:pt x="77" y="83"/>
                  <a:pt x="77" y="83"/>
                  <a:pt x="77" y="83"/>
                </a:cubicBezTo>
                <a:cubicBezTo>
                  <a:pt x="80" y="86"/>
                  <a:pt x="84" y="88"/>
                  <a:pt x="88" y="88"/>
                </a:cubicBezTo>
                <a:cubicBezTo>
                  <a:pt x="92" y="88"/>
                  <a:pt x="96" y="86"/>
                  <a:pt x="99" y="83"/>
                </a:cubicBezTo>
                <a:cubicBezTo>
                  <a:pt x="113" y="70"/>
                  <a:pt x="113" y="70"/>
                  <a:pt x="113" y="70"/>
                </a:cubicBezTo>
                <a:cubicBezTo>
                  <a:pt x="163" y="120"/>
                  <a:pt x="163" y="120"/>
                  <a:pt x="163" y="120"/>
                </a:cubicBezTo>
                <a:cubicBezTo>
                  <a:pt x="162" y="120"/>
                  <a:pt x="161" y="120"/>
                  <a:pt x="160" y="120"/>
                </a:cubicBezTo>
                <a:moveTo>
                  <a:pt x="168" y="112"/>
                </a:moveTo>
                <a:cubicBezTo>
                  <a:pt x="168" y="112"/>
                  <a:pt x="168" y="113"/>
                  <a:pt x="168" y="113"/>
                </a:cubicBezTo>
                <a:cubicBezTo>
                  <a:pt x="118" y="64"/>
                  <a:pt x="118" y="64"/>
                  <a:pt x="118" y="64"/>
                </a:cubicBezTo>
                <a:cubicBezTo>
                  <a:pt x="168" y="15"/>
                  <a:pt x="168" y="15"/>
                  <a:pt x="168" y="15"/>
                </a:cubicBezTo>
                <a:cubicBezTo>
                  <a:pt x="168" y="15"/>
                  <a:pt x="168" y="16"/>
                  <a:pt x="168" y="16"/>
                </a:cubicBezTo>
                <a:lnTo>
                  <a:pt x="168" y="1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88" name="Freeform 233">
            <a:extLst>
              <a:ext uri="{FF2B5EF4-FFF2-40B4-BE49-F238E27FC236}">
                <a16:creationId xmlns:a16="http://schemas.microsoft.com/office/drawing/2014/main" id="{96042878-916E-49BD-885F-8CFB67A68FD9}"/>
              </a:ext>
            </a:extLst>
          </p:cNvPr>
          <p:cNvSpPr>
            <a:spLocks noEditPoints="1"/>
          </p:cNvSpPr>
          <p:nvPr/>
        </p:nvSpPr>
        <p:spPr bwMode="auto">
          <a:xfrm>
            <a:off x="19763105" y="-6914481"/>
            <a:ext cx="600075" cy="463550"/>
          </a:xfrm>
          <a:custGeom>
            <a:avLst/>
            <a:gdLst>
              <a:gd name="T0" fmla="*/ 160 w 176"/>
              <a:gd name="T1" fmla="*/ 0 h 136"/>
              <a:gd name="T2" fmla="*/ 48 w 176"/>
              <a:gd name="T3" fmla="*/ 0 h 136"/>
              <a:gd name="T4" fmla="*/ 32 w 176"/>
              <a:gd name="T5" fmla="*/ 16 h 136"/>
              <a:gd name="T6" fmla="*/ 32 w 176"/>
              <a:gd name="T7" fmla="*/ 20 h 136"/>
              <a:gd name="T8" fmla="*/ 36 w 176"/>
              <a:gd name="T9" fmla="*/ 24 h 136"/>
              <a:gd name="T10" fmla="*/ 40 w 176"/>
              <a:gd name="T11" fmla="*/ 20 h 136"/>
              <a:gd name="T12" fmla="*/ 40 w 176"/>
              <a:gd name="T13" fmla="*/ 16 h 136"/>
              <a:gd name="T14" fmla="*/ 48 w 176"/>
              <a:gd name="T15" fmla="*/ 8 h 136"/>
              <a:gd name="T16" fmla="*/ 160 w 176"/>
              <a:gd name="T17" fmla="*/ 8 h 136"/>
              <a:gd name="T18" fmla="*/ 168 w 176"/>
              <a:gd name="T19" fmla="*/ 16 h 136"/>
              <a:gd name="T20" fmla="*/ 168 w 176"/>
              <a:gd name="T21" fmla="*/ 88 h 136"/>
              <a:gd name="T22" fmla="*/ 160 w 176"/>
              <a:gd name="T23" fmla="*/ 96 h 136"/>
              <a:gd name="T24" fmla="*/ 156 w 176"/>
              <a:gd name="T25" fmla="*/ 96 h 136"/>
              <a:gd name="T26" fmla="*/ 152 w 176"/>
              <a:gd name="T27" fmla="*/ 100 h 136"/>
              <a:gd name="T28" fmla="*/ 156 w 176"/>
              <a:gd name="T29" fmla="*/ 104 h 136"/>
              <a:gd name="T30" fmla="*/ 160 w 176"/>
              <a:gd name="T31" fmla="*/ 104 h 136"/>
              <a:gd name="T32" fmla="*/ 176 w 176"/>
              <a:gd name="T33" fmla="*/ 88 h 136"/>
              <a:gd name="T34" fmla="*/ 176 w 176"/>
              <a:gd name="T35" fmla="*/ 16 h 136"/>
              <a:gd name="T36" fmla="*/ 160 w 176"/>
              <a:gd name="T37" fmla="*/ 0 h 136"/>
              <a:gd name="T38" fmla="*/ 128 w 176"/>
              <a:gd name="T39" fmla="*/ 32 h 136"/>
              <a:gd name="T40" fmla="*/ 16 w 176"/>
              <a:gd name="T41" fmla="*/ 32 h 136"/>
              <a:gd name="T42" fmla="*/ 0 w 176"/>
              <a:gd name="T43" fmla="*/ 48 h 136"/>
              <a:gd name="T44" fmla="*/ 0 w 176"/>
              <a:gd name="T45" fmla="*/ 120 h 136"/>
              <a:gd name="T46" fmla="*/ 16 w 176"/>
              <a:gd name="T47" fmla="*/ 136 h 136"/>
              <a:gd name="T48" fmla="*/ 128 w 176"/>
              <a:gd name="T49" fmla="*/ 136 h 136"/>
              <a:gd name="T50" fmla="*/ 144 w 176"/>
              <a:gd name="T51" fmla="*/ 120 h 136"/>
              <a:gd name="T52" fmla="*/ 144 w 176"/>
              <a:gd name="T53" fmla="*/ 48 h 136"/>
              <a:gd name="T54" fmla="*/ 128 w 176"/>
              <a:gd name="T55" fmla="*/ 32 h 136"/>
              <a:gd name="T56" fmla="*/ 16 w 176"/>
              <a:gd name="T57" fmla="*/ 40 h 136"/>
              <a:gd name="T58" fmla="*/ 128 w 176"/>
              <a:gd name="T59" fmla="*/ 40 h 136"/>
              <a:gd name="T60" fmla="*/ 133 w 176"/>
              <a:gd name="T61" fmla="*/ 42 h 136"/>
              <a:gd name="T62" fmla="*/ 77 w 176"/>
              <a:gd name="T63" fmla="*/ 98 h 136"/>
              <a:gd name="T64" fmla="*/ 72 w 176"/>
              <a:gd name="T65" fmla="*/ 100 h 136"/>
              <a:gd name="T66" fmla="*/ 67 w 176"/>
              <a:gd name="T67" fmla="*/ 98 h 136"/>
              <a:gd name="T68" fmla="*/ 11 w 176"/>
              <a:gd name="T69" fmla="*/ 42 h 136"/>
              <a:gd name="T70" fmla="*/ 16 w 176"/>
              <a:gd name="T71" fmla="*/ 40 h 136"/>
              <a:gd name="T72" fmla="*/ 8 w 176"/>
              <a:gd name="T73" fmla="*/ 50 h 136"/>
              <a:gd name="T74" fmla="*/ 42 w 176"/>
              <a:gd name="T75" fmla="*/ 84 h 136"/>
              <a:gd name="T76" fmla="*/ 8 w 176"/>
              <a:gd name="T77" fmla="*/ 118 h 136"/>
              <a:gd name="T78" fmla="*/ 8 w 176"/>
              <a:gd name="T79" fmla="*/ 50 h 136"/>
              <a:gd name="T80" fmla="*/ 128 w 176"/>
              <a:gd name="T81" fmla="*/ 128 h 136"/>
              <a:gd name="T82" fmla="*/ 16 w 176"/>
              <a:gd name="T83" fmla="*/ 128 h 136"/>
              <a:gd name="T84" fmla="*/ 11 w 176"/>
              <a:gd name="T85" fmla="*/ 126 h 136"/>
              <a:gd name="T86" fmla="*/ 47 w 176"/>
              <a:gd name="T87" fmla="*/ 90 h 136"/>
              <a:gd name="T88" fmla="*/ 61 w 176"/>
              <a:gd name="T89" fmla="*/ 103 h 136"/>
              <a:gd name="T90" fmla="*/ 72 w 176"/>
              <a:gd name="T91" fmla="*/ 108 h 136"/>
              <a:gd name="T92" fmla="*/ 83 w 176"/>
              <a:gd name="T93" fmla="*/ 103 h 136"/>
              <a:gd name="T94" fmla="*/ 97 w 176"/>
              <a:gd name="T95" fmla="*/ 90 h 136"/>
              <a:gd name="T96" fmla="*/ 133 w 176"/>
              <a:gd name="T97" fmla="*/ 126 h 136"/>
              <a:gd name="T98" fmla="*/ 128 w 176"/>
              <a:gd name="T99" fmla="*/ 128 h 136"/>
              <a:gd name="T100" fmla="*/ 136 w 176"/>
              <a:gd name="T101" fmla="*/ 118 h 136"/>
              <a:gd name="T102" fmla="*/ 102 w 176"/>
              <a:gd name="T103" fmla="*/ 84 h 136"/>
              <a:gd name="T104" fmla="*/ 136 w 176"/>
              <a:gd name="T105" fmla="*/ 50 h 136"/>
              <a:gd name="T106" fmla="*/ 136 w 176"/>
              <a:gd name="T107" fmla="*/ 118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76" h="136">
                <a:moveTo>
                  <a:pt x="160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38" y="24"/>
                  <a:pt x="40" y="22"/>
                  <a:pt x="40" y="20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12"/>
                  <a:pt x="44" y="8"/>
                  <a:pt x="48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cubicBezTo>
                  <a:pt x="168" y="88"/>
                  <a:pt x="168" y="88"/>
                  <a:pt x="168" y="88"/>
                </a:cubicBezTo>
                <a:cubicBezTo>
                  <a:pt x="168" y="92"/>
                  <a:pt x="164" y="96"/>
                  <a:pt x="160" y="96"/>
                </a:cubicBezTo>
                <a:cubicBezTo>
                  <a:pt x="156" y="96"/>
                  <a:pt x="156" y="96"/>
                  <a:pt x="156" y="96"/>
                </a:cubicBezTo>
                <a:cubicBezTo>
                  <a:pt x="154" y="96"/>
                  <a:pt x="152" y="98"/>
                  <a:pt x="152" y="100"/>
                </a:cubicBezTo>
                <a:cubicBezTo>
                  <a:pt x="152" y="102"/>
                  <a:pt x="154" y="104"/>
                  <a:pt x="156" y="104"/>
                </a:cubicBezTo>
                <a:cubicBezTo>
                  <a:pt x="160" y="104"/>
                  <a:pt x="160" y="104"/>
                  <a:pt x="160" y="104"/>
                </a:cubicBezTo>
                <a:cubicBezTo>
                  <a:pt x="169" y="104"/>
                  <a:pt x="176" y="97"/>
                  <a:pt x="176" y="8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28" y="32"/>
                </a:move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39"/>
                  <a:pt x="0" y="48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9"/>
                  <a:pt x="7" y="136"/>
                  <a:pt x="16" y="136"/>
                </a:cubicBezTo>
                <a:cubicBezTo>
                  <a:pt x="128" y="136"/>
                  <a:pt x="128" y="136"/>
                  <a:pt x="128" y="136"/>
                </a:cubicBezTo>
                <a:cubicBezTo>
                  <a:pt x="137" y="136"/>
                  <a:pt x="144" y="129"/>
                  <a:pt x="144" y="120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39"/>
                  <a:pt x="137" y="32"/>
                  <a:pt x="128" y="32"/>
                </a:cubicBezTo>
                <a:moveTo>
                  <a:pt x="16" y="40"/>
                </a:moveTo>
                <a:cubicBezTo>
                  <a:pt x="128" y="40"/>
                  <a:pt x="128" y="40"/>
                  <a:pt x="128" y="40"/>
                </a:cubicBezTo>
                <a:cubicBezTo>
                  <a:pt x="130" y="40"/>
                  <a:pt x="132" y="41"/>
                  <a:pt x="133" y="42"/>
                </a:cubicBezTo>
                <a:cubicBezTo>
                  <a:pt x="77" y="98"/>
                  <a:pt x="77" y="98"/>
                  <a:pt x="77" y="98"/>
                </a:cubicBezTo>
                <a:cubicBezTo>
                  <a:pt x="76" y="99"/>
                  <a:pt x="74" y="100"/>
                  <a:pt x="72" y="100"/>
                </a:cubicBezTo>
                <a:cubicBezTo>
                  <a:pt x="70" y="100"/>
                  <a:pt x="68" y="99"/>
                  <a:pt x="67" y="98"/>
                </a:cubicBezTo>
                <a:cubicBezTo>
                  <a:pt x="11" y="42"/>
                  <a:pt x="11" y="42"/>
                  <a:pt x="11" y="42"/>
                </a:cubicBezTo>
                <a:cubicBezTo>
                  <a:pt x="12" y="41"/>
                  <a:pt x="14" y="40"/>
                  <a:pt x="16" y="40"/>
                </a:cubicBezTo>
                <a:moveTo>
                  <a:pt x="8" y="50"/>
                </a:moveTo>
                <a:cubicBezTo>
                  <a:pt x="42" y="84"/>
                  <a:pt x="42" y="84"/>
                  <a:pt x="42" y="84"/>
                </a:cubicBezTo>
                <a:cubicBezTo>
                  <a:pt x="8" y="118"/>
                  <a:pt x="8" y="118"/>
                  <a:pt x="8" y="118"/>
                </a:cubicBezTo>
                <a:lnTo>
                  <a:pt x="8" y="50"/>
                </a:lnTo>
                <a:close/>
                <a:moveTo>
                  <a:pt x="128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4" y="128"/>
                  <a:pt x="12" y="127"/>
                  <a:pt x="11" y="126"/>
                </a:cubicBezTo>
                <a:cubicBezTo>
                  <a:pt x="47" y="90"/>
                  <a:pt x="47" y="90"/>
                  <a:pt x="47" y="90"/>
                </a:cubicBezTo>
                <a:cubicBezTo>
                  <a:pt x="61" y="103"/>
                  <a:pt x="61" y="103"/>
                  <a:pt x="61" y="103"/>
                </a:cubicBezTo>
                <a:cubicBezTo>
                  <a:pt x="64" y="106"/>
                  <a:pt x="68" y="108"/>
                  <a:pt x="72" y="108"/>
                </a:cubicBezTo>
                <a:cubicBezTo>
                  <a:pt x="76" y="108"/>
                  <a:pt x="80" y="106"/>
                  <a:pt x="83" y="103"/>
                </a:cubicBezTo>
                <a:cubicBezTo>
                  <a:pt x="97" y="90"/>
                  <a:pt x="97" y="90"/>
                  <a:pt x="97" y="90"/>
                </a:cubicBezTo>
                <a:cubicBezTo>
                  <a:pt x="133" y="126"/>
                  <a:pt x="133" y="126"/>
                  <a:pt x="133" y="126"/>
                </a:cubicBezTo>
                <a:cubicBezTo>
                  <a:pt x="132" y="127"/>
                  <a:pt x="130" y="128"/>
                  <a:pt x="128" y="128"/>
                </a:cubicBezTo>
                <a:moveTo>
                  <a:pt x="136" y="118"/>
                </a:moveTo>
                <a:cubicBezTo>
                  <a:pt x="102" y="84"/>
                  <a:pt x="102" y="84"/>
                  <a:pt x="102" y="84"/>
                </a:cubicBezTo>
                <a:cubicBezTo>
                  <a:pt x="136" y="50"/>
                  <a:pt x="136" y="50"/>
                  <a:pt x="136" y="50"/>
                </a:cubicBezTo>
                <a:lnTo>
                  <a:pt x="136" y="11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89" name="Freeform 234">
            <a:extLst>
              <a:ext uri="{FF2B5EF4-FFF2-40B4-BE49-F238E27FC236}">
                <a16:creationId xmlns:a16="http://schemas.microsoft.com/office/drawing/2014/main" id="{8A14E334-9FEE-4F8F-B57A-B9C7859FB56E}"/>
              </a:ext>
            </a:extLst>
          </p:cNvPr>
          <p:cNvSpPr>
            <a:spLocks noEditPoints="1"/>
          </p:cNvSpPr>
          <p:nvPr/>
        </p:nvSpPr>
        <p:spPr bwMode="auto">
          <a:xfrm>
            <a:off x="20909280" y="-6928768"/>
            <a:ext cx="600075" cy="490538"/>
          </a:xfrm>
          <a:custGeom>
            <a:avLst/>
            <a:gdLst>
              <a:gd name="T0" fmla="*/ 176 w 176"/>
              <a:gd name="T1" fmla="*/ 82 h 144"/>
              <a:gd name="T2" fmla="*/ 176 w 176"/>
              <a:gd name="T3" fmla="*/ 82 h 144"/>
              <a:gd name="T4" fmla="*/ 136 w 176"/>
              <a:gd name="T5" fmla="*/ 2 h 144"/>
              <a:gd name="T6" fmla="*/ 136 w 176"/>
              <a:gd name="T7" fmla="*/ 2 h 144"/>
              <a:gd name="T8" fmla="*/ 132 w 176"/>
              <a:gd name="T9" fmla="*/ 0 h 144"/>
              <a:gd name="T10" fmla="*/ 44 w 176"/>
              <a:gd name="T11" fmla="*/ 0 h 144"/>
              <a:gd name="T12" fmla="*/ 40 w 176"/>
              <a:gd name="T13" fmla="*/ 2 h 144"/>
              <a:gd name="T14" fmla="*/ 40 w 176"/>
              <a:gd name="T15" fmla="*/ 2 h 144"/>
              <a:gd name="T16" fmla="*/ 0 w 176"/>
              <a:gd name="T17" fmla="*/ 82 h 144"/>
              <a:gd name="T18" fmla="*/ 0 w 176"/>
              <a:gd name="T19" fmla="*/ 82 h 144"/>
              <a:gd name="T20" fmla="*/ 0 w 176"/>
              <a:gd name="T21" fmla="*/ 84 h 144"/>
              <a:gd name="T22" fmla="*/ 0 w 176"/>
              <a:gd name="T23" fmla="*/ 140 h 144"/>
              <a:gd name="T24" fmla="*/ 4 w 176"/>
              <a:gd name="T25" fmla="*/ 144 h 144"/>
              <a:gd name="T26" fmla="*/ 172 w 176"/>
              <a:gd name="T27" fmla="*/ 144 h 144"/>
              <a:gd name="T28" fmla="*/ 176 w 176"/>
              <a:gd name="T29" fmla="*/ 140 h 144"/>
              <a:gd name="T30" fmla="*/ 176 w 176"/>
              <a:gd name="T31" fmla="*/ 84 h 144"/>
              <a:gd name="T32" fmla="*/ 176 w 176"/>
              <a:gd name="T33" fmla="*/ 82 h 144"/>
              <a:gd name="T34" fmla="*/ 46 w 176"/>
              <a:gd name="T35" fmla="*/ 8 h 144"/>
              <a:gd name="T36" fmla="*/ 130 w 176"/>
              <a:gd name="T37" fmla="*/ 8 h 144"/>
              <a:gd name="T38" fmla="*/ 166 w 176"/>
              <a:gd name="T39" fmla="*/ 80 h 144"/>
              <a:gd name="T40" fmla="*/ 124 w 176"/>
              <a:gd name="T41" fmla="*/ 80 h 144"/>
              <a:gd name="T42" fmla="*/ 120 w 176"/>
              <a:gd name="T43" fmla="*/ 80 h 144"/>
              <a:gd name="T44" fmla="*/ 116 w 176"/>
              <a:gd name="T45" fmla="*/ 80 h 144"/>
              <a:gd name="T46" fmla="*/ 112 w 176"/>
              <a:gd name="T47" fmla="*/ 84 h 144"/>
              <a:gd name="T48" fmla="*/ 88 w 176"/>
              <a:gd name="T49" fmla="*/ 108 h 144"/>
              <a:gd name="T50" fmla="*/ 64 w 176"/>
              <a:gd name="T51" fmla="*/ 84 h 144"/>
              <a:gd name="T52" fmla="*/ 60 w 176"/>
              <a:gd name="T53" fmla="*/ 80 h 144"/>
              <a:gd name="T54" fmla="*/ 56 w 176"/>
              <a:gd name="T55" fmla="*/ 80 h 144"/>
              <a:gd name="T56" fmla="*/ 52 w 176"/>
              <a:gd name="T57" fmla="*/ 80 h 144"/>
              <a:gd name="T58" fmla="*/ 10 w 176"/>
              <a:gd name="T59" fmla="*/ 80 h 144"/>
              <a:gd name="T60" fmla="*/ 46 w 176"/>
              <a:gd name="T61" fmla="*/ 8 h 144"/>
              <a:gd name="T62" fmla="*/ 168 w 176"/>
              <a:gd name="T63" fmla="*/ 136 h 144"/>
              <a:gd name="T64" fmla="*/ 8 w 176"/>
              <a:gd name="T65" fmla="*/ 136 h 144"/>
              <a:gd name="T66" fmla="*/ 8 w 176"/>
              <a:gd name="T67" fmla="*/ 88 h 144"/>
              <a:gd name="T68" fmla="*/ 56 w 176"/>
              <a:gd name="T69" fmla="*/ 88 h 144"/>
              <a:gd name="T70" fmla="*/ 88 w 176"/>
              <a:gd name="T71" fmla="*/ 116 h 144"/>
              <a:gd name="T72" fmla="*/ 120 w 176"/>
              <a:gd name="T73" fmla="*/ 88 h 144"/>
              <a:gd name="T74" fmla="*/ 168 w 176"/>
              <a:gd name="T75" fmla="*/ 88 h 144"/>
              <a:gd name="T76" fmla="*/ 168 w 176"/>
              <a:gd name="T77" fmla="*/ 13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76" h="144">
                <a:moveTo>
                  <a:pt x="176" y="82"/>
                </a:moveTo>
                <a:cubicBezTo>
                  <a:pt x="176" y="82"/>
                  <a:pt x="176" y="82"/>
                  <a:pt x="176" y="82"/>
                </a:cubicBezTo>
                <a:cubicBezTo>
                  <a:pt x="136" y="2"/>
                  <a:pt x="136" y="2"/>
                  <a:pt x="136" y="2"/>
                </a:cubicBezTo>
                <a:cubicBezTo>
                  <a:pt x="136" y="2"/>
                  <a:pt x="136" y="2"/>
                  <a:pt x="136" y="2"/>
                </a:cubicBezTo>
                <a:cubicBezTo>
                  <a:pt x="135" y="1"/>
                  <a:pt x="134" y="0"/>
                  <a:pt x="13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2" y="0"/>
                  <a:pt x="41" y="1"/>
                  <a:pt x="40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83"/>
                  <a:pt x="0" y="83"/>
                  <a:pt x="0" y="84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2"/>
                  <a:pt x="2" y="144"/>
                  <a:pt x="4" y="144"/>
                </a:cubicBezTo>
                <a:cubicBezTo>
                  <a:pt x="172" y="144"/>
                  <a:pt x="172" y="144"/>
                  <a:pt x="172" y="144"/>
                </a:cubicBezTo>
                <a:cubicBezTo>
                  <a:pt x="174" y="144"/>
                  <a:pt x="176" y="142"/>
                  <a:pt x="176" y="140"/>
                </a:cubicBezTo>
                <a:cubicBezTo>
                  <a:pt x="176" y="84"/>
                  <a:pt x="176" y="84"/>
                  <a:pt x="176" y="84"/>
                </a:cubicBezTo>
                <a:cubicBezTo>
                  <a:pt x="176" y="83"/>
                  <a:pt x="176" y="83"/>
                  <a:pt x="176" y="82"/>
                </a:cubicBezTo>
                <a:moveTo>
                  <a:pt x="46" y="8"/>
                </a:moveTo>
                <a:cubicBezTo>
                  <a:pt x="130" y="8"/>
                  <a:pt x="130" y="8"/>
                  <a:pt x="130" y="8"/>
                </a:cubicBezTo>
                <a:cubicBezTo>
                  <a:pt x="166" y="80"/>
                  <a:pt x="166" y="80"/>
                  <a:pt x="166" y="80"/>
                </a:cubicBezTo>
                <a:cubicBezTo>
                  <a:pt x="124" y="80"/>
                  <a:pt x="124" y="80"/>
                  <a:pt x="124" y="80"/>
                </a:cubicBezTo>
                <a:cubicBezTo>
                  <a:pt x="120" y="80"/>
                  <a:pt x="120" y="80"/>
                  <a:pt x="120" y="80"/>
                </a:cubicBezTo>
                <a:cubicBezTo>
                  <a:pt x="116" y="80"/>
                  <a:pt x="116" y="80"/>
                  <a:pt x="116" y="80"/>
                </a:cubicBezTo>
                <a:cubicBezTo>
                  <a:pt x="114" y="80"/>
                  <a:pt x="112" y="82"/>
                  <a:pt x="112" y="84"/>
                </a:cubicBezTo>
                <a:cubicBezTo>
                  <a:pt x="112" y="97"/>
                  <a:pt x="101" y="108"/>
                  <a:pt x="88" y="108"/>
                </a:cubicBezTo>
                <a:cubicBezTo>
                  <a:pt x="75" y="108"/>
                  <a:pt x="64" y="97"/>
                  <a:pt x="64" y="84"/>
                </a:cubicBezTo>
                <a:cubicBezTo>
                  <a:pt x="64" y="82"/>
                  <a:pt x="62" y="80"/>
                  <a:pt x="60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10" y="80"/>
                  <a:pt x="10" y="80"/>
                  <a:pt x="10" y="80"/>
                </a:cubicBezTo>
                <a:lnTo>
                  <a:pt x="46" y="8"/>
                </a:lnTo>
                <a:close/>
                <a:moveTo>
                  <a:pt x="168" y="136"/>
                </a:moveTo>
                <a:cubicBezTo>
                  <a:pt x="8" y="136"/>
                  <a:pt x="8" y="136"/>
                  <a:pt x="8" y="136"/>
                </a:cubicBezTo>
                <a:cubicBezTo>
                  <a:pt x="8" y="88"/>
                  <a:pt x="8" y="88"/>
                  <a:pt x="8" y="88"/>
                </a:cubicBezTo>
                <a:cubicBezTo>
                  <a:pt x="56" y="88"/>
                  <a:pt x="56" y="88"/>
                  <a:pt x="56" y="88"/>
                </a:cubicBezTo>
                <a:cubicBezTo>
                  <a:pt x="58" y="104"/>
                  <a:pt x="72" y="116"/>
                  <a:pt x="88" y="116"/>
                </a:cubicBezTo>
                <a:cubicBezTo>
                  <a:pt x="104" y="116"/>
                  <a:pt x="118" y="104"/>
                  <a:pt x="120" y="88"/>
                </a:cubicBezTo>
                <a:cubicBezTo>
                  <a:pt x="168" y="88"/>
                  <a:pt x="168" y="88"/>
                  <a:pt x="168" y="88"/>
                </a:cubicBezTo>
                <a:lnTo>
                  <a:pt x="168" y="1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90" name="Freeform 235">
            <a:extLst>
              <a:ext uri="{FF2B5EF4-FFF2-40B4-BE49-F238E27FC236}">
                <a16:creationId xmlns:a16="http://schemas.microsoft.com/office/drawing/2014/main" id="{111FB4BA-52E5-4C54-BC32-3DB7F96D7A21}"/>
              </a:ext>
            </a:extLst>
          </p:cNvPr>
          <p:cNvSpPr>
            <a:spLocks noEditPoints="1"/>
          </p:cNvSpPr>
          <p:nvPr/>
        </p:nvSpPr>
        <p:spPr bwMode="auto">
          <a:xfrm>
            <a:off x="22055455" y="-6955756"/>
            <a:ext cx="600075" cy="544513"/>
          </a:xfrm>
          <a:custGeom>
            <a:avLst/>
            <a:gdLst>
              <a:gd name="T0" fmla="*/ 176 w 176"/>
              <a:gd name="T1" fmla="*/ 98 h 160"/>
              <a:gd name="T2" fmla="*/ 176 w 176"/>
              <a:gd name="T3" fmla="*/ 98 h 160"/>
              <a:gd name="T4" fmla="*/ 136 w 176"/>
              <a:gd name="T5" fmla="*/ 18 h 160"/>
              <a:gd name="T6" fmla="*/ 136 w 176"/>
              <a:gd name="T7" fmla="*/ 18 h 160"/>
              <a:gd name="T8" fmla="*/ 132 w 176"/>
              <a:gd name="T9" fmla="*/ 16 h 160"/>
              <a:gd name="T10" fmla="*/ 104 w 176"/>
              <a:gd name="T11" fmla="*/ 16 h 160"/>
              <a:gd name="T12" fmla="*/ 100 w 176"/>
              <a:gd name="T13" fmla="*/ 20 h 160"/>
              <a:gd name="T14" fmla="*/ 104 w 176"/>
              <a:gd name="T15" fmla="*/ 24 h 160"/>
              <a:gd name="T16" fmla="*/ 130 w 176"/>
              <a:gd name="T17" fmla="*/ 24 h 160"/>
              <a:gd name="T18" fmla="*/ 166 w 176"/>
              <a:gd name="T19" fmla="*/ 96 h 160"/>
              <a:gd name="T20" fmla="*/ 124 w 176"/>
              <a:gd name="T21" fmla="*/ 96 h 160"/>
              <a:gd name="T22" fmla="*/ 120 w 176"/>
              <a:gd name="T23" fmla="*/ 96 h 160"/>
              <a:gd name="T24" fmla="*/ 116 w 176"/>
              <a:gd name="T25" fmla="*/ 96 h 160"/>
              <a:gd name="T26" fmla="*/ 112 w 176"/>
              <a:gd name="T27" fmla="*/ 100 h 160"/>
              <a:gd name="T28" fmla="*/ 88 w 176"/>
              <a:gd name="T29" fmla="*/ 124 h 160"/>
              <a:gd name="T30" fmla="*/ 64 w 176"/>
              <a:gd name="T31" fmla="*/ 100 h 160"/>
              <a:gd name="T32" fmla="*/ 60 w 176"/>
              <a:gd name="T33" fmla="*/ 96 h 160"/>
              <a:gd name="T34" fmla="*/ 56 w 176"/>
              <a:gd name="T35" fmla="*/ 96 h 160"/>
              <a:gd name="T36" fmla="*/ 52 w 176"/>
              <a:gd name="T37" fmla="*/ 96 h 160"/>
              <a:gd name="T38" fmla="*/ 10 w 176"/>
              <a:gd name="T39" fmla="*/ 96 h 160"/>
              <a:gd name="T40" fmla="*/ 46 w 176"/>
              <a:gd name="T41" fmla="*/ 24 h 160"/>
              <a:gd name="T42" fmla="*/ 72 w 176"/>
              <a:gd name="T43" fmla="*/ 24 h 160"/>
              <a:gd name="T44" fmla="*/ 76 w 176"/>
              <a:gd name="T45" fmla="*/ 20 h 160"/>
              <a:gd name="T46" fmla="*/ 72 w 176"/>
              <a:gd name="T47" fmla="*/ 16 h 160"/>
              <a:gd name="T48" fmla="*/ 44 w 176"/>
              <a:gd name="T49" fmla="*/ 16 h 160"/>
              <a:gd name="T50" fmla="*/ 40 w 176"/>
              <a:gd name="T51" fmla="*/ 18 h 160"/>
              <a:gd name="T52" fmla="*/ 40 w 176"/>
              <a:gd name="T53" fmla="*/ 18 h 160"/>
              <a:gd name="T54" fmla="*/ 0 w 176"/>
              <a:gd name="T55" fmla="*/ 98 h 160"/>
              <a:gd name="T56" fmla="*/ 0 w 176"/>
              <a:gd name="T57" fmla="*/ 98 h 160"/>
              <a:gd name="T58" fmla="*/ 0 w 176"/>
              <a:gd name="T59" fmla="*/ 100 h 160"/>
              <a:gd name="T60" fmla="*/ 0 w 176"/>
              <a:gd name="T61" fmla="*/ 156 h 160"/>
              <a:gd name="T62" fmla="*/ 4 w 176"/>
              <a:gd name="T63" fmla="*/ 160 h 160"/>
              <a:gd name="T64" fmla="*/ 172 w 176"/>
              <a:gd name="T65" fmla="*/ 160 h 160"/>
              <a:gd name="T66" fmla="*/ 176 w 176"/>
              <a:gd name="T67" fmla="*/ 156 h 160"/>
              <a:gd name="T68" fmla="*/ 176 w 176"/>
              <a:gd name="T69" fmla="*/ 100 h 160"/>
              <a:gd name="T70" fmla="*/ 176 w 176"/>
              <a:gd name="T71" fmla="*/ 98 h 160"/>
              <a:gd name="T72" fmla="*/ 168 w 176"/>
              <a:gd name="T73" fmla="*/ 152 h 160"/>
              <a:gd name="T74" fmla="*/ 8 w 176"/>
              <a:gd name="T75" fmla="*/ 152 h 160"/>
              <a:gd name="T76" fmla="*/ 8 w 176"/>
              <a:gd name="T77" fmla="*/ 104 h 160"/>
              <a:gd name="T78" fmla="*/ 56 w 176"/>
              <a:gd name="T79" fmla="*/ 104 h 160"/>
              <a:gd name="T80" fmla="*/ 88 w 176"/>
              <a:gd name="T81" fmla="*/ 132 h 160"/>
              <a:gd name="T82" fmla="*/ 120 w 176"/>
              <a:gd name="T83" fmla="*/ 104 h 160"/>
              <a:gd name="T84" fmla="*/ 168 w 176"/>
              <a:gd name="T85" fmla="*/ 104 h 160"/>
              <a:gd name="T86" fmla="*/ 168 w 176"/>
              <a:gd name="T87" fmla="*/ 152 h 160"/>
              <a:gd name="T88" fmla="*/ 64 w 176"/>
              <a:gd name="T89" fmla="*/ 64 h 160"/>
              <a:gd name="T90" fmla="*/ 60 w 176"/>
              <a:gd name="T91" fmla="*/ 68 h 160"/>
              <a:gd name="T92" fmla="*/ 61 w 176"/>
              <a:gd name="T93" fmla="*/ 71 h 160"/>
              <a:gd name="T94" fmla="*/ 85 w 176"/>
              <a:gd name="T95" fmla="*/ 95 h 160"/>
              <a:gd name="T96" fmla="*/ 88 w 176"/>
              <a:gd name="T97" fmla="*/ 96 h 160"/>
              <a:gd name="T98" fmla="*/ 91 w 176"/>
              <a:gd name="T99" fmla="*/ 95 h 160"/>
              <a:gd name="T100" fmla="*/ 115 w 176"/>
              <a:gd name="T101" fmla="*/ 71 h 160"/>
              <a:gd name="T102" fmla="*/ 116 w 176"/>
              <a:gd name="T103" fmla="*/ 68 h 160"/>
              <a:gd name="T104" fmla="*/ 112 w 176"/>
              <a:gd name="T105" fmla="*/ 64 h 160"/>
              <a:gd name="T106" fmla="*/ 109 w 176"/>
              <a:gd name="T107" fmla="*/ 65 h 160"/>
              <a:gd name="T108" fmla="*/ 92 w 176"/>
              <a:gd name="T109" fmla="*/ 82 h 160"/>
              <a:gd name="T110" fmla="*/ 92 w 176"/>
              <a:gd name="T111" fmla="*/ 4 h 160"/>
              <a:gd name="T112" fmla="*/ 88 w 176"/>
              <a:gd name="T113" fmla="*/ 0 h 160"/>
              <a:gd name="T114" fmla="*/ 84 w 176"/>
              <a:gd name="T115" fmla="*/ 4 h 160"/>
              <a:gd name="T116" fmla="*/ 84 w 176"/>
              <a:gd name="T117" fmla="*/ 82 h 160"/>
              <a:gd name="T118" fmla="*/ 67 w 176"/>
              <a:gd name="T119" fmla="*/ 65 h 160"/>
              <a:gd name="T120" fmla="*/ 64 w 176"/>
              <a:gd name="T121" fmla="*/ 6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" h="160">
                <a:moveTo>
                  <a:pt x="176" y="98"/>
                </a:moveTo>
                <a:cubicBezTo>
                  <a:pt x="176" y="98"/>
                  <a:pt x="176" y="98"/>
                  <a:pt x="176" y="98"/>
                </a:cubicBezTo>
                <a:cubicBezTo>
                  <a:pt x="136" y="18"/>
                  <a:pt x="136" y="18"/>
                  <a:pt x="136" y="18"/>
                </a:cubicBezTo>
                <a:cubicBezTo>
                  <a:pt x="136" y="18"/>
                  <a:pt x="136" y="18"/>
                  <a:pt x="136" y="18"/>
                </a:cubicBezTo>
                <a:cubicBezTo>
                  <a:pt x="135" y="17"/>
                  <a:pt x="134" y="16"/>
                  <a:pt x="132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2" y="16"/>
                  <a:pt x="100" y="18"/>
                  <a:pt x="100" y="20"/>
                </a:cubicBezTo>
                <a:cubicBezTo>
                  <a:pt x="100" y="22"/>
                  <a:pt x="102" y="24"/>
                  <a:pt x="104" y="24"/>
                </a:cubicBezTo>
                <a:cubicBezTo>
                  <a:pt x="130" y="24"/>
                  <a:pt x="130" y="24"/>
                  <a:pt x="130" y="24"/>
                </a:cubicBezTo>
                <a:cubicBezTo>
                  <a:pt x="166" y="96"/>
                  <a:pt x="166" y="96"/>
                  <a:pt x="166" y="96"/>
                </a:cubicBezTo>
                <a:cubicBezTo>
                  <a:pt x="124" y="96"/>
                  <a:pt x="124" y="96"/>
                  <a:pt x="124" y="96"/>
                </a:cubicBezTo>
                <a:cubicBezTo>
                  <a:pt x="120" y="96"/>
                  <a:pt x="120" y="96"/>
                  <a:pt x="120" y="96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14" y="96"/>
                  <a:pt x="112" y="98"/>
                  <a:pt x="112" y="100"/>
                </a:cubicBezTo>
                <a:cubicBezTo>
                  <a:pt x="112" y="113"/>
                  <a:pt x="101" y="124"/>
                  <a:pt x="88" y="124"/>
                </a:cubicBezTo>
                <a:cubicBezTo>
                  <a:pt x="75" y="124"/>
                  <a:pt x="64" y="113"/>
                  <a:pt x="64" y="100"/>
                </a:cubicBezTo>
                <a:cubicBezTo>
                  <a:pt x="64" y="98"/>
                  <a:pt x="62" y="96"/>
                  <a:pt x="60" y="96"/>
                </a:cubicBezTo>
                <a:cubicBezTo>
                  <a:pt x="56" y="96"/>
                  <a:pt x="56" y="96"/>
                  <a:pt x="56" y="96"/>
                </a:cubicBezTo>
                <a:cubicBezTo>
                  <a:pt x="52" y="96"/>
                  <a:pt x="52" y="96"/>
                  <a:pt x="52" y="96"/>
                </a:cubicBezTo>
                <a:cubicBezTo>
                  <a:pt x="10" y="96"/>
                  <a:pt x="10" y="96"/>
                  <a:pt x="10" y="96"/>
                </a:cubicBezTo>
                <a:cubicBezTo>
                  <a:pt x="46" y="24"/>
                  <a:pt x="46" y="24"/>
                  <a:pt x="46" y="24"/>
                </a:cubicBezTo>
                <a:cubicBezTo>
                  <a:pt x="72" y="24"/>
                  <a:pt x="72" y="24"/>
                  <a:pt x="72" y="24"/>
                </a:cubicBezTo>
                <a:cubicBezTo>
                  <a:pt x="74" y="24"/>
                  <a:pt x="76" y="22"/>
                  <a:pt x="76" y="20"/>
                </a:cubicBezTo>
                <a:cubicBezTo>
                  <a:pt x="76" y="18"/>
                  <a:pt x="74" y="16"/>
                  <a:pt x="72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2" y="16"/>
                  <a:pt x="41" y="17"/>
                  <a:pt x="40" y="18"/>
                </a:cubicBezTo>
                <a:cubicBezTo>
                  <a:pt x="40" y="18"/>
                  <a:pt x="40" y="18"/>
                  <a:pt x="40" y="1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9"/>
                  <a:pt x="0" y="99"/>
                  <a:pt x="0" y="100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58"/>
                  <a:pt x="2" y="160"/>
                  <a:pt x="4" y="160"/>
                </a:cubicBezTo>
                <a:cubicBezTo>
                  <a:pt x="172" y="160"/>
                  <a:pt x="172" y="160"/>
                  <a:pt x="172" y="160"/>
                </a:cubicBezTo>
                <a:cubicBezTo>
                  <a:pt x="174" y="160"/>
                  <a:pt x="176" y="158"/>
                  <a:pt x="176" y="156"/>
                </a:cubicBezTo>
                <a:cubicBezTo>
                  <a:pt x="176" y="100"/>
                  <a:pt x="176" y="100"/>
                  <a:pt x="176" y="100"/>
                </a:cubicBezTo>
                <a:cubicBezTo>
                  <a:pt x="176" y="99"/>
                  <a:pt x="176" y="99"/>
                  <a:pt x="176" y="98"/>
                </a:cubicBezTo>
                <a:moveTo>
                  <a:pt x="168" y="152"/>
                </a:moveTo>
                <a:cubicBezTo>
                  <a:pt x="8" y="152"/>
                  <a:pt x="8" y="152"/>
                  <a:pt x="8" y="152"/>
                </a:cubicBezTo>
                <a:cubicBezTo>
                  <a:pt x="8" y="104"/>
                  <a:pt x="8" y="104"/>
                  <a:pt x="8" y="104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58" y="120"/>
                  <a:pt x="72" y="132"/>
                  <a:pt x="88" y="132"/>
                </a:cubicBezTo>
                <a:cubicBezTo>
                  <a:pt x="104" y="132"/>
                  <a:pt x="118" y="120"/>
                  <a:pt x="120" y="104"/>
                </a:cubicBezTo>
                <a:cubicBezTo>
                  <a:pt x="168" y="104"/>
                  <a:pt x="168" y="104"/>
                  <a:pt x="168" y="104"/>
                </a:cubicBezTo>
                <a:lnTo>
                  <a:pt x="168" y="152"/>
                </a:lnTo>
                <a:close/>
                <a:moveTo>
                  <a:pt x="64" y="64"/>
                </a:moveTo>
                <a:cubicBezTo>
                  <a:pt x="62" y="64"/>
                  <a:pt x="60" y="66"/>
                  <a:pt x="60" y="68"/>
                </a:cubicBezTo>
                <a:cubicBezTo>
                  <a:pt x="60" y="69"/>
                  <a:pt x="60" y="70"/>
                  <a:pt x="61" y="71"/>
                </a:cubicBezTo>
                <a:cubicBezTo>
                  <a:pt x="85" y="95"/>
                  <a:pt x="85" y="95"/>
                  <a:pt x="85" y="95"/>
                </a:cubicBezTo>
                <a:cubicBezTo>
                  <a:pt x="86" y="96"/>
                  <a:pt x="87" y="96"/>
                  <a:pt x="88" y="96"/>
                </a:cubicBezTo>
                <a:cubicBezTo>
                  <a:pt x="89" y="96"/>
                  <a:pt x="90" y="96"/>
                  <a:pt x="91" y="95"/>
                </a:cubicBezTo>
                <a:cubicBezTo>
                  <a:pt x="115" y="71"/>
                  <a:pt x="115" y="71"/>
                  <a:pt x="115" y="71"/>
                </a:cubicBezTo>
                <a:cubicBezTo>
                  <a:pt x="116" y="70"/>
                  <a:pt x="116" y="69"/>
                  <a:pt x="116" y="68"/>
                </a:cubicBezTo>
                <a:cubicBezTo>
                  <a:pt x="116" y="66"/>
                  <a:pt x="114" y="64"/>
                  <a:pt x="112" y="64"/>
                </a:cubicBezTo>
                <a:cubicBezTo>
                  <a:pt x="111" y="64"/>
                  <a:pt x="110" y="64"/>
                  <a:pt x="109" y="65"/>
                </a:cubicBezTo>
                <a:cubicBezTo>
                  <a:pt x="92" y="82"/>
                  <a:pt x="92" y="82"/>
                  <a:pt x="92" y="82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2"/>
                  <a:pt x="90" y="0"/>
                  <a:pt x="88" y="0"/>
                </a:cubicBezTo>
                <a:cubicBezTo>
                  <a:pt x="86" y="0"/>
                  <a:pt x="84" y="2"/>
                  <a:pt x="84" y="4"/>
                </a:cubicBezTo>
                <a:cubicBezTo>
                  <a:pt x="84" y="82"/>
                  <a:pt x="84" y="82"/>
                  <a:pt x="84" y="82"/>
                </a:cubicBezTo>
                <a:cubicBezTo>
                  <a:pt x="67" y="65"/>
                  <a:pt x="67" y="65"/>
                  <a:pt x="67" y="65"/>
                </a:cubicBezTo>
                <a:cubicBezTo>
                  <a:pt x="66" y="64"/>
                  <a:pt x="65" y="64"/>
                  <a:pt x="64" y="6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91" name="Freeform 236">
            <a:extLst>
              <a:ext uri="{FF2B5EF4-FFF2-40B4-BE49-F238E27FC236}">
                <a16:creationId xmlns:a16="http://schemas.microsoft.com/office/drawing/2014/main" id="{8D6836E7-E196-4A42-92CE-0074AAB997D3}"/>
              </a:ext>
            </a:extLst>
          </p:cNvPr>
          <p:cNvSpPr>
            <a:spLocks noEditPoints="1"/>
          </p:cNvSpPr>
          <p:nvPr/>
        </p:nvSpPr>
        <p:spPr bwMode="auto">
          <a:xfrm>
            <a:off x="23200043" y="-6955756"/>
            <a:ext cx="600075" cy="544513"/>
          </a:xfrm>
          <a:custGeom>
            <a:avLst/>
            <a:gdLst>
              <a:gd name="T0" fmla="*/ 176 w 176"/>
              <a:gd name="T1" fmla="*/ 98 h 160"/>
              <a:gd name="T2" fmla="*/ 176 w 176"/>
              <a:gd name="T3" fmla="*/ 98 h 160"/>
              <a:gd name="T4" fmla="*/ 136 w 176"/>
              <a:gd name="T5" fmla="*/ 18 h 160"/>
              <a:gd name="T6" fmla="*/ 136 w 176"/>
              <a:gd name="T7" fmla="*/ 18 h 160"/>
              <a:gd name="T8" fmla="*/ 132 w 176"/>
              <a:gd name="T9" fmla="*/ 16 h 160"/>
              <a:gd name="T10" fmla="*/ 128 w 176"/>
              <a:gd name="T11" fmla="*/ 16 h 160"/>
              <a:gd name="T12" fmla="*/ 124 w 176"/>
              <a:gd name="T13" fmla="*/ 20 h 160"/>
              <a:gd name="T14" fmla="*/ 128 w 176"/>
              <a:gd name="T15" fmla="*/ 24 h 160"/>
              <a:gd name="T16" fmla="*/ 130 w 176"/>
              <a:gd name="T17" fmla="*/ 24 h 160"/>
              <a:gd name="T18" fmla="*/ 166 w 176"/>
              <a:gd name="T19" fmla="*/ 96 h 160"/>
              <a:gd name="T20" fmla="*/ 116 w 176"/>
              <a:gd name="T21" fmla="*/ 96 h 160"/>
              <a:gd name="T22" fmla="*/ 112 w 176"/>
              <a:gd name="T23" fmla="*/ 100 h 160"/>
              <a:gd name="T24" fmla="*/ 88 w 176"/>
              <a:gd name="T25" fmla="*/ 124 h 160"/>
              <a:gd name="T26" fmla="*/ 64 w 176"/>
              <a:gd name="T27" fmla="*/ 100 h 160"/>
              <a:gd name="T28" fmla="*/ 60 w 176"/>
              <a:gd name="T29" fmla="*/ 96 h 160"/>
              <a:gd name="T30" fmla="*/ 10 w 176"/>
              <a:gd name="T31" fmla="*/ 96 h 160"/>
              <a:gd name="T32" fmla="*/ 46 w 176"/>
              <a:gd name="T33" fmla="*/ 24 h 160"/>
              <a:gd name="T34" fmla="*/ 48 w 176"/>
              <a:gd name="T35" fmla="*/ 24 h 160"/>
              <a:gd name="T36" fmla="*/ 52 w 176"/>
              <a:gd name="T37" fmla="*/ 20 h 160"/>
              <a:gd name="T38" fmla="*/ 48 w 176"/>
              <a:gd name="T39" fmla="*/ 16 h 160"/>
              <a:gd name="T40" fmla="*/ 44 w 176"/>
              <a:gd name="T41" fmla="*/ 16 h 160"/>
              <a:gd name="T42" fmla="*/ 40 w 176"/>
              <a:gd name="T43" fmla="*/ 18 h 160"/>
              <a:gd name="T44" fmla="*/ 40 w 176"/>
              <a:gd name="T45" fmla="*/ 18 h 160"/>
              <a:gd name="T46" fmla="*/ 0 w 176"/>
              <a:gd name="T47" fmla="*/ 98 h 160"/>
              <a:gd name="T48" fmla="*/ 0 w 176"/>
              <a:gd name="T49" fmla="*/ 98 h 160"/>
              <a:gd name="T50" fmla="*/ 0 w 176"/>
              <a:gd name="T51" fmla="*/ 100 h 160"/>
              <a:gd name="T52" fmla="*/ 0 w 176"/>
              <a:gd name="T53" fmla="*/ 156 h 160"/>
              <a:gd name="T54" fmla="*/ 4 w 176"/>
              <a:gd name="T55" fmla="*/ 160 h 160"/>
              <a:gd name="T56" fmla="*/ 172 w 176"/>
              <a:gd name="T57" fmla="*/ 160 h 160"/>
              <a:gd name="T58" fmla="*/ 176 w 176"/>
              <a:gd name="T59" fmla="*/ 156 h 160"/>
              <a:gd name="T60" fmla="*/ 176 w 176"/>
              <a:gd name="T61" fmla="*/ 100 h 160"/>
              <a:gd name="T62" fmla="*/ 176 w 176"/>
              <a:gd name="T63" fmla="*/ 98 h 160"/>
              <a:gd name="T64" fmla="*/ 168 w 176"/>
              <a:gd name="T65" fmla="*/ 152 h 160"/>
              <a:gd name="T66" fmla="*/ 8 w 176"/>
              <a:gd name="T67" fmla="*/ 152 h 160"/>
              <a:gd name="T68" fmla="*/ 8 w 176"/>
              <a:gd name="T69" fmla="*/ 104 h 160"/>
              <a:gd name="T70" fmla="*/ 56 w 176"/>
              <a:gd name="T71" fmla="*/ 104 h 160"/>
              <a:gd name="T72" fmla="*/ 88 w 176"/>
              <a:gd name="T73" fmla="*/ 132 h 160"/>
              <a:gd name="T74" fmla="*/ 120 w 176"/>
              <a:gd name="T75" fmla="*/ 104 h 160"/>
              <a:gd name="T76" fmla="*/ 168 w 176"/>
              <a:gd name="T77" fmla="*/ 104 h 160"/>
              <a:gd name="T78" fmla="*/ 168 w 176"/>
              <a:gd name="T79" fmla="*/ 152 h 160"/>
              <a:gd name="T80" fmla="*/ 64 w 176"/>
              <a:gd name="T81" fmla="*/ 32 h 160"/>
              <a:gd name="T82" fmla="*/ 67 w 176"/>
              <a:gd name="T83" fmla="*/ 31 h 160"/>
              <a:gd name="T84" fmla="*/ 84 w 176"/>
              <a:gd name="T85" fmla="*/ 14 h 160"/>
              <a:gd name="T86" fmla="*/ 84 w 176"/>
              <a:gd name="T87" fmla="*/ 92 h 160"/>
              <a:gd name="T88" fmla="*/ 88 w 176"/>
              <a:gd name="T89" fmla="*/ 96 h 160"/>
              <a:gd name="T90" fmla="*/ 92 w 176"/>
              <a:gd name="T91" fmla="*/ 92 h 160"/>
              <a:gd name="T92" fmla="*/ 92 w 176"/>
              <a:gd name="T93" fmla="*/ 14 h 160"/>
              <a:gd name="T94" fmla="*/ 109 w 176"/>
              <a:gd name="T95" fmla="*/ 31 h 160"/>
              <a:gd name="T96" fmla="*/ 112 w 176"/>
              <a:gd name="T97" fmla="*/ 32 h 160"/>
              <a:gd name="T98" fmla="*/ 116 w 176"/>
              <a:gd name="T99" fmla="*/ 28 h 160"/>
              <a:gd name="T100" fmla="*/ 115 w 176"/>
              <a:gd name="T101" fmla="*/ 25 h 160"/>
              <a:gd name="T102" fmla="*/ 91 w 176"/>
              <a:gd name="T103" fmla="*/ 1 h 160"/>
              <a:gd name="T104" fmla="*/ 88 w 176"/>
              <a:gd name="T105" fmla="*/ 0 h 160"/>
              <a:gd name="T106" fmla="*/ 85 w 176"/>
              <a:gd name="T107" fmla="*/ 1 h 160"/>
              <a:gd name="T108" fmla="*/ 61 w 176"/>
              <a:gd name="T109" fmla="*/ 25 h 160"/>
              <a:gd name="T110" fmla="*/ 60 w 176"/>
              <a:gd name="T111" fmla="*/ 28 h 160"/>
              <a:gd name="T112" fmla="*/ 64 w 176"/>
              <a:gd name="T113" fmla="*/ 3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60">
                <a:moveTo>
                  <a:pt x="176" y="98"/>
                </a:moveTo>
                <a:cubicBezTo>
                  <a:pt x="176" y="98"/>
                  <a:pt x="176" y="98"/>
                  <a:pt x="176" y="98"/>
                </a:cubicBezTo>
                <a:cubicBezTo>
                  <a:pt x="136" y="18"/>
                  <a:pt x="136" y="18"/>
                  <a:pt x="136" y="18"/>
                </a:cubicBezTo>
                <a:cubicBezTo>
                  <a:pt x="136" y="18"/>
                  <a:pt x="136" y="18"/>
                  <a:pt x="136" y="18"/>
                </a:cubicBezTo>
                <a:cubicBezTo>
                  <a:pt x="135" y="17"/>
                  <a:pt x="134" y="16"/>
                  <a:pt x="132" y="16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6" y="16"/>
                  <a:pt x="124" y="18"/>
                  <a:pt x="124" y="20"/>
                </a:cubicBezTo>
                <a:cubicBezTo>
                  <a:pt x="124" y="22"/>
                  <a:pt x="126" y="24"/>
                  <a:pt x="128" y="24"/>
                </a:cubicBezTo>
                <a:cubicBezTo>
                  <a:pt x="130" y="24"/>
                  <a:pt x="130" y="24"/>
                  <a:pt x="130" y="24"/>
                </a:cubicBezTo>
                <a:cubicBezTo>
                  <a:pt x="166" y="96"/>
                  <a:pt x="166" y="96"/>
                  <a:pt x="166" y="96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14" y="96"/>
                  <a:pt x="112" y="98"/>
                  <a:pt x="112" y="100"/>
                </a:cubicBezTo>
                <a:cubicBezTo>
                  <a:pt x="112" y="113"/>
                  <a:pt x="101" y="124"/>
                  <a:pt x="88" y="124"/>
                </a:cubicBezTo>
                <a:cubicBezTo>
                  <a:pt x="75" y="124"/>
                  <a:pt x="64" y="113"/>
                  <a:pt x="64" y="100"/>
                </a:cubicBezTo>
                <a:cubicBezTo>
                  <a:pt x="64" y="98"/>
                  <a:pt x="62" y="96"/>
                  <a:pt x="60" y="96"/>
                </a:cubicBezTo>
                <a:cubicBezTo>
                  <a:pt x="10" y="96"/>
                  <a:pt x="10" y="96"/>
                  <a:pt x="10" y="96"/>
                </a:cubicBezTo>
                <a:cubicBezTo>
                  <a:pt x="46" y="24"/>
                  <a:pt x="46" y="24"/>
                  <a:pt x="46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50" y="24"/>
                  <a:pt x="52" y="22"/>
                  <a:pt x="52" y="20"/>
                </a:cubicBezTo>
                <a:cubicBezTo>
                  <a:pt x="52" y="18"/>
                  <a:pt x="50" y="16"/>
                  <a:pt x="48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2" y="16"/>
                  <a:pt x="41" y="17"/>
                  <a:pt x="40" y="18"/>
                </a:cubicBezTo>
                <a:cubicBezTo>
                  <a:pt x="40" y="18"/>
                  <a:pt x="40" y="18"/>
                  <a:pt x="40" y="1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9"/>
                  <a:pt x="0" y="99"/>
                  <a:pt x="0" y="100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58"/>
                  <a:pt x="2" y="160"/>
                  <a:pt x="4" y="160"/>
                </a:cubicBezTo>
                <a:cubicBezTo>
                  <a:pt x="172" y="160"/>
                  <a:pt x="172" y="160"/>
                  <a:pt x="172" y="160"/>
                </a:cubicBezTo>
                <a:cubicBezTo>
                  <a:pt x="174" y="160"/>
                  <a:pt x="176" y="158"/>
                  <a:pt x="176" y="156"/>
                </a:cubicBezTo>
                <a:cubicBezTo>
                  <a:pt x="176" y="100"/>
                  <a:pt x="176" y="100"/>
                  <a:pt x="176" y="100"/>
                </a:cubicBezTo>
                <a:cubicBezTo>
                  <a:pt x="176" y="99"/>
                  <a:pt x="176" y="99"/>
                  <a:pt x="176" y="98"/>
                </a:cubicBezTo>
                <a:moveTo>
                  <a:pt x="168" y="152"/>
                </a:moveTo>
                <a:cubicBezTo>
                  <a:pt x="8" y="152"/>
                  <a:pt x="8" y="152"/>
                  <a:pt x="8" y="152"/>
                </a:cubicBezTo>
                <a:cubicBezTo>
                  <a:pt x="8" y="104"/>
                  <a:pt x="8" y="104"/>
                  <a:pt x="8" y="104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58" y="120"/>
                  <a:pt x="72" y="132"/>
                  <a:pt x="88" y="132"/>
                </a:cubicBezTo>
                <a:cubicBezTo>
                  <a:pt x="104" y="132"/>
                  <a:pt x="118" y="120"/>
                  <a:pt x="120" y="104"/>
                </a:cubicBezTo>
                <a:cubicBezTo>
                  <a:pt x="168" y="104"/>
                  <a:pt x="168" y="104"/>
                  <a:pt x="168" y="104"/>
                </a:cubicBezTo>
                <a:lnTo>
                  <a:pt x="168" y="152"/>
                </a:lnTo>
                <a:close/>
                <a:moveTo>
                  <a:pt x="64" y="32"/>
                </a:moveTo>
                <a:cubicBezTo>
                  <a:pt x="65" y="32"/>
                  <a:pt x="66" y="32"/>
                  <a:pt x="67" y="31"/>
                </a:cubicBezTo>
                <a:cubicBezTo>
                  <a:pt x="84" y="14"/>
                  <a:pt x="84" y="14"/>
                  <a:pt x="84" y="14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94"/>
                  <a:pt x="86" y="96"/>
                  <a:pt x="88" y="96"/>
                </a:cubicBezTo>
                <a:cubicBezTo>
                  <a:pt x="90" y="96"/>
                  <a:pt x="92" y="94"/>
                  <a:pt x="92" y="92"/>
                </a:cubicBezTo>
                <a:cubicBezTo>
                  <a:pt x="92" y="14"/>
                  <a:pt x="92" y="14"/>
                  <a:pt x="92" y="14"/>
                </a:cubicBezTo>
                <a:cubicBezTo>
                  <a:pt x="109" y="31"/>
                  <a:pt x="109" y="31"/>
                  <a:pt x="109" y="31"/>
                </a:cubicBezTo>
                <a:cubicBezTo>
                  <a:pt x="110" y="32"/>
                  <a:pt x="111" y="32"/>
                  <a:pt x="112" y="32"/>
                </a:cubicBezTo>
                <a:cubicBezTo>
                  <a:pt x="114" y="32"/>
                  <a:pt x="116" y="30"/>
                  <a:pt x="116" y="28"/>
                </a:cubicBezTo>
                <a:cubicBezTo>
                  <a:pt x="116" y="27"/>
                  <a:pt x="116" y="26"/>
                  <a:pt x="115" y="25"/>
                </a:cubicBezTo>
                <a:cubicBezTo>
                  <a:pt x="91" y="1"/>
                  <a:pt x="91" y="1"/>
                  <a:pt x="91" y="1"/>
                </a:cubicBezTo>
                <a:cubicBezTo>
                  <a:pt x="90" y="0"/>
                  <a:pt x="89" y="0"/>
                  <a:pt x="88" y="0"/>
                </a:cubicBezTo>
                <a:cubicBezTo>
                  <a:pt x="87" y="0"/>
                  <a:pt x="86" y="0"/>
                  <a:pt x="85" y="1"/>
                </a:cubicBezTo>
                <a:cubicBezTo>
                  <a:pt x="61" y="25"/>
                  <a:pt x="61" y="25"/>
                  <a:pt x="61" y="25"/>
                </a:cubicBezTo>
                <a:cubicBezTo>
                  <a:pt x="60" y="26"/>
                  <a:pt x="60" y="27"/>
                  <a:pt x="60" y="28"/>
                </a:cubicBezTo>
                <a:cubicBezTo>
                  <a:pt x="60" y="30"/>
                  <a:pt x="62" y="32"/>
                  <a:pt x="64" y="3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92" name="Freeform 237">
            <a:extLst>
              <a:ext uri="{FF2B5EF4-FFF2-40B4-BE49-F238E27FC236}">
                <a16:creationId xmlns:a16="http://schemas.microsoft.com/office/drawing/2014/main" id="{0EC5CF26-4BF4-4F4E-96CC-11DF69B71268}"/>
              </a:ext>
            </a:extLst>
          </p:cNvPr>
          <p:cNvSpPr>
            <a:spLocks noEditPoints="1"/>
          </p:cNvSpPr>
          <p:nvPr/>
        </p:nvSpPr>
        <p:spPr bwMode="auto">
          <a:xfrm>
            <a:off x="12890818" y="-5784181"/>
            <a:ext cx="600075" cy="490538"/>
          </a:xfrm>
          <a:custGeom>
            <a:avLst/>
            <a:gdLst>
              <a:gd name="T0" fmla="*/ 176 w 176"/>
              <a:gd name="T1" fmla="*/ 82 h 144"/>
              <a:gd name="T2" fmla="*/ 176 w 176"/>
              <a:gd name="T3" fmla="*/ 82 h 144"/>
              <a:gd name="T4" fmla="*/ 136 w 176"/>
              <a:gd name="T5" fmla="*/ 2 h 144"/>
              <a:gd name="T6" fmla="*/ 136 w 176"/>
              <a:gd name="T7" fmla="*/ 2 h 144"/>
              <a:gd name="T8" fmla="*/ 132 w 176"/>
              <a:gd name="T9" fmla="*/ 0 h 144"/>
              <a:gd name="T10" fmla="*/ 44 w 176"/>
              <a:gd name="T11" fmla="*/ 0 h 144"/>
              <a:gd name="T12" fmla="*/ 40 w 176"/>
              <a:gd name="T13" fmla="*/ 2 h 144"/>
              <a:gd name="T14" fmla="*/ 40 w 176"/>
              <a:gd name="T15" fmla="*/ 2 h 144"/>
              <a:gd name="T16" fmla="*/ 0 w 176"/>
              <a:gd name="T17" fmla="*/ 82 h 144"/>
              <a:gd name="T18" fmla="*/ 0 w 176"/>
              <a:gd name="T19" fmla="*/ 82 h 144"/>
              <a:gd name="T20" fmla="*/ 0 w 176"/>
              <a:gd name="T21" fmla="*/ 84 h 144"/>
              <a:gd name="T22" fmla="*/ 0 w 176"/>
              <a:gd name="T23" fmla="*/ 140 h 144"/>
              <a:gd name="T24" fmla="*/ 4 w 176"/>
              <a:gd name="T25" fmla="*/ 144 h 144"/>
              <a:gd name="T26" fmla="*/ 172 w 176"/>
              <a:gd name="T27" fmla="*/ 144 h 144"/>
              <a:gd name="T28" fmla="*/ 176 w 176"/>
              <a:gd name="T29" fmla="*/ 140 h 144"/>
              <a:gd name="T30" fmla="*/ 176 w 176"/>
              <a:gd name="T31" fmla="*/ 84 h 144"/>
              <a:gd name="T32" fmla="*/ 176 w 176"/>
              <a:gd name="T33" fmla="*/ 82 h 144"/>
              <a:gd name="T34" fmla="*/ 46 w 176"/>
              <a:gd name="T35" fmla="*/ 8 h 144"/>
              <a:gd name="T36" fmla="*/ 130 w 176"/>
              <a:gd name="T37" fmla="*/ 8 h 144"/>
              <a:gd name="T38" fmla="*/ 166 w 176"/>
              <a:gd name="T39" fmla="*/ 80 h 144"/>
              <a:gd name="T40" fmla="*/ 124 w 176"/>
              <a:gd name="T41" fmla="*/ 80 h 144"/>
              <a:gd name="T42" fmla="*/ 120 w 176"/>
              <a:gd name="T43" fmla="*/ 80 h 144"/>
              <a:gd name="T44" fmla="*/ 116 w 176"/>
              <a:gd name="T45" fmla="*/ 80 h 144"/>
              <a:gd name="T46" fmla="*/ 112 w 176"/>
              <a:gd name="T47" fmla="*/ 84 h 144"/>
              <a:gd name="T48" fmla="*/ 88 w 176"/>
              <a:gd name="T49" fmla="*/ 108 h 144"/>
              <a:gd name="T50" fmla="*/ 64 w 176"/>
              <a:gd name="T51" fmla="*/ 84 h 144"/>
              <a:gd name="T52" fmla="*/ 60 w 176"/>
              <a:gd name="T53" fmla="*/ 80 h 144"/>
              <a:gd name="T54" fmla="*/ 56 w 176"/>
              <a:gd name="T55" fmla="*/ 80 h 144"/>
              <a:gd name="T56" fmla="*/ 52 w 176"/>
              <a:gd name="T57" fmla="*/ 80 h 144"/>
              <a:gd name="T58" fmla="*/ 10 w 176"/>
              <a:gd name="T59" fmla="*/ 80 h 144"/>
              <a:gd name="T60" fmla="*/ 46 w 176"/>
              <a:gd name="T61" fmla="*/ 8 h 144"/>
              <a:gd name="T62" fmla="*/ 168 w 176"/>
              <a:gd name="T63" fmla="*/ 136 h 144"/>
              <a:gd name="T64" fmla="*/ 8 w 176"/>
              <a:gd name="T65" fmla="*/ 136 h 144"/>
              <a:gd name="T66" fmla="*/ 8 w 176"/>
              <a:gd name="T67" fmla="*/ 88 h 144"/>
              <a:gd name="T68" fmla="*/ 56 w 176"/>
              <a:gd name="T69" fmla="*/ 88 h 144"/>
              <a:gd name="T70" fmla="*/ 88 w 176"/>
              <a:gd name="T71" fmla="*/ 116 h 144"/>
              <a:gd name="T72" fmla="*/ 120 w 176"/>
              <a:gd name="T73" fmla="*/ 88 h 144"/>
              <a:gd name="T74" fmla="*/ 168 w 176"/>
              <a:gd name="T75" fmla="*/ 88 h 144"/>
              <a:gd name="T76" fmla="*/ 168 w 176"/>
              <a:gd name="T77" fmla="*/ 136 h 144"/>
              <a:gd name="T78" fmla="*/ 52 w 176"/>
              <a:gd name="T79" fmla="*/ 48 h 144"/>
              <a:gd name="T80" fmla="*/ 124 w 176"/>
              <a:gd name="T81" fmla="*/ 48 h 144"/>
              <a:gd name="T82" fmla="*/ 128 w 176"/>
              <a:gd name="T83" fmla="*/ 44 h 144"/>
              <a:gd name="T84" fmla="*/ 124 w 176"/>
              <a:gd name="T85" fmla="*/ 40 h 144"/>
              <a:gd name="T86" fmla="*/ 52 w 176"/>
              <a:gd name="T87" fmla="*/ 40 h 144"/>
              <a:gd name="T88" fmla="*/ 48 w 176"/>
              <a:gd name="T89" fmla="*/ 44 h 144"/>
              <a:gd name="T90" fmla="*/ 52 w 176"/>
              <a:gd name="T91" fmla="*/ 48 h 144"/>
              <a:gd name="T92" fmla="*/ 60 w 176"/>
              <a:gd name="T93" fmla="*/ 32 h 144"/>
              <a:gd name="T94" fmla="*/ 116 w 176"/>
              <a:gd name="T95" fmla="*/ 32 h 144"/>
              <a:gd name="T96" fmla="*/ 120 w 176"/>
              <a:gd name="T97" fmla="*/ 28 h 144"/>
              <a:gd name="T98" fmla="*/ 116 w 176"/>
              <a:gd name="T99" fmla="*/ 24 h 144"/>
              <a:gd name="T100" fmla="*/ 60 w 176"/>
              <a:gd name="T101" fmla="*/ 24 h 144"/>
              <a:gd name="T102" fmla="*/ 56 w 176"/>
              <a:gd name="T103" fmla="*/ 28 h 144"/>
              <a:gd name="T104" fmla="*/ 60 w 176"/>
              <a:gd name="T105" fmla="*/ 32 h 144"/>
              <a:gd name="T106" fmla="*/ 136 w 176"/>
              <a:gd name="T107" fmla="*/ 60 h 144"/>
              <a:gd name="T108" fmla="*/ 132 w 176"/>
              <a:gd name="T109" fmla="*/ 56 h 144"/>
              <a:gd name="T110" fmla="*/ 44 w 176"/>
              <a:gd name="T111" fmla="*/ 56 h 144"/>
              <a:gd name="T112" fmla="*/ 40 w 176"/>
              <a:gd name="T113" fmla="*/ 60 h 144"/>
              <a:gd name="T114" fmla="*/ 44 w 176"/>
              <a:gd name="T115" fmla="*/ 64 h 144"/>
              <a:gd name="T116" fmla="*/ 132 w 176"/>
              <a:gd name="T117" fmla="*/ 64 h 144"/>
              <a:gd name="T118" fmla="*/ 136 w 176"/>
              <a:gd name="T119" fmla="*/ 6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6" h="144">
                <a:moveTo>
                  <a:pt x="176" y="82"/>
                </a:moveTo>
                <a:cubicBezTo>
                  <a:pt x="176" y="82"/>
                  <a:pt x="176" y="82"/>
                  <a:pt x="176" y="82"/>
                </a:cubicBezTo>
                <a:cubicBezTo>
                  <a:pt x="136" y="2"/>
                  <a:pt x="136" y="2"/>
                  <a:pt x="136" y="2"/>
                </a:cubicBezTo>
                <a:cubicBezTo>
                  <a:pt x="136" y="2"/>
                  <a:pt x="136" y="2"/>
                  <a:pt x="136" y="2"/>
                </a:cubicBezTo>
                <a:cubicBezTo>
                  <a:pt x="135" y="1"/>
                  <a:pt x="134" y="0"/>
                  <a:pt x="13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2" y="0"/>
                  <a:pt x="41" y="1"/>
                  <a:pt x="40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83"/>
                  <a:pt x="0" y="83"/>
                  <a:pt x="0" y="84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2"/>
                  <a:pt x="2" y="144"/>
                  <a:pt x="4" y="144"/>
                </a:cubicBezTo>
                <a:cubicBezTo>
                  <a:pt x="172" y="144"/>
                  <a:pt x="172" y="144"/>
                  <a:pt x="172" y="144"/>
                </a:cubicBezTo>
                <a:cubicBezTo>
                  <a:pt x="174" y="144"/>
                  <a:pt x="176" y="142"/>
                  <a:pt x="176" y="140"/>
                </a:cubicBezTo>
                <a:cubicBezTo>
                  <a:pt x="176" y="84"/>
                  <a:pt x="176" y="84"/>
                  <a:pt x="176" y="84"/>
                </a:cubicBezTo>
                <a:cubicBezTo>
                  <a:pt x="176" y="83"/>
                  <a:pt x="176" y="83"/>
                  <a:pt x="176" y="82"/>
                </a:cubicBezTo>
                <a:moveTo>
                  <a:pt x="46" y="8"/>
                </a:moveTo>
                <a:cubicBezTo>
                  <a:pt x="130" y="8"/>
                  <a:pt x="130" y="8"/>
                  <a:pt x="130" y="8"/>
                </a:cubicBezTo>
                <a:cubicBezTo>
                  <a:pt x="166" y="80"/>
                  <a:pt x="166" y="80"/>
                  <a:pt x="166" y="80"/>
                </a:cubicBezTo>
                <a:cubicBezTo>
                  <a:pt x="124" y="80"/>
                  <a:pt x="124" y="80"/>
                  <a:pt x="124" y="80"/>
                </a:cubicBezTo>
                <a:cubicBezTo>
                  <a:pt x="120" y="80"/>
                  <a:pt x="120" y="80"/>
                  <a:pt x="120" y="80"/>
                </a:cubicBezTo>
                <a:cubicBezTo>
                  <a:pt x="116" y="80"/>
                  <a:pt x="116" y="80"/>
                  <a:pt x="116" y="80"/>
                </a:cubicBezTo>
                <a:cubicBezTo>
                  <a:pt x="114" y="80"/>
                  <a:pt x="112" y="82"/>
                  <a:pt x="112" y="84"/>
                </a:cubicBezTo>
                <a:cubicBezTo>
                  <a:pt x="112" y="97"/>
                  <a:pt x="101" y="108"/>
                  <a:pt x="88" y="108"/>
                </a:cubicBezTo>
                <a:cubicBezTo>
                  <a:pt x="75" y="108"/>
                  <a:pt x="64" y="97"/>
                  <a:pt x="64" y="84"/>
                </a:cubicBezTo>
                <a:cubicBezTo>
                  <a:pt x="64" y="82"/>
                  <a:pt x="62" y="80"/>
                  <a:pt x="60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10" y="80"/>
                  <a:pt x="10" y="80"/>
                  <a:pt x="10" y="80"/>
                </a:cubicBezTo>
                <a:lnTo>
                  <a:pt x="46" y="8"/>
                </a:lnTo>
                <a:close/>
                <a:moveTo>
                  <a:pt x="168" y="136"/>
                </a:moveTo>
                <a:cubicBezTo>
                  <a:pt x="8" y="136"/>
                  <a:pt x="8" y="136"/>
                  <a:pt x="8" y="136"/>
                </a:cubicBezTo>
                <a:cubicBezTo>
                  <a:pt x="8" y="88"/>
                  <a:pt x="8" y="88"/>
                  <a:pt x="8" y="88"/>
                </a:cubicBezTo>
                <a:cubicBezTo>
                  <a:pt x="56" y="88"/>
                  <a:pt x="56" y="88"/>
                  <a:pt x="56" y="88"/>
                </a:cubicBezTo>
                <a:cubicBezTo>
                  <a:pt x="58" y="104"/>
                  <a:pt x="72" y="116"/>
                  <a:pt x="88" y="116"/>
                </a:cubicBezTo>
                <a:cubicBezTo>
                  <a:pt x="104" y="116"/>
                  <a:pt x="118" y="104"/>
                  <a:pt x="120" y="88"/>
                </a:cubicBezTo>
                <a:cubicBezTo>
                  <a:pt x="168" y="88"/>
                  <a:pt x="168" y="88"/>
                  <a:pt x="168" y="88"/>
                </a:cubicBezTo>
                <a:lnTo>
                  <a:pt x="168" y="136"/>
                </a:lnTo>
                <a:close/>
                <a:moveTo>
                  <a:pt x="52" y="48"/>
                </a:moveTo>
                <a:cubicBezTo>
                  <a:pt x="124" y="48"/>
                  <a:pt x="124" y="48"/>
                  <a:pt x="124" y="48"/>
                </a:cubicBezTo>
                <a:cubicBezTo>
                  <a:pt x="126" y="48"/>
                  <a:pt x="128" y="46"/>
                  <a:pt x="128" y="44"/>
                </a:cubicBezTo>
                <a:cubicBezTo>
                  <a:pt x="128" y="42"/>
                  <a:pt x="126" y="40"/>
                  <a:pt x="124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50" y="40"/>
                  <a:pt x="48" y="42"/>
                  <a:pt x="48" y="44"/>
                </a:cubicBezTo>
                <a:cubicBezTo>
                  <a:pt x="48" y="46"/>
                  <a:pt x="50" y="48"/>
                  <a:pt x="52" y="48"/>
                </a:cubicBezTo>
                <a:moveTo>
                  <a:pt x="60" y="32"/>
                </a:moveTo>
                <a:cubicBezTo>
                  <a:pt x="116" y="32"/>
                  <a:pt x="116" y="32"/>
                  <a:pt x="116" y="32"/>
                </a:cubicBezTo>
                <a:cubicBezTo>
                  <a:pt x="118" y="32"/>
                  <a:pt x="120" y="30"/>
                  <a:pt x="120" y="28"/>
                </a:cubicBezTo>
                <a:cubicBezTo>
                  <a:pt x="120" y="26"/>
                  <a:pt x="118" y="24"/>
                  <a:pt x="116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58" y="24"/>
                  <a:pt x="56" y="26"/>
                  <a:pt x="56" y="28"/>
                </a:cubicBezTo>
                <a:cubicBezTo>
                  <a:pt x="56" y="30"/>
                  <a:pt x="58" y="32"/>
                  <a:pt x="60" y="32"/>
                </a:cubicBezTo>
                <a:moveTo>
                  <a:pt x="136" y="60"/>
                </a:moveTo>
                <a:cubicBezTo>
                  <a:pt x="136" y="58"/>
                  <a:pt x="134" y="56"/>
                  <a:pt x="132" y="56"/>
                </a:cubicBezTo>
                <a:cubicBezTo>
                  <a:pt x="44" y="56"/>
                  <a:pt x="44" y="56"/>
                  <a:pt x="44" y="56"/>
                </a:cubicBezTo>
                <a:cubicBezTo>
                  <a:pt x="42" y="56"/>
                  <a:pt x="40" y="58"/>
                  <a:pt x="40" y="60"/>
                </a:cubicBezTo>
                <a:cubicBezTo>
                  <a:pt x="40" y="62"/>
                  <a:pt x="42" y="64"/>
                  <a:pt x="44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34" y="64"/>
                  <a:pt x="136" y="62"/>
                  <a:pt x="136" y="6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93" name="Freeform 238">
            <a:extLst>
              <a:ext uri="{FF2B5EF4-FFF2-40B4-BE49-F238E27FC236}">
                <a16:creationId xmlns:a16="http://schemas.microsoft.com/office/drawing/2014/main" id="{AE92157C-2BFF-4A61-BF2E-67E865A61311}"/>
              </a:ext>
            </a:extLst>
          </p:cNvPr>
          <p:cNvSpPr>
            <a:spLocks noEditPoints="1"/>
          </p:cNvSpPr>
          <p:nvPr/>
        </p:nvSpPr>
        <p:spPr bwMode="auto">
          <a:xfrm>
            <a:off x="14036993" y="-5838156"/>
            <a:ext cx="600075" cy="598488"/>
          </a:xfrm>
          <a:custGeom>
            <a:avLst/>
            <a:gdLst>
              <a:gd name="T0" fmla="*/ 176 w 176"/>
              <a:gd name="T1" fmla="*/ 52 h 176"/>
              <a:gd name="T2" fmla="*/ 176 w 176"/>
              <a:gd name="T3" fmla="*/ 50 h 176"/>
              <a:gd name="T4" fmla="*/ 144 w 176"/>
              <a:gd name="T5" fmla="*/ 2 h 176"/>
              <a:gd name="T6" fmla="*/ 36 w 176"/>
              <a:gd name="T7" fmla="*/ 0 h 176"/>
              <a:gd name="T8" fmla="*/ 32 w 176"/>
              <a:gd name="T9" fmla="*/ 2 h 176"/>
              <a:gd name="T10" fmla="*/ 0 w 176"/>
              <a:gd name="T11" fmla="*/ 50 h 176"/>
              <a:gd name="T12" fmla="*/ 0 w 176"/>
              <a:gd name="T13" fmla="*/ 100 h 176"/>
              <a:gd name="T14" fmla="*/ 13 w 176"/>
              <a:gd name="T15" fmla="*/ 104 h 176"/>
              <a:gd name="T16" fmla="*/ 0 w 176"/>
              <a:gd name="T17" fmla="*/ 122 h 176"/>
              <a:gd name="T18" fmla="*/ 0 w 176"/>
              <a:gd name="T19" fmla="*/ 172 h 176"/>
              <a:gd name="T20" fmla="*/ 172 w 176"/>
              <a:gd name="T21" fmla="*/ 176 h 176"/>
              <a:gd name="T22" fmla="*/ 176 w 176"/>
              <a:gd name="T23" fmla="*/ 124 h 176"/>
              <a:gd name="T24" fmla="*/ 176 w 176"/>
              <a:gd name="T25" fmla="*/ 122 h 176"/>
              <a:gd name="T26" fmla="*/ 172 w 176"/>
              <a:gd name="T27" fmla="*/ 104 h 176"/>
              <a:gd name="T28" fmla="*/ 38 w 176"/>
              <a:gd name="T29" fmla="*/ 8 h 176"/>
              <a:gd name="T30" fmla="*/ 165 w 176"/>
              <a:gd name="T31" fmla="*/ 48 h 176"/>
              <a:gd name="T32" fmla="*/ 120 w 176"/>
              <a:gd name="T33" fmla="*/ 48 h 176"/>
              <a:gd name="T34" fmla="*/ 112 w 176"/>
              <a:gd name="T35" fmla="*/ 52 h 176"/>
              <a:gd name="T36" fmla="*/ 64 w 176"/>
              <a:gd name="T37" fmla="*/ 52 h 176"/>
              <a:gd name="T38" fmla="*/ 56 w 176"/>
              <a:gd name="T39" fmla="*/ 48 h 176"/>
              <a:gd name="T40" fmla="*/ 11 w 176"/>
              <a:gd name="T41" fmla="*/ 48 h 176"/>
              <a:gd name="T42" fmla="*/ 168 w 176"/>
              <a:gd name="T43" fmla="*/ 168 h 176"/>
              <a:gd name="T44" fmla="*/ 8 w 176"/>
              <a:gd name="T45" fmla="*/ 128 h 176"/>
              <a:gd name="T46" fmla="*/ 88 w 176"/>
              <a:gd name="T47" fmla="*/ 156 h 176"/>
              <a:gd name="T48" fmla="*/ 168 w 176"/>
              <a:gd name="T49" fmla="*/ 128 h 176"/>
              <a:gd name="T50" fmla="*/ 165 w 176"/>
              <a:gd name="T51" fmla="*/ 120 h 176"/>
              <a:gd name="T52" fmla="*/ 120 w 176"/>
              <a:gd name="T53" fmla="*/ 120 h 176"/>
              <a:gd name="T54" fmla="*/ 112 w 176"/>
              <a:gd name="T55" fmla="*/ 124 h 176"/>
              <a:gd name="T56" fmla="*/ 64 w 176"/>
              <a:gd name="T57" fmla="*/ 124 h 176"/>
              <a:gd name="T58" fmla="*/ 56 w 176"/>
              <a:gd name="T59" fmla="*/ 120 h 176"/>
              <a:gd name="T60" fmla="*/ 11 w 176"/>
              <a:gd name="T61" fmla="*/ 120 h 176"/>
              <a:gd name="T62" fmla="*/ 154 w 176"/>
              <a:gd name="T63" fmla="*/ 104 h 176"/>
              <a:gd name="T64" fmla="*/ 168 w 176"/>
              <a:gd name="T65" fmla="*/ 96 h 176"/>
              <a:gd name="T66" fmla="*/ 8 w 176"/>
              <a:gd name="T67" fmla="*/ 56 h 176"/>
              <a:gd name="T68" fmla="*/ 88 w 176"/>
              <a:gd name="T69" fmla="*/ 84 h 176"/>
              <a:gd name="T70" fmla="*/ 168 w 176"/>
              <a:gd name="T71" fmla="*/ 5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76">
                <a:moveTo>
                  <a:pt x="176" y="100"/>
                </a:moveTo>
                <a:cubicBezTo>
                  <a:pt x="176" y="52"/>
                  <a:pt x="176" y="52"/>
                  <a:pt x="176" y="52"/>
                </a:cubicBezTo>
                <a:cubicBezTo>
                  <a:pt x="176" y="51"/>
                  <a:pt x="176" y="51"/>
                  <a:pt x="176" y="50"/>
                </a:cubicBezTo>
                <a:cubicBezTo>
                  <a:pt x="176" y="50"/>
                  <a:pt x="176" y="50"/>
                  <a:pt x="176" y="50"/>
                </a:cubicBezTo>
                <a:cubicBezTo>
                  <a:pt x="144" y="2"/>
                  <a:pt x="144" y="2"/>
                  <a:pt x="144" y="2"/>
                </a:cubicBezTo>
                <a:cubicBezTo>
                  <a:pt x="144" y="2"/>
                  <a:pt x="144" y="2"/>
                  <a:pt x="144" y="2"/>
                </a:cubicBezTo>
                <a:cubicBezTo>
                  <a:pt x="143" y="1"/>
                  <a:pt x="142" y="0"/>
                  <a:pt x="140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4" y="0"/>
                  <a:pt x="33" y="1"/>
                  <a:pt x="32" y="2"/>
                </a:cubicBezTo>
                <a:cubicBezTo>
                  <a:pt x="32" y="2"/>
                  <a:pt x="32" y="2"/>
                  <a:pt x="32" y="2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1"/>
                  <a:pt x="0" y="51"/>
                  <a:pt x="0" y="52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2"/>
                  <a:pt x="2" y="104"/>
                  <a:pt x="4" y="104"/>
                </a:cubicBezTo>
                <a:cubicBezTo>
                  <a:pt x="13" y="104"/>
                  <a:pt x="13" y="104"/>
                  <a:pt x="13" y="104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3"/>
                  <a:pt x="0" y="123"/>
                  <a:pt x="0" y="124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172" y="176"/>
                  <a:pt x="172" y="176"/>
                  <a:pt x="172" y="176"/>
                </a:cubicBezTo>
                <a:cubicBezTo>
                  <a:pt x="174" y="176"/>
                  <a:pt x="176" y="174"/>
                  <a:pt x="176" y="172"/>
                </a:cubicBezTo>
                <a:cubicBezTo>
                  <a:pt x="176" y="124"/>
                  <a:pt x="176" y="124"/>
                  <a:pt x="176" y="124"/>
                </a:cubicBezTo>
                <a:cubicBezTo>
                  <a:pt x="176" y="123"/>
                  <a:pt x="176" y="123"/>
                  <a:pt x="176" y="122"/>
                </a:cubicBezTo>
                <a:cubicBezTo>
                  <a:pt x="176" y="122"/>
                  <a:pt x="176" y="122"/>
                  <a:pt x="176" y="122"/>
                </a:cubicBezTo>
                <a:cubicBezTo>
                  <a:pt x="163" y="104"/>
                  <a:pt x="163" y="104"/>
                  <a:pt x="163" y="104"/>
                </a:cubicBezTo>
                <a:cubicBezTo>
                  <a:pt x="172" y="104"/>
                  <a:pt x="172" y="104"/>
                  <a:pt x="172" y="104"/>
                </a:cubicBezTo>
                <a:cubicBezTo>
                  <a:pt x="174" y="104"/>
                  <a:pt x="176" y="102"/>
                  <a:pt x="176" y="100"/>
                </a:cubicBezTo>
                <a:moveTo>
                  <a:pt x="38" y="8"/>
                </a:moveTo>
                <a:cubicBezTo>
                  <a:pt x="138" y="8"/>
                  <a:pt x="138" y="8"/>
                  <a:pt x="138" y="8"/>
                </a:cubicBezTo>
                <a:cubicBezTo>
                  <a:pt x="165" y="48"/>
                  <a:pt x="165" y="48"/>
                  <a:pt x="165" y="48"/>
                </a:cubicBezTo>
                <a:cubicBezTo>
                  <a:pt x="124" y="48"/>
                  <a:pt x="124" y="48"/>
                  <a:pt x="124" y="48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16" y="48"/>
                  <a:pt x="116" y="48"/>
                  <a:pt x="116" y="48"/>
                </a:cubicBezTo>
                <a:cubicBezTo>
                  <a:pt x="114" y="48"/>
                  <a:pt x="112" y="50"/>
                  <a:pt x="112" y="52"/>
                </a:cubicBezTo>
                <a:cubicBezTo>
                  <a:pt x="112" y="65"/>
                  <a:pt x="101" y="76"/>
                  <a:pt x="88" y="76"/>
                </a:cubicBezTo>
                <a:cubicBezTo>
                  <a:pt x="75" y="76"/>
                  <a:pt x="64" y="65"/>
                  <a:pt x="64" y="52"/>
                </a:cubicBezTo>
                <a:cubicBezTo>
                  <a:pt x="64" y="50"/>
                  <a:pt x="62" y="48"/>
                  <a:pt x="60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2" y="48"/>
                  <a:pt x="52" y="48"/>
                  <a:pt x="52" y="48"/>
                </a:cubicBezTo>
                <a:cubicBezTo>
                  <a:pt x="11" y="48"/>
                  <a:pt x="11" y="48"/>
                  <a:pt x="11" y="48"/>
                </a:cubicBezTo>
                <a:lnTo>
                  <a:pt x="38" y="8"/>
                </a:lnTo>
                <a:close/>
                <a:moveTo>
                  <a:pt x="168" y="168"/>
                </a:moveTo>
                <a:cubicBezTo>
                  <a:pt x="8" y="168"/>
                  <a:pt x="8" y="168"/>
                  <a:pt x="8" y="168"/>
                </a:cubicBezTo>
                <a:cubicBezTo>
                  <a:pt x="8" y="128"/>
                  <a:pt x="8" y="128"/>
                  <a:pt x="8" y="128"/>
                </a:cubicBezTo>
                <a:cubicBezTo>
                  <a:pt x="56" y="128"/>
                  <a:pt x="56" y="128"/>
                  <a:pt x="56" y="128"/>
                </a:cubicBezTo>
                <a:cubicBezTo>
                  <a:pt x="58" y="144"/>
                  <a:pt x="72" y="156"/>
                  <a:pt x="88" y="156"/>
                </a:cubicBezTo>
                <a:cubicBezTo>
                  <a:pt x="104" y="156"/>
                  <a:pt x="118" y="144"/>
                  <a:pt x="120" y="128"/>
                </a:cubicBezTo>
                <a:cubicBezTo>
                  <a:pt x="168" y="128"/>
                  <a:pt x="168" y="128"/>
                  <a:pt x="168" y="128"/>
                </a:cubicBezTo>
                <a:lnTo>
                  <a:pt x="168" y="168"/>
                </a:lnTo>
                <a:close/>
                <a:moveTo>
                  <a:pt x="165" y="120"/>
                </a:moveTo>
                <a:cubicBezTo>
                  <a:pt x="124" y="120"/>
                  <a:pt x="124" y="120"/>
                  <a:pt x="124" y="120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116" y="120"/>
                  <a:pt x="116" y="120"/>
                  <a:pt x="116" y="120"/>
                </a:cubicBezTo>
                <a:cubicBezTo>
                  <a:pt x="114" y="120"/>
                  <a:pt x="112" y="122"/>
                  <a:pt x="112" y="124"/>
                </a:cubicBezTo>
                <a:cubicBezTo>
                  <a:pt x="112" y="137"/>
                  <a:pt x="101" y="148"/>
                  <a:pt x="88" y="148"/>
                </a:cubicBezTo>
                <a:cubicBezTo>
                  <a:pt x="75" y="148"/>
                  <a:pt x="64" y="137"/>
                  <a:pt x="64" y="124"/>
                </a:cubicBezTo>
                <a:cubicBezTo>
                  <a:pt x="64" y="122"/>
                  <a:pt x="62" y="120"/>
                  <a:pt x="60" y="120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52" y="120"/>
                  <a:pt x="52" y="120"/>
                  <a:pt x="52" y="120"/>
                </a:cubicBezTo>
                <a:cubicBezTo>
                  <a:pt x="11" y="120"/>
                  <a:pt x="11" y="120"/>
                  <a:pt x="11" y="120"/>
                </a:cubicBezTo>
                <a:cubicBezTo>
                  <a:pt x="22" y="104"/>
                  <a:pt x="22" y="104"/>
                  <a:pt x="22" y="104"/>
                </a:cubicBezTo>
                <a:cubicBezTo>
                  <a:pt x="154" y="104"/>
                  <a:pt x="154" y="104"/>
                  <a:pt x="154" y="104"/>
                </a:cubicBezTo>
                <a:lnTo>
                  <a:pt x="165" y="120"/>
                </a:lnTo>
                <a:close/>
                <a:moveTo>
                  <a:pt x="168" y="96"/>
                </a:moveTo>
                <a:cubicBezTo>
                  <a:pt x="8" y="96"/>
                  <a:pt x="8" y="96"/>
                  <a:pt x="8" y="96"/>
                </a:cubicBezTo>
                <a:cubicBezTo>
                  <a:pt x="8" y="56"/>
                  <a:pt x="8" y="56"/>
                  <a:pt x="8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58" y="72"/>
                  <a:pt x="72" y="84"/>
                  <a:pt x="88" y="84"/>
                </a:cubicBezTo>
                <a:cubicBezTo>
                  <a:pt x="104" y="84"/>
                  <a:pt x="118" y="72"/>
                  <a:pt x="120" y="56"/>
                </a:cubicBezTo>
                <a:cubicBezTo>
                  <a:pt x="168" y="56"/>
                  <a:pt x="168" y="56"/>
                  <a:pt x="168" y="56"/>
                </a:cubicBezTo>
                <a:lnTo>
                  <a:pt x="168" y="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94" name="Freeform 239">
            <a:extLst>
              <a:ext uri="{FF2B5EF4-FFF2-40B4-BE49-F238E27FC236}">
                <a16:creationId xmlns:a16="http://schemas.microsoft.com/office/drawing/2014/main" id="{66C584E5-AB2E-4538-8577-F36D6701C2D9}"/>
              </a:ext>
            </a:extLst>
          </p:cNvPr>
          <p:cNvSpPr>
            <a:spLocks/>
          </p:cNvSpPr>
          <p:nvPr/>
        </p:nvSpPr>
        <p:spPr bwMode="auto">
          <a:xfrm>
            <a:off x="15181580" y="-5838156"/>
            <a:ext cx="600075" cy="598488"/>
          </a:xfrm>
          <a:custGeom>
            <a:avLst/>
            <a:gdLst>
              <a:gd name="T0" fmla="*/ 172 w 176"/>
              <a:gd name="T1" fmla="*/ 84 h 176"/>
              <a:gd name="T2" fmla="*/ 168 w 176"/>
              <a:gd name="T3" fmla="*/ 88 h 176"/>
              <a:gd name="T4" fmla="*/ 88 w 176"/>
              <a:gd name="T5" fmla="*/ 168 h 176"/>
              <a:gd name="T6" fmla="*/ 8 w 176"/>
              <a:gd name="T7" fmla="*/ 88 h 176"/>
              <a:gd name="T8" fmla="*/ 88 w 176"/>
              <a:gd name="T9" fmla="*/ 8 h 176"/>
              <a:gd name="T10" fmla="*/ 152 w 176"/>
              <a:gd name="T11" fmla="*/ 40 h 176"/>
              <a:gd name="T12" fmla="*/ 120 w 176"/>
              <a:gd name="T13" fmla="*/ 40 h 176"/>
              <a:gd name="T14" fmla="*/ 116 w 176"/>
              <a:gd name="T15" fmla="*/ 44 h 176"/>
              <a:gd name="T16" fmla="*/ 120 w 176"/>
              <a:gd name="T17" fmla="*/ 48 h 176"/>
              <a:gd name="T18" fmla="*/ 160 w 176"/>
              <a:gd name="T19" fmla="*/ 48 h 176"/>
              <a:gd name="T20" fmla="*/ 164 w 176"/>
              <a:gd name="T21" fmla="*/ 44 h 176"/>
              <a:gd name="T22" fmla="*/ 164 w 176"/>
              <a:gd name="T23" fmla="*/ 4 h 176"/>
              <a:gd name="T24" fmla="*/ 160 w 176"/>
              <a:gd name="T25" fmla="*/ 0 h 176"/>
              <a:gd name="T26" fmla="*/ 156 w 176"/>
              <a:gd name="T27" fmla="*/ 4 h 176"/>
              <a:gd name="T28" fmla="*/ 156 w 176"/>
              <a:gd name="T29" fmla="*/ 32 h 176"/>
              <a:gd name="T30" fmla="*/ 88 w 176"/>
              <a:gd name="T31" fmla="*/ 0 h 176"/>
              <a:gd name="T32" fmla="*/ 0 w 176"/>
              <a:gd name="T33" fmla="*/ 88 h 176"/>
              <a:gd name="T34" fmla="*/ 88 w 176"/>
              <a:gd name="T35" fmla="*/ 176 h 176"/>
              <a:gd name="T36" fmla="*/ 176 w 176"/>
              <a:gd name="T37" fmla="*/ 88 h 176"/>
              <a:gd name="T38" fmla="*/ 172 w 176"/>
              <a:gd name="T39" fmla="*/ 8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6" h="176">
                <a:moveTo>
                  <a:pt x="172" y="84"/>
                </a:moveTo>
                <a:cubicBezTo>
                  <a:pt x="170" y="84"/>
                  <a:pt x="168" y="86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14" y="8"/>
                  <a:pt x="137" y="21"/>
                  <a:pt x="152" y="40"/>
                </a:cubicBezTo>
                <a:cubicBezTo>
                  <a:pt x="120" y="40"/>
                  <a:pt x="120" y="40"/>
                  <a:pt x="120" y="40"/>
                </a:cubicBezTo>
                <a:cubicBezTo>
                  <a:pt x="118" y="40"/>
                  <a:pt x="116" y="42"/>
                  <a:pt x="116" y="44"/>
                </a:cubicBezTo>
                <a:cubicBezTo>
                  <a:pt x="116" y="46"/>
                  <a:pt x="118" y="48"/>
                  <a:pt x="120" y="48"/>
                </a:cubicBezTo>
                <a:cubicBezTo>
                  <a:pt x="160" y="48"/>
                  <a:pt x="160" y="48"/>
                  <a:pt x="160" y="48"/>
                </a:cubicBezTo>
                <a:cubicBezTo>
                  <a:pt x="162" y="48"/>
                  <a:pt x="164" y="46"/>
                  <a:pt x="164" y="44"/>
                </a:cubicBezTo>
                <a:cubicBezTo>
                  <a:pt x="164" y="4"/>
                  <a:pt x="164" y="4"/>
                  <a:pt x="164" y="4"/>
                </a:cubicBezTo>
                <a:cubicBezTo>
                  <a:pt x="164" y="2"/>
                  <a:pt x="162" y="0"/>
                  <a:pt x="160" y="0"/>
                </a:cubicBezTo>
                <a:cubicBezTo>
                  <a:pt x="158" y="0"/>
                  <a:pt x="156" y="2"/>
                  <a:pt x="156" y="4"/>
                </a:cubicBezTo>
                <a:cubicBezTo>
                  <a:pt x="156" y="32"/>
                  <a:pt x="156" y="32"/>
                  <a:pt x="156" y="32"/>
                </a:cubicBezTo>
                <a:cubicBezTo>
                  <a:pt x="140" y="13"/>
                  <a:pt x="115" y="0"/>
                  <a:pt x="88" y="0"/>
                </a:cubicBez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86"/>
                  <a:pt x="174" y="84"/>
                  <a:pt x="172" y="8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95" name="Freeform 240">
            <a:extLst>
              <a:ext uri="{FF2B5EF4-FFF2-40B4-BE49-F238E27FC236}">
                <a16:creationId xmlns:a16="http://schemas.microsoft.com/office/drawing/2014/main" id="{AD5BE156-08AA-4E04-A2F2-221B33B66A15}"/>
              </a:ext>
            </a:extLst>
          </p:cNvPr>
          <p:cNvSpPr>
            <a:spLocks noEditPoints="1"/>
          </p:cNvSpPr>
          <p:nvPr/>
        </p:nvSpPr>
        <p:spPr bwMode="auto">
          <a:xfrm>
            <a:off x="16327755" y="-5838156"/>
            <a:ext cx="600075" cy="598488"/>
          </a:xfrm>
          <a:custGeom>
            <a:avLst/>
            <a:gdLst>
              <a:gd name="T0" fmla="*/ 172 w 176"/>
              <a:gd name="T1" fmla="*/ 84 h 176"/>
              <a:gd name="T2" fmla="*/ 168 w 176"/>
              <a:gd name="T3" fmla="*/ 88 h 176"/>
              <a:gd name="T4" fmla="*/ 88 w 176"/>
              <a:gd name="T5" fmla="*/ 168 h 176"/>
              <a:gd name="T6" fmla="*/ 24 w 176"/>
              <a:gd name="T7" fmla="*/ 136 h 176"/>
              <a:gd name="T8" fmla="*/ 56 w 176"/>
              <a:gd name="T9" fmla="*/ 136 h 176"/>
              <a:gd name="T10" fmla="*/ 60 w 176"/>
              <a:gd name="T11" fmla="*/ 132 h 176"/>
              <a:gd name="T12" fmla="*/ 56 w 176"/>
              <a:gd name="T13" fmla="*/ 128 h 176"/>
              <a:gd name="T14" fmla="*/ 16 w 176"/>
              <a:gd name="T15" fmla="*/ 128 h 176"/>
              <a:gd name="T16" fmla="*/ 12 w 176"/>
              <a:gd name="T17" fmla="*/ 132 h 176"/>
              <a:gd name="T18" fmla="*/ 12 w 176"/>
              <a:gd name="T19" fmla="*/ 172 h 176"/>
              <a:gd name="T20" fmla="*/ 16 w 176"/>
              <a:gd name="T21" fmla="*/ 176 h 176"/>
              <a:gd name="T22" fmla="*/ 20 w 176"/>
              <a:gd name="T23" fmla="*/ 172 h 176"/>
              <a:gd name="T24" fmla="*/ 20 w 176"/>
              <a:gd name="T25" fmla="*/ 144 h 176"/>
              <a:gd name="T26" fmla="*/ 88 w 176"/>
              <a:gd name="T27" fmla="*/ 176 h 176"/>
              <a:gd name="T28" fmla="*/ 176 w 176"/>
              <a:gd name="T29" fmla="*/ 88 h 176"/>
              <a:gd name="T30" fmla="*/ 172 w 176"/>
              <a:gd name="T31" fmla="*/ 84 h 176"/>
              <a:gd name="T32" fmla="*/ 88 w 176"/>
              <a:gd name="T33" fmla="*/ 8 h 176"/>
              <a:gd name="T34" fmla="*/ 152 w 176"/>
              <a:gd name="T35" fmla="*/ 40 h 176"/>
              <a:gd name="T36" fmla="*/ 120 w 176"/>
              <a:gd name="T37" fmla="*/ 40 h 176"/>
              <a:gd name="T38" fmla="*/ 116 w 176"/>
              <a:gd name="T39" fmla="*/ 44 h 176"/>
              <a:gd name="T40" fmla="*/ 120 w 176"/>
              <a:gd name="T41" fmla="*/ 48 h 176"/>
              <a:gd name="T42" fmla="*/ 160 w 176"/>
              <a:gd name="T43" fmla="*/ 48 h 176"/>
              <a:gd name="T44" fmla="*/ 164 w 176"/>
              <a:gd name="T45" fmla="*/ 44 h 176"/>
              <a:gd name="T46" fmla="*/ 164 w 176"/>
              <a:gd name="T47" fmla="*/ 4 h 176"/>
              <a:gd name="T48" fmla="*/ 160 w 176"/>
              <a:gd name="T49" fmla="*/ 0 h 176"/>
              <a:gd name="T50" fmla="*/ 156 w 176"/>
              <a:gd name="T51" fmla="*/ 4 h 176"/>
              <a:gd name="T52" fmla="*/ 156 w 176"/>
              <a:gd name="T53" fmla="*/ 32 h 176"/>
              <a:gd name="T54" fmla="*/ 88 w 176"/>
              <a:gd name="T55" fmla="*/ 0 h 176"/>
              <a:gd name="T56" fmla="*/ 0 w 176"/>
              <a:gd name="T57" fmla="*/ 88 h 176"/>
              <a:gd name="T58" fmla="*/ 4 w 176"/>
              <a:gd name="T59" fmla="*/ 92 h 176"/>
              <a:gd name="T60" fmla="*/ 8 w 176"/>
              <a:gd name="T61" fmla="*/ 88 h 176"/>
              <a:gd name="T62" fmla="*/ 88 w 176"/>
              <a:gd name="T63" fmla="*/ 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6" h="176">
                <a:moveTo>
                  <a:pt x="172" y="84"/>
                </a:moveTo>
                <a:cubicBezTo>
                  <a:pt x="170" y="84"/>
                  <a:pt x="168" y="86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cubicBezTo>
                  <a:pt x="62" y="168"/>
                  <a:pt x="39" y="155"/>
                  <a:pt x="24" y="136"/>
                </a:cubicBezTo>
                <a:cubicBezTo>
                  <a:pt x="56" y="136"/>
                  <a:pt x="56" y="136"/>
                  <a:pt x="56" y="136"/>
                </a:cubicBezTo>
                <a:cubicBezTo>
                  <a:pt x="58" y="136"/>
                  <a:pt x="60" y="134"/>
                  <a:pt x="60" y="132"/>
                </a:cubicBezTo>
                <a:cubicBezTo>
                  <a:pt x="60" y="130"/>
                  <a:pt x="58" y="128"/>
                  <a:pt x="56" y="128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4" y="128"/>
                  <a:pt x="12" y="130"/>
                  <a:pt x="12" y="132"/>
                </a:cubicBezTo>
                <a:cubicBezTo>
                  <a:pt x="12" y="172"/>
                  <a:pt x="12" y="172"/>
                  <a:pt x="12" y="172"/>
                </a:cubicBezTo>
                <a:cubicBezTo>
                  <a:pt x="12" y="174"/>
                  <a:pt x="14" y="176"/>
                  <a:pt x="16" y="176"/>
                </a:cubicBezTo>
                <a:cubicBezTo>
                  <a:pt x="18" y="176"/>
                  <a:pt x="20" y="174"/>
                  <a:pt x="20" y="172"/>
                </a:cubicBezTo>
                <a:cubicBezTo>
                  <a:pt x="20" y="144"/>
                  <a:pt x="20" y="144"/>
                  <a:pt x="20" y="144"/>
                </a:cubicBezTo>
                <a:cubicBezTo>
                  <a:pt x="36" y="163"/>
                  <a:pt x="61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86"/>
                  <a:pt x="174" y="84"/>
                  <a:pt x="172" y="84"/>
                </a:cubicBezTo>
                <a:moveTo>
                  <a:pt x="88" y="8"/>
                </a:moveTo>
                <a:cubicBezTo>
                  <a:pt x="114" y="8"/>
                  <a:pt x="137" y="21"/>
                  <a:pt x="152" y="40"/>
                </a:cubicBezTo>
                <a:cubicBezTo>
                  <a:pt x="120" y="40"/>
                  <a:pt x="120" y="40"/>
                  <a:pt x="120" y="40"/>
                </a:cubicBezTo>
                <a:cubicBezTo>
                  <a:pt x="118" y="40"/>
                  <a:pt x="116" y="42"/>
                  <a:pt x="116" y="44"/>
                </a:cubicBezTo>
                <a:cubicBezTo>
                  <a:pt x="116" y="46"/>
                  <a:pt x="118" y="48"/>
                  <a:pt x="120" y="48"/>
                </a:cubicBezTo>
                <a:cubicBezTo>
                  <a:pt x="160" y="48"/>
                  <a:pt x="160" y="48"/>
                  <a:pt x="160" y="48"/>
                </a:cubicBezTo>
                <a:cubicBezTo>
                  <a:pt x="162" y="48"/>
                  <a:pt x="164" y="46"/>
                  <a:pt x="164" y="44"/>
                </a:cubicBezTo>
                <a:cubicBezTo>
                  <a:pt x="164" y="4"/>
                  <a:pt x="164" y="4"/>
                  <a:pt x="164" y="4"/>
                </a:cubicBezTo>
                <a:cubicBezTo>
                  <a:pt x="164" y="2"/>
                  <a:pt x="162" y="0"/>
                  <a:pt x="160" y="0"/>
                </a:cubicBezTo>
                <a:cubicBezTo>
                  <a:pt x="158" y="0"/>
                  <a:pt x="156" y="2"/>
                  <a:pt x="156" y="4"/>
                </a:cubicBezTo>
                <a:cubicBezTo>
                  <a:pt x="156" y="32"/>
                  <a:pt x="156" y="32"/>
                  <a:pt x="156" y="32"/>
                </a:cubicBezTo>
                <a:cubicBezTo>
                  <a:pt x="140" y="13"/>
                  <a:pt x="115" y="0"/>
                  <a:pt x="88" y="0"/>
                </a:cubicBezTo>
                <a:cubicBezTo>
                  <a:pt x="39" y="0"/>
                  <a:pt x="0" y="39"/>
                  <a:pt x="0" y="88"/>
                </a:cubicBezTo>
                <a:cubicBezTo>
                  <a:pt x="0" y="90"/>
                  <a:pt x="2" y="92"/>
                  <a:pt x="4" y="92"/>
                </a:cubicBezTo>
                <a:cubicBezTo>
                  <a:pt x="6" y="92"/>
                  <a:pt x="8" y="90"/>
                  <a:pt x="8" y="88"/>
                </a:cubicBezTo>
                <a:cubicBezTo>
                  <a:pt x="8" y="44"/>
                  <a:pt x="44" y="8"/>
                  <a:pt x="88" y="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96" name="Freeform 241">
            <a:extLst>
              <a:ext uri="{FF2B5EF4-FFF2-40B4-BE49-F238E27FC236}">
                <a16:creationId xmlns:a16="http://schemas.microsoft.com/office/drawing/2014/main" id="{A4257C62-A473-408A-907F-99B22A102C6E}"/>
              </a:ext>
            </a:extLst>
          </p:cNvPr>
          <p:cNvSpPr>
            <a:spLocks noEditPoints="1"/>
          </p:cNvSpPr>
          <p:nvPr/>
        </p:nvSpPr>
        <p:spPr bwMode="auto">
          <a:xfrm>
            <a:off x="17527905" y="-5838156"/>
            <a:ext cx="490538" cy="598488"/>
          </a:xfrm>
          <a:custGeom>
            <a:avLst/>
            <a:gdLst>
              <a:gd name="T0" fmla="*/ 140 w 144"/>
              <a:gd name="T1" fmla="*/ 100 h 176"/>
              <a:gd name="T2" fmla="*/ 136 w 144"/>
              <a:gd name="T3" fmla="*/ 104 h 176"/>
              <a:gd name="T4" fmla="*/ 72 w 144"/>
              <a:gd name="T5" fmla="*/ 168 h 176"/>
              <a:gd name="T6" fmla="*/ 8 w 144"/>
              <a:gd name="T7" fmla="*/ 104 h 176"/>
              <a:gd name="T8" fmla="*/ 72 w 144"/>
              <a:gd name="T9" fmla="*/ 40 h 176"/>
              <a:gd name="T10" fmla="*/ 72 w 144"/>
              <a:gd name="T11" fmla="*/ 68 h 176"/>
              <a:gd name="T12" fmla="*/ 76 w 144"/>
              <a:gd name="T13" fmla="*/ 72 h 176"/>
              <a:gd name="T14" fmla="*/ 78 w 144"/>
              <a:gd name="T15" fmla="*/ 71 h 176"/>
              <a:gd name="T16" fmla="*/ 78 w 144"/>
              <a:gd name="T17" fmla="*/ 71 h 176"/>
              <a:gd name="T18" fmla="*/ 126 w 144"/>
              <a:gd name="T19" fmla="*/ 39 h 176"/>
              <a:gd name="T20" fmla="*/ 126 w 144"/>
              <a:gd name="T21" fmla="*/ 39 h 176"/>
              <a:gd name="T22" fmla="*/ 128 w 144"/>
              <a:gd name="T23" fmla="*/ 36 h 176"/>
              <a:gd name="T24" fmla="*/ 126 w 144"/>
              <a:gd name="T25" fmla="*/ 33 h 176"/>
              <a:gd name="T26" fmla="*/ 126 w 144"/>
              <a:gd name="T27" fmla="*/ 33 h 176"/>
              <a:gd name="T28" fmla="*/ 78 w 144"/>
              <a:gd name="T29" fmla="*/ 1 h 176"/>
              <a:gd name="T30" fmla="*/ 78 w 144"/>
              <a:gd name="T31" fmla="*/ 1 h 176"/>
              <a:gd name="T32" fmla="*/ 76 w 144"/>
              <a:gd name="T33" fmla="*/ 0 h 176"/>
              <a:gd name="T34" fmla="*/ 72 w 144"/>
              <a:gd name="T35" fmla="*/ 4 h 176"/>
              <a:gd name="T36" fmla="*/ 72 w 144"/>
              <a:gd name="T37" fmla="*/ 32 h 176"/>
              <a:gd name="T38" fmla="*/ 0 w 144"/>
              <a:gd name="T39" fmla="*/ 104 h 176"/>
              <a:gd name="T40" fmla="*/ 72 w 144"/>
              <a:gd name="T41" fmla="*/ 176 h 176"/>
              <a:gd name="T42" fmla="*/ 144 w 144"/>
              <a:gd name="T43" fmla="*/ 104 h 176"/>
              <a:gd name="T44" fmla="*/ 140 w 144"/>
              <a:gd name="T45" fmla="*/ 100 h 176"/>
              <a:gd name="T46" fmla="*/ 80 w 144"/>
              <a:gd name="T47" fmla="*/ 11 h 176"/>
              <a:gd name="T48" fmla="*/ 117 w 144"/>
              <a:gd name="T49" fmla="*/ 36 h 176"/>
              <a:gd name="T50" fmla="*/ 80 w 144"/>
              <a:gd name="T51" fmla="*/ 61 h 176"/>
              <a:gd name="T52" fmla="*/ 80 w 144"/>
              <a:gd name="T53" fmla="*/ 1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76">
                <a:moveTo>
                  <a:pt x="140" y="100"/>
                </a:moveTo>
                <a:cubicBezTo>
                  <a:pt x="138" y="100"/>
                  <a:pt x="136" y="102"/>
                  <a:pt x="136" y="104"/>
                </a:cubicBezTo>
                <a:cubicBezTo>
                  <a:pt x="136" y="139"/>
                  <a:pt x="107" y="168"/>
                  <a:pt x="72" y="168"/>
                </a:cubicBezTo>
                <a:cubicBezTo>
                  <a:pt x="37" y="168"/>
                  <a:pt x="8" y="139"/>
                  <a:pt x="8" y="104"/>
                </a:cubicBezTo>
                <a:cubicBezTo>
                  <a:pt x="8" y="69"/>
                  <a:pt x="37" y="40"/>
                  <a:pt x="72" y="40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70"/>
                  <a:pt x="74" y="72"/>
                  <a:pt x="76" y="72"/>
                </a:cubicBezTo>
                <a:cubicBezTo>
                  <a:pt x="77" y="72"/>
                  <a:pt x="78" y="72"/>
                  <a:pt x="78" y="71"/>
                </a:cubicBezTo>
                <a:cubicBezTo>
                  <a:pt x="78" y="71"/>
                  <a:pt x="78" y="71"/>
                  <a:pt x="78" y="71"/>
                </a:cubicBezTo>
                <a:cubicBezTo>
                  <a:pt x="126" y="39"/>
                  <a:pt x="126" y="39"/>
                  <a:pt x="126" y="39"/>
                </a:cubicBezTo>
                <a:cubicBezTo>
                  <a:pt x="126" y="39"/>
                  <a:pt x="126" y="39"/>
                  <a:pt x="126" y="39"/>
                </a:cubicBezTo>
                <a:cubicBezTo>
                  <a:pt x="127" y="39"/>
                  <a:pt x="128" y="37"/>
                  <a:pt x="128" y="36"/>
                </a:cubicBezTo>
                <a:cubicBezTo>
                  <a:pt x="128" y="35"/>
                  <a:pt x="127" y="33"/>
                  <a:pt x="126" y="33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78" y="1"/>
                  <a:pt x="78" y="1"/>
                  <a:pt x="78" y="1"/>
                </a:cubicBezTo>
                <a:cubicBezTo>
                  <a:pt x="78" y="1"/>
                  <a:pt x="78" y="1"/>
                  <a:pt x="78" y="1"/>
                </a:cubicBezTo>
                <a:cubicBezTo>
                  <a:pt x="78" y="0"/>
                  <a:pt x="77" y="0"/>
                  <a:pt x="76" y="0"/>
                </a:cubicBezTo>
                <a:cubicBezTo>
                  <a:pt x="74" y="0"/>
                  <a:pt x="72" y="2"/>
                  <a:pt x="72" y="4"/>
                </a:cubicBezTo>
                <a:cubicBezTo>
                  <a:pt x="72" y="32"/>
                  <a:pt x="72" y="32"/>
                  <a:pt x="72" y="32"/>
                </a:cubicBezTo>
                <a:cubicBezTo>
                  <a:pt x="32" y="32"/>
                  <a:pt x="0" y="64"/>
                  <a:pt x="0" y="104"/>
                </a:cubicBezTo>
                <a:cubicBezTo>
                  <a:pt x="0" y="144"/>
                  <a:pt x="32" y="176"/>
                  <a:pt x="72" y="176"/>
                </a:cubicBezTo>
                <a:cubicBezTo>
                  <a:pt x="112" y="176"/>
                  <a:pt x="144" y="144"/>
                  <a:pt x="144" y="104"/>
                </a:cubicBezTo>
                <a:cubicBezTo>
                  <a:pt x="144" y="102"/>
                  <a:pt x="142" y="100"/>
                  <a:pt x="140" y="100"/>
                </a:cubicBezTo>
                <a:moveTo>
                  <a:pt x="80" y="11"/>
                </a:moveTo>
                <a:cubicBezTo>
                  <a:pt x="117" y="36"/>
                  <a:pt x="117" y="36"/>
                  <a:pt x="117" y="36"/>
                </a:cubicBezTo>
                <a:cubicBezTo>
                  <a:pt x="80" y="61"/>
                  <a:pt x="80" y="61"/>
                  <a:pt x="80" y="61"/>
                </a:cubicBezTo>
                <a:lnTo>
                  <a:pt x="80" y="1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97" name="Freeform 242">
            <a:extLst>
              <a:ext uri="{FF2B5EF4-FFF2-40B4-BE49-F238E27FC236}">
                <a16:creationId xmlns:a16="http://schemas.microsoft.com/office/drawing/2014/main" id="{56AF3F71-DC95-4198-9206-A9767B9A45D1}"/>
              </a:ext>
            </a:extLst>
          </p:cNvPr>
          <p:cNvSpPr>
            <a:spLocks/>
          </p:cNvSpPr>
          <p:nvPr/>
        </p:nvSpPr>
        <p:spPr bwMode="auto">
          <a:xfrm>
            <a:off x="18672493" y="-5838156"/>
            <a:ext cx="492125" cy="598488"/>
          </a:xfrm>
          <a:custGeom>
            <a:avLst/>
            <a:gdLst>
              <a:gd name="T0" fmla="*/ 140 w 144"/>
              <a:gd name="T1" fmla="*/ 100 h 176"/>
              <a:gd name="T2" fmla="*/ 136 w 144"/>
              <a:gd name="T3" fmla="*/ 104 h 176"/>
              <a:gd name="T4" fmla="*/ 72 w 144"/>
              <a:gd name="T5" fmla="*/ 168 h 176"/>
              <a:gd name="T6" fmla="*/ 8 w 144"/>
              <a:gd name="T7" fmla="*/ 104 h 176"/>
              <a:gd name="T8" fmla="*/ 72 w 144"/>
              <a:gd name="T9" fmla="*/ 40 h 176"/>
              <a:gd name="T10" fmla="*/ 98 w 144"/>
              <a:gd name="T11" fmla="*/ 40 h 176"/>
              <a:gd name="T12" fmla="*/ 74 w 144"/>
              <a:gd name="T13" fmla="*/ 65 h 176"/>
              <a:gd name="T14" fmla="*/ 74 w 144"/>
              <a:gd name="T15" fmla="*/ 65 h 176"/>
              <a:gd name="T16" fmla="*/ 72 w 144"/>
              <a:gd name="T17" fmla="*/ 68 h 176"/>
              <a:gd name="T18" fmla="*/ 76 w 144"/>
              <a:gd name="T19" fmla="*/ 72 h 176"/>
              <a:gd name="T20" fmla="*/ 78 w 144"/>
              <a:gd name="T21" fmla="*/ 71 h 176"/>
              <a:gd name="T22" fmla="*/ 78 w 144"/>
              <a:gd name="T23" fmla="*/ 71 h 176"/>
              <a:gd name="T24" fmla="*/ 78 w 144"/>
              <a:gd name="T25" fmla="*/ 71 h 176"/>
              <a:gd name="T26" fmla="*/ 79 w 144"/>
              <a:gd name="T27" fmla="*/ 70 h 176"/>
              <a:gd name="T28" fmla="*/ 110 w 144"/>
              <a:gd name="T29" fmla="*/ 39 h 176"/>
              <a:gd name="T30" fmla="*/ 110 w 144"/>
              <a:gd name="T31" fmla="*/ 39 h 176"/>
              <a:gd name="T32" fmla="*/ 112 w 144"/>
              <a:gd name="T33" fmla="*/ 36 h 176"/>
              <a:gd name="T34" fmla="*/ 110 w 144"/>
              <a:gd name="T35" fmla="*/ 33 h 176"/>
              <a:gd name="T36" fmla="*/ 110 w 144"/>
              <a:gd name="T37" fmla="*/ 33 h 176"/>
              <a:gd name="T38" fmla="*/ 79 w 144"/>
              <a:gd name="T39" fmla="*/ 2 h 176"/>
              <a:gd name="T40" fmla="*/ 78 w 144"/>
              <a:gd name="T41" fmla="*/ 1 h 176"/>
              <a:gd name="T42" fmla="*/ 78 w 144"/>
              <a:gd name="T43" fmla="*/ 1 h 176"/>
              <a:gd name="T44" fmla="*/ 78 w 144"/>
              <a:gd name="T45" fmla="*/ 1 h 176"/>
              <a:gd name="T46" fmla="*/ 76 w 144"/>
              <a:gd name="T47" fmla="*/ 0 h 176"/>
              <a:gd name="T48" fmla="*/ 72 w 144"/>
              <a:gd name="T49" fmla="*/ 4 h 176"/>
              <a:gd name="T50" fmla="*/ 74 w 144"/>
              <a:gd name="T51" fmla="*/ 7 h 176"/>
              <a:gd name="T52" fmla="*/ 74 w 144"/>
              <a:gd name="T53" fmla="*/ 7 h 176"/>
              <a:gd name="T54" fmla="*/ 98 w 144"/>
              <a:gd name="T55" fmla="*/ 32 h 176"/>
              <a:gd name="T56" fmla="*/ 72 w 144"/>
              <a:gd name="T57" fmla="*/ 32 h 176"/>
              <a:gd name="T58" fmla="*/ 0 w 144"/>
              <a:gd name="T59" fmla="*/ 104 h 176"/>
              <a:gd name="T60" fmla="*/ 72 w 144"/>
              <a:gd name="T61" fmla="*/ 176 h 176"/>
              <a:gd name="T62" fmla="*/ 144 w 144"/>
              <a:gd name="T63" fmla="*/ 104 h 176"/>
              <a:gd name="T64" fmla="*/ 140 w 144"/>
              <a:gd name="T65" fmla="*/ 10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4" h="176">
                <a:moveTo>
                  <a:pt x="140" y="100"/>
                </a:moveTo>
                <a:cubicBezTo>
                  <a:pt x="138" y="100"/>
                  <a:pt x="136" y="102"/>
                  <a:pt x="136" y="104"/>
                </a:cubicBezTo>
                <a:cubicBezTo>
                  <a:pt x="136" y="139"/>
                  <a:pt x="107" y="168"/>
                  <a:pt x="72" y="168"/>
                </a:cubicBezTo>
                <a:cubicBezTo>
                  <a:pt x="37" y="168"/>
                  <a:pt x="8" y="139"/>
                  <a:pt x="8" y="104"/>
                </a:cubicBezTo>
                <a:cubicBezTo>
                  <a:pt x="8" y="69"/>
                  <a:pt x="37" y="40"/>
                  <a:pt x="72" y="40"/>
                </a:cubicBezTo>
                <a:cubicBezTo>
                  <a:pt x="98" y="40"/>
                  <a:pt x="98" y="40"/>
                  <a:pt x="98" y="40"/>
                </a:cubicBezTo>
                <a:cubicBezTo>
                  <a:pt x="74" y="65"/>
                  <a:pt x="74" y="65"/>
                  <a:pt x="74" y="65"/>
                </a:cubicBezTo>
                <a:cubicBezTo>
                  <a:pt x="74" y="65"/>
                  <a:pt x="74" y="65"/>
                  <a:pt x="74" y="65"/>
                </a:cubicBezTo>
                <a:cubicBezTo>
                  <a:pt x="73" y="65"/>
                  <a:pt x="72" y="67"/>
                  <a:pt x="72" y="68"/>
                </a:cubicBezTo>
                <a:cubicBezTo>
                  <a:pt x="72" y="70"/>
                  <a:pt x="74" y="72"/>
                  <a:pt x="76" y="72"/>
                </a:cubicBezTo>
                <a:cubicBezTo>
                  <a:pt x="77" y="72"/>
                  <a:pt x="78" y="72"/>
                  <a:pt x="78" y="71"/>
                </a:cubicBezTo>
                <a:cubicBezTo>
                  <a:pt x="78" y="71"/>
                  <a:pt x="78" y="71"/>
                  <a:pt x="78" y="71"/>
                </a:cubicBezTo>
                <a:cubicBezTo>
                  <a:pt x="78" y="71"/>
                  <a:pt x="78" y="71"/>
                  <a:pt x="78" y="71"/>
                </a:cubicBezTo>
                <a:cubicBezTo>
                  <a:pt x="79" y="71"/>
                  <a:pt x="79" y="71"/>
                  <a:pt x="79" y="70"/>
                </a:cubicBezTo>
                <a:cubicBezTo>
                  <a:pt x="110" y="39"/>
                  <a:pt x="110" y="39"/>
                  <a:pt x="110" y="39"/>
                </a:cubicBezTo>
                <a:cubicBezTo>
                  <a:pt x="110" y="39"/>
                  <a:pt x="110" y="39"/>
                  <a:pt x="110" y="39"/>
                </a:cubicBezTo>
                <a:cubicBezTo>
                  <a:pt x="111" y="39"/>
                  <a:pt x="112" y="37"/>
                  <a:pt x="112" y="36"/>
                </a:cubicBezTo>
                <a:cubicBezTo>
                  <a:pt x="112" y="35"/>
                  <a:pt x="111" y="33"/>
                  <a:pt x="110" y="33"/>
                </a:cubicBezTo>
                <a:cubicBezTo>
                  <a:pt x="110" y="33"/>
                  <a:pt x="110" y="33"/>
                  <a:pt x="110" y="33"/>
                </a:cubicBezTo>
                <a:cubicBezTo>
                  <a:pt x="79" y="2"/>
                  <a:pt x="79" y="2"/>
                  <a:pt x="79" y="2"/>
                </a:cubicBezTo>
                <a:cubicBezTo>
                  <a:pt x="79" y="1"/>
                  <a:pt x="79" y="1"/>
                  <a:pt x="78" y="1"/>
                </a:cubicBezTo>
                <a:cubicBezTo>
                  <a:pt x="78" y="1"/>
                  <a:pt x="78" y="1"/>
                  <a:pt x="78" y="1"/>
                </a:cubicBezTo>
                <a:cubicBezTo>
                  <a:pt x="78" y="1"/>
                  <a:pt x="78" y="1"/>
                  <a:pt x="78" y="1"/>
                </a:cubicBezTo>
                <a:cubicBezTo>
                  <a:pt x="78" y="0"/>
                  <a:pt x="77" y="0"/>
                  <a:pt x="76" y="0"/>
                </a:cubicBezTo>
                <a:cubicBezTo>
                  <a:pt x="74" y="0"/>
                  <a:pt x="72" y="2"/>
                  <a:pt x="72" y="4"/>
                </a:cubicBezTo>
                <a:cubicBezTo>
                  <a:pt x="72" y="5"/>
                  <a:pt x="73" y="7"/>
                  <a:pt x="74" y="7"/>
                </a:cubicBezTo>
                <a:cubicBezTo>
                  <a:pt x="74" y="7"/>
                  <a:pt x="74" y="7"/>
                  <a:pt x="74" y="7"/>
                </a:cubicBezTo>
                <a:cubicBezTo>
                  <a:pt x="98" y="32"/>
                  <a:pt x="98" y="32"/>
                  <a:pt x="98" y="32"/>
                </a:cubicBezTo>
                <a:cubicBezTo>
                  <a:pt x="72" y="32"/>
                  <a:pt x="72" y="32"/>
                  <a:pt x="72" y="32"/>
                </a:cubicBezTo>
                <a:cubicBezTo>
                  <a:pt x="32" y="32"/>
                  <a:pt x="0" y="64"/>
                  <a:pt x="0" y="104"/>
                </a:cubicBezTo>
                <a:cubicBezTo>
                  <a:pt x="0" y="144"/>
                  <a:pt x="32" y="176"/>
                  <a:pt x="72" y="176"/>
                </a:cubicBezTo>
                <a:cubicBezTo>
                  <a:pt x="112" y="176"/>
                  <a:pt x="144" y="144"/>
                  <a:pt x="144" y="104"/>
                </a:cubicBezTo>
                <a:cubicBezTo>
                  <a:pt x="144" y="102"/>
                  <a:pt x="142" y="100"/>
                  <a:pt x="140" y="10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98" name="Freeform 243">
            <a:extLst>
              <a:ext uri="{FF2B5EF4-FFF2-40B4-BE49-F238E27FC236}">
                <a16:creationId xmlns:a16="http://schemas.microsoft.com/office/drawing/2014/main" id="{8184F14B-BF41-4DC8-8195-EE53A29323DC}"/>
              </a:ext>
            </a:extLst>
          </p:cNvPr>
          <p:cNvSpPr>
            <a:spLocks noEditPoints="1"/>
          </p:cNvSpPr>
          <p:nvPr/>
        </p:nvSpPr>
        <p:spPr bwMode="auto">
          <a:xfrm>
            <a:off x="19763105" y="-5838156"/>
            <a:ext cx="600075" cy="598488"/>
          </a:xfrm>
          <a:custGeom>
            <a:avLst/>
            <a:gdLst>
              <a:gd name="T0" fmla="*/ 152 w 176"/>
              <a:gd name="T1" fmla="*/ 51 h 176"/>
              <a:gd name="T2" fmla="*/ 152 w 176"/>
              <a:gd name="T3" fmla="*/ 48 h 176"/>
              <a:gd name="T4" fmla="*/ 104 w 176"/>
              <a:gd name="T5" fmla="*/ 0 h 176"/>
              <a:gd name="T6" fmla="*/ 62 w 176"/>
              <a:gd name="T7" fmla="*/ 26 h 176"/>
              <a:gd name="T8" fmla="*/ 52 w 176"/>
              <a:gd name="T9" fmla="*/ 24 h 176"/>
              <a:gd name="T10" fmla="*/ 24 w 176"/>
              <a:gd name="T11" fmla="*/ 52 h 176"/>
              <a:gd name="T12" fmla="*/ 25 w 176"/>
              <a:gd name="T13" fmla="*/ 58 h 176"/>
              <a:gd name="T14" fmla="*/ 0 w 176"/>
              <a:gd name="T15" fmla="*/ 92 h 176"/>
              <a:gd name="T16" fmla="*/ 36 w 176"/>
              <a:gd name="T17" fmla="*/ 128 h 176"/>
              <a:gd name="T18" fmla="*/ 72 w 176"/>
              <a:gd name="T19" fmla="*/ 128 h 176"/>
              <a:gd name="T20" fmla="*/ 76 w 176"/>
              <a:gd name="T21" fmla="*/ 124 h 176"/>
              <a:gd name="T22" fmla="*/ 72 w 176"/>
              <a:gd name="T23" fmla="*/ 120 h 176"/>
              <a:gd name="T24" fmla="*/ 36 w 176"/>
              <a:gd name="T25" fmla="*/ 120 h 176"/>
              <a:gd name="T26" fmla="*/ 8 w 176"/>
              <a:gd name="T27" fmla="*/ 92 h 176"/>
              <a:gd name="T28" fmla="*/ 27 w 176"/>
              <a:gd name="T29" fmla="*/ 65 h 176"/>
              <a:gd name="T30" fmla="*/ 34 w 176"/>
              <a:gd name="T31" fmla="*/ 63 h 176"/>
              <a:gd name="T32" fmla="*/ 32 w 176"/>
              <a:gd name="T33" fmla="*/ 56 h 176"/>
              <a:gd name="T34" fmla="*/ 32 w 176"/>
              <a:gd name="T35" fmla="*/ 52 h 176"/>
              <a:gd name="T36" fmla="*/ 52 w 176"/>
              <a:gd name="T37" fmla="*/ 32 h 176"/>
              <a:gd name="T38" fmla="*/ 59 w 176"/>
              <a:gd name="T39" fmla="*/ 33 h 176"/>
              <a:gd name="T40" fmla="*/ 65 w 176"/>
              <a:gd name="T41" fmla="*/ 36 h 176"/>
              <a:gd name="T42" fmla="*/ 69 w 176"/>
              <a:gd name="T43" fmla="*/ 29 h 176"/>
              <a:gd name="T44" fmla="*/ 104 w 176"/>
              <a:gd name="T45" fmla="*/ 8 h 176"/>
              <a:gd name="T46" fmla="*/ 144 w 176"/>
              <a:gd name="T47" fmla="*/ 48 h 176"/>
              <a:gd name="T48" fmla="*/ 144 w 176"/>
              <a:gd name="T49" fmla="*/ 50 h 176"/>
              <a:gd name="T50" fmla="*/ 144 w 176"/>
              <a:gd name="T51" fmla="*/ 51 h 176"/>
              <a:gd name="T52" fmla="*/ 143 w 176"/>
              <a:gd name="T53" fmla="*/ 56 h 176"/>
              <a:gd name="T54" fmla="*/ 149 w 176"/>
              <a:gd name="T55" fmla="*/ 59 h 176"/>
              <a:gd name="T56" fmla="*/ 168 w 176"/>
              <a:gd name="T57" fmla="*/ 88 h 176"/>
              <a:gd name="T58" fmla="*/ 136 w 176"/>
              <a:gd name="T59" fmla="*/ 120 h 176"/>
              <a:gd name="T60" fmla="*/ 104 w 176"/>
              <a:gd name="T61" fmla="*/ 120 h 176"/>
              <a:gd name="T62" fmla="*/ 100 w 176"/>
              <a:gd name="T63" fmla="*/ 124 h 176"/>
              <a:gd name="T64" fmla="*/ 104 w 176"/>
              <a:gd name="T65" fmla="*/ 128 h 176"/>
              <a:gd name="T66" fmla="*/ 136 w 176"/>
              <a:gd name="T67" fmla="*/ 128 h 176"/>
              <a:gd name="T68" fmla="*/ 176 w 176"/>
              <a:gd name="T69" fmla="*/ 88 h 176"/>
              <a:gd name="T70" fmla="*/ 152 w 176"/>
              <a:gd name="T71" fmla="*/ 51 h 176"/>
              <a:gd name="T72" fmla="*/ 112 w 176"/>
              <a:gd name="T73" fmla="*/ 144 h 176"/>
              <a:gd name="T74" fmla="*/ 109 w 176"/>
              <a:gd name="T75" fmla="*/ 145 h 176"/>
              <a:gd name="T76" fmla="*/ 92 w 176"/>
              <a:gd name="T77" fmla="*/ 162 h 176"/>
              <a:gd name="T78" fmla="*/ 92 w 176"/>
              <a:gd name="T79" fmla="*/ 68 h 176"/>
              <a:gd name="T80" fmla="*/ 88 w 176"/>
              <a:gd name="T81" fmla="*/ 64 h 176"/>
              <a:gd name="T82" fmla="*/ 84 w 176"/>
              <a:gd name="T83" fmla="*/ 68 h 176"/>
              <a:gd name="T84" fmla="*/ 84 w 176"/>
              <a:gd name="T85" fmla="*/ 162 h 176"/>
              <a:gd name="T86" fmla="*/ 67 w 176"/>
              <a:gd name="T87" fmla="*/ 145 h 176"/>
              <a:gd name="T88" fmla="*/ 64 w 176"/>
              <a:gd name="T89" fmla="*/ 144 h 176"/>
              <a:gd name="T90" fmla="*/ 60 w 176"/>
              <a:gd name="T91" fmla="*/ 148 h 176"/>
              <a:gd name="T92" fmla="*/ 61 w 176"/>
              <a:gd name="T93" fmla="*/ 151 h 176"/>
              <a:gd name="T94" fmla="*/ 85 w 176"/>
              <a:gd name="T95" fmla="*/ 175 h 176"/>
              <a:gd name="T96" fmla="*/ 88 w 176"/>
              <a:gd name="T97" fmla="*/ 176 h 176"/>
              <a:gd name="T98" fmla="*/ 91 w 176"/>
              <a:gd name="T99" fmla="*/ 175 h 176"/>
              <a:gd name="T100" fmla="*/ 115 w 176"/>
              <a:gd name="T101" fmla="*/ 151 h 176"/>
              <a:gd name="T102" fmla="*/ 116 w 176"/>
              <a:gd name="T103" fmla="*/ 148 h 176"/>
              <a:gd name="T104" fmla="*/ 112 w 176"/>
              <a:gd name="T105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152" y="51"/>
                </a:moveTo>
                <a:cubicBezTo>
                  <a:pt x="152" y="50"/>
                  <a:pt x="152" y="49"/>
                  <a:pt x="152" y="48"/>
                </a:cubicBezTo>
                <a:cubicBezTo>
                  <a:pt x="152" y="21"/>
                  <a:pt x="131" y="0"/>
                  <a:pt x="104" y="0"/>
                </a:cubicBezTo>
                <a:cubicBezTo>
                  <a:pt x="86" y="0"/>
                  <a:pt x="70" y="10"/>
                  <a:pt x="62" y="26"/>
                </a:cubicBezTo>
                <a:cubicBezTo>
                  <a:pt x="59" y="25"/>
                  <a:pt x="55" y="24"/>
                  <a:pt x="52" y="24"/>
                </a:cubicBezTo>
                <a:cubicBezTo>
                  <a:pt x="37" y="24"/>
                  <a:pt x="24" y="37"/>
                  <a:pt x="24" y="52"/>
                </a:cubicBezTo>
                <a:cubicBezTo>
                  <a:pt x="24" y="54"/>
                  <a:pt x="24" y="56"/>
                  <a:pt x="25" y="58"/>
                </a:cubicBezTo>
                <a:cubicBezTo>
                  <a:pt x="10" y="63"/>
                  <a:pt x="0" y="76"/>
                  <a:pt x="0" y="92"/>
                </a:cubicBezTo>
                <a:cubicBezTo>
                  <a:pt x="0" y="112"/>
                  <a:pt x="16" y="128"/>
                  <a:pt x="36" y="12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74" y="128"/>
                  <a:pt x="76" y="126"/>
                  <a:pt x="76" y="124"/>
                </a:cubicBezTo>
                <a:cubicBezTo>
                  <a:pt x="76" y="122"/>
                  <a:pt x="74" y="120"/>
                  <a:pt x="72" y="120"/>
                </a:cubicBezTo>
                <a:cubicBezTo>
                  <a:pt x="36" y="120"/>
                  <a:pt x="36" y="120"/>
                  <a:pt x="36" y="120"/>
                </a:cubicBezTo>
                <a:cubicBezTo>
                  <a:pt x="21" y="120"/>
                  <a:pt x="8" y="107"/>
                  <a:pt x="8" y="92"/>
                </a:cubicBezTo>
                <a:cubicBezTo>
                  <a:pt x="8" y="80"/>
                  <a:pt x="16" y="69"/>
                  <a:pt x="27" y="65"/>
                </a:cubicBezTo>
                <a:cubicBezTo>
                  <a:pt x="34" y="63"/>
                  <a:pt x="34" y="63"/>
                  <a:pt x="34" y="63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55"/>
                  <a:pt x="32" y="53"/>
                  <a:pt x="32" y="52"/>
                </a:cubicBezTo>
                <a:cubicBezTo>
                  <a:pt x="32" y="41"/>
                  <a:pt x="41" y="32"/>
                  <a:pt x="52" y="32"/>
                </a:cubicBezTo>
                <a:cubicBezTo>
                  <a:pt x="54" y="32"/>
                  <a:pt x="57" y="32"/>
                  <a:pt x="59" y="33"/>
                </a:cubicBezTo>
                <a:cubicBezTo>
                  <a:pt x="65" y="36"/>
                  <a:pt x="65" y="36"/>
                  <a:pt x="65" y="36"/>
                </a:cubicBezTo>
                <a:cubicBezTo>
                  <a:pt x="69" y="29"/>
                  <a:pt x="69" y="29"/>
                  <a:pt x="69" y="29"/>
                </a:cubicBezTo>
                <a:cubicBezTo>
                  <a:pt x="76" y="16"/>
                  <a:pt x="89" y="8"/>
                  <a:pt x="104" y="8"/>
                </a:cubicBezTo>
                <a:cubicBezTo>
                  <a:pt x="126" y="8"/>
                  <a:pt x="144" y="26"/>
                  <a:pt x="144" y="48"/>
                </a:cubicBezTo>
                <a:cubicBezTo>
                  <a:pt x="144" y="49"/>
                  <a:pt x="144" y="49"/>
                  <a:pt x="144" y="50"/>
                </a:cubicBezTo>
                <a:cubicBezTo>
                  <a:pt x="144" y="51"/>
                  <a:pt x="144" y="51"/>
                  <a:pt x="144" y="51"/>
                </a:cubicBezTo>
                <a:cubicBezTo>
                  <a:pt x="143" y="56"/>
                  <a:pt x="143" y="56"/>
                  <a:pt x="143" y="56"/>
                </a:cubicBezTo>
                <a:cubicBezTo>
                  <a:pt x="149" y="59"/>
                  <a:pt x="149" y="59"/>
                  <a:pt x="149" y="59"/>
                </a:cubicBezTo>
                <a:cubicBezTo>
                  <a:pt x="160" y="64"/>
                  <a:pt x="168" y="75"/>
                  <a:pt x="168" y="88"/>
                </a:cubicBezTo>
                <a:cubicBezTo>
                  <a:pt x="168" y="106"/>
                  <a:pt x="154" y="120"/>
                  <a:pt x="136" y="120"/>
                </a:cubicBezTo>
                <a:cubicBezTo>
                  <a:pt x="104" y="120"/>
                  <a:pt x="104" y="120"/>
                  <a:pt x="104" y="120"/>
                </a:cubicBezTo>
                <a:cubicBezTo>
                  <a:pt x="102" y="120"/>
                  <a:pt x="100" y="122"/>
                  <a:pt x="100" y="124"/>
                </a:cubicBezTo>
                <a:cubicBezTo>
                  <a:pt x="100" y="126"/>
                  <a:pt x="102" y="128"/>
                  <a:pt x="104" y="128"/>
                </a:cubicBezTo>
                <a:cubicBezTo>
                  <a:pt x="136" y="128"/>
                  <a:pt x="136" y="128"/>
                  <a:pt x="136" y="128"/>
                </a:cubicBezTo>
                <a:cubicBezTo>
                  <a:pt x="158" y="128"/>
                  <a:pt x="176" y="110"/>
                  <a:pt x="176" y="88"/>
                </a:cubicBezTo>
                <a:cubicBezTo>
                  <a:pt x="176" y="72"/>
                  <a:pt x="166" y="57"/>
                  <a:pt x="152" y="51"/>
                </a:cubicBezTo>
                <a:moveTo>
                  <a:pt x="112" y="144"/>
                </a:moveTo>
                <a:cubicBezTo>
                  <a:pt x="111" y="144"/>
                  <a:pt x="110" y="144"/>
                  <a:pt x="109" y="145"/>
                </a:cubicBezTo>
                <a:cubicBezTo>
                  <a:pt x="92" y="162"/>
                  <a:pt x="92" y="162"/>
                  <a:pt x="92" y="162"/>
                </a:cubicBezTo>
                <a:cubicBezTo>
                  <a:pt x="92" y="68"/>
                  <a:pt x="92" y="68"/>
                  <a:pt x="92" y="68"/>
                </a:cubicBezTo>
                <a:cubicBezTo>
                  <a:pt x="92" y="66"/>
                  <a:pt x="90" y="64"/>
                  <a:pt x="88" y="64"/>
                </a:cubicBezTo>
                <a:cubicBezTo>
                  <a:pt x="86" y="64"/>
                  <a:pt x="84" y="66"/>
                  <a:pt x="84" y="68"/>
                </a:cubicBezTo>
                <a:cubicBezTo>
                  <a:pt x="84" y="162"/>
                  <a:pt x="84" y="162"/>
                  <a:pt x="84" y="162"/>
                </a:cubicBezTo>
                <a:cubicBezTo>
                  <a:pt x="67" y="145"/>
                  <a:pt x="67" y="145"/>
                  <a:pt x="67" y="145"/>
                </a:cubicBezTo>
                <a:cubicBezTo>
                  <a:pt x="66" y="144"/>
                  <a:pt x="65" y="144"/>
                  <a:pt x="64" y="144"/>
                </a:cubicBezTo>
                <a:cubicBezTo>
                  <a:pt x="62" y="144"/>
                  <a:pt x="60" y="146"/>
                  <a:pt x="60" y="148"/>
                </a:cubicBezTo>
                <a:cubicBezTo>
                  <a:pt x="60" y="149"/>
                  <a:pt x="60" y="150"/>
                  <a:pt x="61" y="151"/>
                </a:cubicBezTo>
                <a:cubicBezTo>
                  <a:pt x="85" y="175"/>
                  <a:pt x="85" y="175"/>
                  <a:pt x="85" y="175"/>
                </a:cubicBezTo>
                <a:cubicBezTo>
                  <a:pt x="86" y="176"/>
                  <a:pt x="87" y="176"/>
                  <a:pt x="88" y="176"/>
                </a:cubicBezTo>
                <a:cubicBezTo>
                  <a:pt x="89" y="176"/>
                  <a:pt x="90" y="176"/>
                  <a:pt x="91" y="175"/>
                </a:cubicBezTo>
                <a:cubicBezTo>
                  <a:pt x="115" y="151"/>
                  <a:pt x="115" y="151"/>
                  <a:pt x="115" y="151"/>
                </a:cubicBezTo>
                <a:cubicBezTo>
                  <a:pt x="116" y="150"/>
                  <a:pt x="116" y="149"/>
                  <a:pt x="116" y="148"/>
                </a:cubicBezTo>
                <a:cubicBezTo>
                  <a:pt x="116" y="146"/>
                  <a:pt x="114" y="144"/>
                  <a:pt x="112" y="14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99" name="Freeform 244">
            <a:extLst>
              <a:ext uri="{FF2B5EF4-FFF2-40B4-BE49-F238E27FC236}">
                <a16:creationId xmlns:a16="http://schemas.microsoft.com/office/drawing/2014/main" id="{17A38D96-07BF-4530-9DBE-D1E9FCC3EE6F}"/>
              </a:ext>
            </a:extLst>
          </p:cNvPr>
          <p:cNvSpPr>
            <a:spLocks noEditPoints="1"/>
          </p:cNvSpPr>
          <p:nvPr/>
        </p:nvSpPr>
        <p:spPr bwMode="auto">
          <a:xfrm>
            <a:off x="20909280" y="-5838156"/>
            <a:ext cx="600075" cy="598488"/>
          </a:xfrm>
          <a:custGeom>
            <a:avLst/>
            <a:gdLst>
              <a:gd name="T0" fmla="*/ 112 w 176"/>
              <a:gd name="T1" fmla="*/ 96 h 176"/>
              <a:gd name="T2" fmla="*/ 116 w 176"/>
              <a:gd name="T3" fmla="*/ 92 h 176"/>
              <a:gd name="T4" fmla="*/ 115 w 176"/>
              <a:gd name="T5" fmla="*/ 89 h 176"/>
              <a:gd name="T6" fmla="*/ 91 w 176"/>
              <a:gd name="T7" fmla="*/ 65 h 176"/>
              <a:gd name="T8" fmla="*/ 88 w 176"/>
              <a:gd name="T9" fmla="*/ 64 h 176"/>
              <a:gd name="T10" fmla="*/ 85 w 176"/>
              <a:gd name="T11" fmla="*/ 65 h 176"/>
              <a:gd name="T12" fmla="*/ 61 w 176"/>
              <a:gd name="T13" fmla="*/ 89 h 176"/>
              <a:gd name="T14" fmla="*/ 60 w 176"/>
              <a:gd name="T15" fmla="*/ 92 h 176"/>
              <a:gd name="T16" fmla="*/ 64 w 176"/>
              <a:gd name="T17" fmla="*/ 96 h 176"/>
              <a:gd name="T18" fmla="*/ 67 w 176"/>
              <a:gd name="T19" fmla="*/ 95 h 176"/>
              <a:gd name="T20" fmla="*/ 84 w 176"/>
              <a:gd name="T21" fmla="*/ 78 h 176"/>
              <a:gd name="T22" fmla="*/ 84 w 176"/>
              <a:gd name="T23" fmla="*/ 172 h 176"/>
              <a:gd name="T24" fmla="*/ 88 w 176"/>
              <a:gd name="T25" fmla="*/ 176 h 176"/>
              <a:gd name="T26" fmla="*/ 92 w 176"/>
              <a:gd name="T27" fmla="*/ 172 h 176"/>
              <a:gd name="T28" fmla="*/ 92 w 176"/>
              <a:gd name="T29" fmla="*/ 78 h 176"/>
              <a:gd name="T30" fmla="*/ 109 w 176"/>
              <a:gd name="T31" fmla="*/ 95 h 176"/>
              <a:gd name="T32" fmla="*/ 112 w 176"/>
              <a:gd name="T33" fmla="*/ 96 h 176"/>
              <a:gd name="T34" fmla="*/ 152 w 176"/>
              <a:gd name="T35" fmla="*/ 51 h 176"/>
              <a:gd name="T36" fmla="*/ 152 w 176"/>
              <a:gd name="T37" fmla="*/ 48 h 176"/>
              <a:gd name="T38" fmla="*/ 104 w 176"/>
              <a:gd name="T39" fmla="*/ 0 h 176"/>
              <a:gd name="T40" fmla="*/ 62 w 176"/>
              <a:gd name="T41" fmla="*/ 26 h 176"/>
              <a:gd name="T42" fmla="*/ 52 w 176"/>
              <a:gd name="T43" fmla="*/ 24 h 176"/>
              <a:gd name="T44" fmla="*/ 24 w 176"/>
              <a:gd name="T45" fmla="*/ 52 h 176"/>
              <a:gd name="T46" fmla="*/ 25 w 176"/>
              <a:gd name="T47" fmla="*/ 58 h 176"/>
              <a:gd name="T48" fmla="*/ 0 w 176"/>
              <a:gd name="T49" fmla="*/ 92 h 176"/>
              <a:gd name="T50" fmla="*/ 36 w 176"/>
              <a:gd name="T51" fmla="*/ 128 h 176"/>
              <a:gd name="T52" fmla="*/ 72 w 176"/>
              <a:gd name="T53" fmla="*/ 128 h 176"/>
              <a:gd name="T54" fmla="*/ 76 w 176"/>
              <a:gd name="T55" fmla="*/ 124 h 176"/>
              <a:gd name="T56" fmla="*/ 72 w 176"/>
              <a:gd name="T57" fmla="*/ 120 h 176"/>
              <a:gd name="T58" fmla="*/ 36 w 176"/>
              <a:gd name="T59" fmla="*/ 120 h 176"/>
              <a:gd name="T60" fmla="*/ 8 w 176"/>
              <a:gd name="T61" fmla="*/ 92 h 176"/>
              <a:gd name="T62" fmla="*/ 27 w 176"/>
              <a:gd name="T63" fmla="*/ 65 h 176"/>
              <a:gd name="T64" fmla="*/ 34 w 176"/>
              <a:gd name="T65" fmla="*/ 63 h 176"/>
              <a:gd name="T66" fmla="*/ 32 w 176"/>
              <a:gd name="T67" fmla="*/ 56 h 176"/>
              <a:gd name="T68" fmla="*/ 32 w 176"/>
              <a:gd name="T69" fmla="*/ 52 h 176"/>
              <a:gd name="T70" fmla="*/ 52 w 176"/>
              <a:gd name="T71" fmla="*/ 32 h 176"/>
              <a:gd name="T72" fmla="*/ 59 w 176"/>
              <a:gd name="T73" fmla="*/ 33 h 176"/>
              <a:gd name="T74" fmla="*/ 65 w 176"/>
              <a:gd name="T75" fmla="*/ 36 h 176"/>
              <a:gd name="T76" fmla="*/ 69 w 176"/>
              <a:gd name="T77" fmla="*/ 29 h 176"/>
              <a:gd name="T78" fmla="*/ 104 w 176"/>
              <a:gd name="T79" fmla="*/ 8 h 176"/>
              <a:gd name="T80" fmla="*/ 144 w 176"/>
              <a:gd name="T81" fmla="*/ 48 h 176"/>
              <a:gd name="T82" fmla="*/ 144 w 176"/>
              <a:gd name="T83" fmla="*/ 50 h 176"/>
              <a:gd name="T84" fmla="*/ 144 w 176"/>
              <a:gd name="T85" fmla="*/ 51 h 176"/>
              <a:gd name="T86" fmla="*/ 143 w 176"/>
              <a:gd name="T87" fmla="*/ 56 h 176"/>
              <a:gd name="T88" fmla="*/ 149 w 176"/>
              <a:gd name="T89" fmla="*/ 59 h 176"/>
              <a:gd name="T90" fmla="*/ 168 w 176"/>
              <a:gd name="T91" fmla="*/ 88 h 176"/>
              <a:gd name="T92" fmla="*/ 136 w 176"/>
              <a:gd name="T93" fmla="*/ 120 h 176"/>
              <a:gd name="T94" fmla="*/ 104 w 176"/>
              <a:gd name="T95" fmla="*/ 120 h 176"/>
              <a:gd name="T96" fmla="*/ 100 w 176"/>
              <a:gd name="T97" fmla="*/ 124 h 176"/>
              <a:gd name="T98" fmla="*/ 104 w 176"/>
              <a:gd name="T99" fmla="*/ 128 h 176"/>
              <a:gd name="T100" fmla="*/ 136 w 176"/>
              <a:gd name="T101" fmla="*/ 128 h 176"/>
              <a:gd name="T102" fmla="*/ 176 w 176"/>
              <a:gd name="T103" fmla="*/ 88 h 176"/>
              <a:gd name="T104" fmla="*/ 152 w 176"/>
              <a:gd name="T105" fmla="*/ 5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112" y="96"/>
                </a:moveTo>
                <a:cubicBezTo>
                  <a:pt x="114" y="96"/>
                  <a:pt x="116" y="94"/>
                  <a:pt x="116" y="92"/>
                </a:cubicBezTo>
                <a:cubicBezTo>
                  <a:pt x="116" y="91"/>
                  <a:pt x="116" y="90"/>
                  <a:pt x="115" y="89"/>
                </a:cubicBezTo>
                <a:cubicBezTo>
                  <a:pt x="91" y="65"/>
                  <a:pt x="91" y="65"/>
                  <a:pt x="91" y="65"/>
                </a:cubicBezTo>
                <a:cubicBezTo>
                  <a:pt x="90" y="64"/>
                  <a:pt x="89" y="64"/>
                  <a:pt x="88" y="64"/>
                </a:cubicBezTo>
                <a:cubicBezTo>
                  <a:pt x="87" y="64"/>
                  <a:pt x="86" y="64"/>
                  <a:pt x="85" y="65"/>
                </a:cubicBezTo>
                <a:cubicBezTo>
                  <a:pt x="61" y="89"/>
                  <a:pt x="61" y="89"/>
                  <a:pt x="61" y="89"/>
                </a:cubicBezTo>
                <a:cubicBezTo>
                  <a:pt x="60" y="90"/>
                  <a:pt x="60" y="91"/>
                  <a:pt x="60" y="92"/>
                </a:cubicBezTo>
                <a:cubicBezTo>
                  <a:pt x="60" y="94"/>
                  <a:pt x="62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4" y="78"/>
                  <a:pt x="84" y="78"/>
                  <a:pt x="84" y="78"/>
                </a:cubicBezTo>
                <a:cubicBezTo>
                  <a:pt x="84" y="172"/>
                  <a:pt x="84" y="172"/>
                  <a:pt x="84" y="172"/>
                </a:cubicBezTo>
                <a:cubicBezTo>
                  <a:pt x="84" y="174"/>
                  <a:pt x="86" y="176"/>
                  <a:pt x="88" y="176"/>
                </a:cubicBezTo>
                <a:cubicBezTo>
                  <a:pt x="90" y="176"/>
                  <a:pt x="92" y="174"/>
                  <a:pt x="92" y="172"/>
                </a:cubicBezTo>
                <a:cubicBezTo>
                  <a:pt x="92" y="78"/>
                  <a:pt x="92" y="78"/>
                  <a:pt x="92" y="78"/>
                </a:cubicBezTo>
                <a:cubicBezTo>
                  <a:pt x="109" y="95"/>
                  <a:pt x="109" y="95"/>
                  <a:pt x="109" y="95"/>
                </a:cubicBezTo>
                <a:cubicBezTo>
                  <a:pt x="110" y="96"/>
                  <a:pt x="111" y="96"/>
                  <a:pt x="112" y="96"/>
                </a:cubicBezTo>
                <a:moveTo>
                  <a:pt x="152" y="51"/>
                </a:moveTo>
                <a:cubicBezTo>
                  <a:pt x="152" y="50"/>
                  <a:pt x="152" y="49"/>
                  <a:pt x="152" y="48"/>
                </a:cubicBezTo>
                <a:cubicBezTo>
                  <a:pt x="152" y="21"/>
                  <a:pt x="131" y="0"/>
                  <a:pt x="104" y="0"/>
                </a:cubicBezTo>
                <a:cubicBezTo>
                  <a:pt x="86" y="0"/>
                  <a:pt x="70" y="10"/>
                  <a:pt x="62" y="26"/>
                </a:cubicBezTo>
                <a:cubicBezTo>
                  <a:pt x="59" y="25"/>
                  <a:pt x="55" y="24"/>
                  <a:pt x="52" y="24"/>
                </a:cubicBezTo>
                <a:cubicBezTo>
                  <a:pt x="37" y="24"/>
                  <a:pt x="24" y="37"/>
                  <a:pt x="24" y="52"/>
                </a:cubicBezTo>
                <a:cubicBezTo>
                  <a:pt x="24" y="54"/>
                  <a:pt x="24" y="56"/>
                  <a:pt x="25" y="58"/>
                </a:cubicBezTo>
                <a:cubicBezTo>
                  <a:pt x="10" y="63"/>
                  <a:pt x="0" y="76"/>
                  <a:pt x="0" y="92"/>
                </a:cubicBezTo>
                <a:cubicBezTo>
                  <a:pt x="0" y="112"/>
                  <a:pt x="16" y="128"/>
                  <a:pt x="36" y="12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74" y="128"/>
                  <a:pt x="76" y="126"/>
                  <a:pt x="76" y="124"/>
                </a:cubicBezTo>
                <a:cubicBezTo>
                  <a:pt x="76" y="122"/>
                  <a:pt x="74" y="120"/>
                  <a:pt x="72" y="120"/>
                </a:cubicBezTo>
                <a:cubicBezTo>
                  <a:pt x="36" y="120"/>
                  <a:pt x="36" y="120"/>
                  <a:pt x="36" y="120"/>
                </a:cubicBezTo>
                <a:cubicBezTo>
                  <a:pt x="21" y="120"/>
                  <a:pt x="8" y="107"/>
                  <a:pt x="8" y="92"/>
                </a:cubicBezTo>
                <a:cubicBezTo>
                  <a:pt x="8" y="80"/>
                  <a:pt x="16" y="69"/>
                  <a:pt x="27" y="65"/>
                </a:cubicBezTo>
                <a:cubicBezTo>
                  <a:pt x="34" y="63"/>
                  <a:pt x="34" y="63"/>
                  <a:pt x="34" y="63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55"/>
                  <a:pt x="32" y="53"/>
                  <a:pt x="32" y="52"/>
                </a:cubicBezTo>
                <a:cubicBezTo>
                  <a:pt x="32" y="41"/>
                  <a:pt x="41" y="32"/>
                  <a:pt x="52" y="32"/>
                </a:cubicBezTo>
                <a:cubicBezTo>
                  <a:pt x="54" y="32"/>
                  <a:pt x="57" y="32"/>
                  <a:pt x="59" y="33"/>
                </a:cubicBezTo>
                <a:cubicBezTo>
                  <a:pt x="65" y="36"/>
                  <a:pt x="65" y="36"/>
                  <a:pt x="65" y="36"/>
                </a:cubicBezTo>
                <a:cubicBezTo>
                  <a:pt x="69" y="29"/>
                  <a:pt x="69" y="29"/>
                  <a:pt x="69" y="29"/>
                </a:cubicBezTo>
                <a:cubicBezTo>
                  <a:pt x="76" y="16"/>
                  <a:pt x="89" y="8"/>
                  <a:pt x="104" y="8"/>
                </a:cubicBezTo>
                <a:cubicBezTo>
                  <a:pt x="126" y="8"/>
                  <a:pt x="144" y="26"/>
                  <a:pt x="144" y="48"/>
                </a:cubicBezTo>
                <a:cubicBezTo>
                  <a:pt x="144" y="49"/>
                  <a:pt x="144" y="49"/>
                  <a:pt x="144" y="50"/>
                </a:cubicBezTo>
                <a:cubicBezTo>
                  <a:pt x="144" y="51"/>
                  <a:pt x="144" y="51"/>
                  <a:pt x="144" y="51"/>
                </a:cubicBezTo>
                <a:cubicBezTo>
                  <a:pt x="143" y="56"/>
                  <a:pt x="143" y="56"/>
                  <a:pt x="143" y="56"/>
                </a:cubicBezTo>
                <a:cubicBezTo>
                  <a:pt x="149" y="59"/>
                  <a:pt x="149" y="59"/>
                  <a:pt x="149" y="59"/>
                </a:cubicBezTo>
                <a:cubicBezTo>
                  <a:pt x="160" y="64"/>
                  <a:pt x="168" y="75"/>
                  <a:pt x="168" y="88"/>
                </a:cubicBezTo>
                <a:cubicBezTo>
                  <a:pt x="168" y="106"/>
                  <a:pt x="154" y="120"/>
                  <a:pt x="136" y="120"/>
                </a:cubicBezTo>
                <a:cubicBezTo>
                  <a:pt x="104" y="120"/>
                  <a:pt x="104" y="120"/>
                  <a:pt x="104" y="120"/>
                </a:cubicBezTo>
                <a:cubicBezTo>
                  <a:pt x="102" y="120"/>
                  <a:pt x="100" y="122"/>
                  <a:pt x="100" y="124"/>
                </a:cubicBezTo>
                <a:cubicBezTo>
                  <a:pt x="100" y="126"/>
                  <a:pt x="102" y="128"/>
                  <a:pt x="104" y="128"/>
                </a:cubicBezTo>
                <a:cubicBezTo>
                  <a:pt x="136" y="128"/>
                  <a:pt x="136" y="128"/>
                  <a:pt x="136" y="128"/>
                </a:cubicBezTo>
                <a:cubicBezTo>
                  <a:pt x="158" y="128"/>
                  <a:pt x="176" y="110"/>
                  <a:pt x="176" y="88"/>
                </a:cubicBezTo>
                <a:cubicBezTo>
                  <a:pt x="176" y="72"/>
                  <a:pt x="166" y="57"/>
                  <a:pt x="152" y="5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00" name="Freeform 245">
            <a:extLst>
              <a:ext uri="{FF2B5EF4-FFF2-40B4-BE49-F238E27FC236}">
                <a16:creationId xmlns:a16="http://schemas.microsoft.com/office/drawing/2014/main" id="{66E77104-0FD2-4D1F-AD4C-2344488F9036}"/>
              </a:ext>
            </a:extLst>
          </p:cNvPr>
          <p:cNvSpPr>
            <a:spLocks noEditPoints="1"/>
          </p:cNvSpPr>
          <p:nvPr/>
        </p:nvSpPr>
        <p:spPr bwMode="auto">
          <a:xfrm>
            <a:off x="22055455" y="-5798468"/>
            <a:ext cx="600075" cy="519113"/>
          </a:xfrm>
          <a:custGeom>
            <a:avLst/>
            <a:gdLst>
              <a:gd name="T0" fmla="*/ 86 w 176"/>
              <a:gd name="T1" fmla="*/ 101 h 152"/>
              <a:gd name="T2" fmla="*/ 85 w 176"/>
              <a:gd name="T3" fmla="*/ 100 h 152"/>
              <a:gd name="T4" fmla="*/ 69 w 176"/>
              <a:gd name="T5" fmla="*/ 96 h 152"/>
              <a:gd name="T6" fmla="*/ 64 w 176"/>
              <a:gd name="T7" fmla="*/ 102 h 152"/>
              <a:gd name="T8" fmla="*/ 73 w 176"/>
              <a:gd name="T9" fmla="*/ 105 h 152"/>
              <a:gd name="T10" fmla="*/ 79 w 176"/>
              <a:gd name="T11" fmla="*/ 146 h 152"/>
              <a:gd name="T12" fmla="*/ 72 w 176"/>
              <a:gd name="T13" fmla="*/ 124 h 152"/>
              <a:gd name="T14" fmla="*/ 76 w 176"/>
              <a:gd name="T15" fmla="*/ 120 h 152"/>
              <a:gd name="T16" fmla="*/ 82 w 176"/>
              <a:gd name="T17" fmla="*/ 124 h 152"/>
              <a:gd name="T18" fmla="*/ 88 w 176"/>
              <a:gd name="T19" fmla="*/ 105 h 152"/>
              <a:gd name="T20" fmla="*/ 109 w 176"/>
              <a:gd name="T21" fmla="*/ 144 h 152"/>
              <a:gd name="T22" fmla="*/ 112 w 176"/>
              <a:gd name="T23" fmla="*/ 124 h 152"/>
              <a:gd name="T24" fmla="*/ 95 w 176"/>
              <a:gd name="T25" fmla="*/ 110 h 152"/>
              <a:gd name="T26" fmla="*/ 98 w 176"/>
              <a:gd name="T27" fmla="*/ 136 h 152"/>
              <a:gd name="T28" fmla="*/ 100 w 176"/>
              <a:gd name="T29" fmla="*/ 125 h 152"/>
              <a:gd name="T30" fmla="*/ 92 w 176"/>
              <a:gd name="T31" fmla="*/ 126 h 152"/>
              <a:gd name="T32" fmla="*/ 88 w 176"/>
              <a:gd name="T33" fmla="*/ 146 h 152"/>
              <a:gd name="T34" fmla="*/ 91 w 176"/>
              <a:gd name="T35" fmla="*/ 148 h 152"/>
              <a:gd name="T36" fmla="*/ 107 w 176"/>
              <a:gd name="T37" fmla="*/ 152 h 152"/>
              <a:gd name="T38" fmla="*/ 112 w 176"/>
              <a:gd name="T39" fmla="*/ 146 h 152"/>
              <a:gd name="T40" fmla="*/ 152 w 176"/>
              <a:gd name="T41" fmla="*/ 51 h 152"/>
              <a:gd name="T42" fmla="*/ 104 w 176"/>
              <a:gd name="T43" fmla="*/ 0 h 152"/>
              <a:gd name="T44" fmla="*/ 52 w 176"/>
              <a:gd name="T45" fmla="*/ 24 h 152"/>
              <a:gd name="T46" fmla="*/ 25 w 176"/>
              <a:gd name="T47" fmla="*/ 58 h 152"/>
              <a:gd name="T48" fmla="*/ 36 w 176"/>
              <a:gd name="T49" fmla="*/ 128 h 152"/>
              <a:gd name="T50" fmla="*/ 56 w 176"/>
              <a:gd name="T51" fmla="*/ 124 h 152"/>
              <a:gd name="T52" fmla="*/ 36 w 176"/>
              <a:gd name="T53" fmla="*/ 120 h 152"/>
              <a:gd name="T54" fmla="*/ 27 w 176"/>
              <a:gd name="T55" fmla="*/ 65 h 152"/>
              <a:gd name="T56" fmla="*/ 32 w 176"/>
              <a:gd name="T57" fmla="*/ 56 h 152"/>
              <a:gd name="T58" fmla="*/ 52 w 176"/>
              <a:gd name="T59" fmla="*/ 32 h 152"/>
              <a:gd name="T60" fmla="*/ 65 w 176"/>
              <a:gd name="T61" fmla="*/ 36 h 152"/>
              <a:gd name="T62" fmla="*/ 104 w 176"/>
              <a:gd name="T63" fmla="*/ 8 h 152"/>
              <a:gd name="T64" fmla="*/ 144 w 176"/>
              <a:gd name="T65" fmla="*/ 50 h 152"/>
              <a:gd name="T66" fmla="*/ 143 w 176"/>
              <a:gd name="T67" fmla="*/ 56 h 152"/>
              <a:gd name="T68" fmla="*/ 168 w 176"/>
              <a:gd name="T69" fmla="*/ 88 h 152"/>
              <a:gd name="T70" fmla="*/ 124 w 176"/>
              <a:gd name="T71" fmla="*/ 120 h 152"/>
              <a:gd name="T72" fmla="*/ 124 w 176"/>
              <a:gd name="T73" fmla="*/ 128 h 152"/>
              <a:gd name="T74" fmla="*/ 176 w 176"/>
              <a:gd name="T75" fmla="*/ 8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52">
                <a:moveTo>
                  <a:pt x="88" y="102"/>
                </a:moveTo>
                <a:cubicBezTo>
                  <a:pt x="87" y="101"/>
                  <a:pt x="86" y="101"/>
                  <a:pt x="86" y="101"/>
                </a:cubicBezTo>
                <a:cubicBezTo>
                  <a:pt x="86" y="100"/>
                  <a:pt x="86" y="100"/>
                  <a:pt x="86" y="100"/>
                </a:cubicBezTo>
                <a:cubicBezTo>
                  <a:pt x="85" y="100"/>
                  <a:pt x="85" y="100"/>
                  <a:pt x="85" y="100"/>
                </a:cubicBezTo>
                <a:cubicBezTo>
                  <a:pt x="69" y="96"/>
                  <a:pt x="69" y="96"/>
                  <a:pt x="69" y="96"/>
                </a:cubicBezTo>
                <a:cubicBezTo>
                  <a:pt x="69" y="96"/>
                  <a:pt x="69" y="96"/>
                  <a:pt x="69" y="96"/>
                </a:cubicBezTo>
                <a:cubicBezTo>
                  <a:pt x="68" y="96"/>
                  <a:pt x="67" y="96"/>
                  <a:pt x="66" y="97"/>
                </a:cubicBezTo>
                <a:cubicBezTo>
                  <a:pt x="64" y="98"/>
                  <a:pt x="63" y="100"/>
                  <a:pt x="64" y="102"/>
                </a:cubicBezTo>
                <a:cubicBezTo>
                  <a:pt x="65" y="103"/>
                  <a:pt x="66" y="104"/>
                  <a:pt x="67" y="104"/>
                </a:cubicBezTo>
                <a:cubicBezTo>
                  <a:pt x="73" y="105"/>
                  <a:pt x="73" y="105"/>
                  <a:pt x="73" y="105"/>
                </a:cubicBezTo>
                <a:cubicBezTo>
                  <a:pt x="68" y="110"/>
                  <a:pt x="64" y="116"/>
                  <a:pt x="64" y="124"/>
                </a:cubicBezTo>
                <a:cubicBezTo>
                  <a:pt x="64" y="134"/>
                  <a:pt x="70" y="143"/>
                  <a:pt x="79" y="146"/>
                </a:cubicBezTo>
                <a:cubicBezTo>
                  <a:pt x="81" y="138"/>
                  <a:pt x="81" y="138"/>
                  <a:pt x="81" y="138"/>
                </a:cubicBezTo>
                <a:cubicBezTo>
                  <a:pt x="76" y="136"/>
                  <a:pt x="72" y="130"/>
                  <a:pt x="72" y="124"/>
                </a:cubicBezTo>
                <a:cubicBezTo>
                  <a:pt x="72" y="119"/>
                  <a:pt x="74" y="114"/>
                  <a:pt x="78" y="111"/>
                </a:cubicBezTo>
                <a:cubicBezTo>
                  <a:pt x="76" y="120"/>
                  <a:pt x="76" y="120"/>
                  <a:pt x="76" y="120"/>
                </a:cubicBezTo>
                <a:cubicBezTo>
                  <a:pt x="76" y="121"/>
                  <a:pt x="76" y="122"/>
                  <a:pt x="76" y="123"/>
                </a:cubicBezTo>
                <a:cubicBezTo>
                  <a:pt x="78" y="125"/>
                  <a:pt x="80" y="125"/>
                  <a:pt x="82" y="124"/>
                </a:cubicBezTo>
                <a:cubicBezTo>
                  <a:pt x="83" y="124"/>
                  <a:pt x="84" y="123"/>
                  <a:pt x="84" y="122"/>
                </a:cubicBezTo>
                <a:cubicBezTo>
                  <a:pt x="88" y="105"/>
                  <a:pt x="88" y="105"/>
                  <a:pt x="88" y="105"/>
                </a:cubicBezTo>
                <a:cubicBezTo>
                  <a:pt x="88" y="104"/>
                  <a:pt x="88" y="103"/>
                  <a:pt x="88" y="102"/>
                </a:cubicBezTo>
                <a:moveTo>
                  <a:pt x="109" y="144"/>
                </a:moveTo>
                <a:cubicBezTo>
                  <a:pt x="103" y="143"/>
                  <a:pt x="103" y="143"/>
                  <a:pt x="103" y="143"/>
                </a:cubicBezTo>
                <a:cubicBezTo>
                  <a:pt x="108" y="138"/>
                  <a:pt x="112" y="132"/>
                  <a:pt x="112" y="124"/>
                </a:cubicBezTo>
                <a:cubicBezTo>
                  <a:pt x="112" y="114"/>
                  <a:pt x="106" y="106"/>
                  <a:pt x="98" y="102"/>
                </a:cubicBezTo>
                <a:cubicBezTo>
                  <a:pt x="95" y="110"/>
                  <a:pt x="95" y="110"/>
                  <a:pt x="95" y="110"/>
                </a:cubicBezTo>
                <a:cubicBezTo>
                  <a:pt x="100" y="113"/>
                  <a:pt x="104" y="118"/>
                  <a:pt x="104" y="124"/>
                </a:cubicBezTo>
                <a:cubicBezTo>
                  <a:pt x="104" y="129"/>
                  <a:pt x="102" y="133"/>
                  <a:pt x="98" y="136"/>
                </a:cubicBezTo>
                <a:cubicBezTo>
                  <a:pt x="100" y="128"/>
                  <a:pt x="100" y="128"/>
                  <a:pt x="100" y="128"/>
                </a:cubicBezTo>
                <a:cubicBezTo>
                  <a:pt x="100" y="127"/>
                  <a:pt x="100" y="126"/>
                  <a:pt x="100" y="125"/>
                </a:cubicBezTo>
                <a:cubicBezTo>
                  <a:pt x="99" y="123"/>
                  <a:pt x="96" y="123"/>
                  <a:pt x="94" y="124"/>
                </a:cubicBezTo>
                <a:cubicBezTo>
                  <a:pt x="93" y="124"/>
                  <a:pt x="93" y="125"/>
                  <a:pt x="92" y="126"/>
                </a:cubicBezTo>
                <a:cubicBezTo>
                  <a:pt x="88" y="143"/>
                  <a:pt x="88" y="143"/>
                  <a:pt x="88" y="143"/>
                </a:cubicBezTo>
                <a:cubicBezTo>
                  <a:pt x="88" y="144"/>
                  <a:pt x="88" y="145"/>
                  <a:pt x="88" y="146"/>
                </a:cubicBezTo>
                <a:cubicBezTo>
                  <a:pt x="89" y="147"/>
                  <a:pt x="90" y="147"/>
                  <a:pt x="91" y="148"/>
                </a:cubicBezTo>
                <a:cubicBezTo>
                  <a:pt x="91" y="148"/>
                  <a:pt x="91" y="148"/>
                  <a:pt x="91" y="148"/>
                </a:cubicBezTo>
                <a:cubicBezTo>
                  <a:pt x="91" y="148"/>
                  <a:pt x="91" y="148"/>
                  <a:pt x="91" y="148"/>
                </a:cubicBezTo>
                <a:cubicBezTo>
                  <a:pt x="107" y="152"/>
                  <a:pt x="107" y="152"/>
                  <a:pt x="107" y="152"/>
                </a:cubicBezTo>
                <a:cubicBezTo>
                  <a:pt x="108" y="152"/>
                  <a:pt x="109" y="152"/>
                  <a:pt x="110" y="152"/>
                </a:cubicBezTo>
                <a:cubicBezTo>
                  <a:pt x="112" y="151"/>
                  <a:pt x="113" y="148"/>
                  <a:pt x="112" y="146"/>
                </a:cubicBezTo>
                <a:cubicBezTo>
                  <a:pt x="111" y="145"/>
                  <a:pt x="110" y="145"/>
                  <a:pt x="109" y="144"/>
                </a:cubicBezTo>
                <a:moveTo>
                  <a:pt x="152" y="51"/>
                </a:moveTo>
                <a:cubicBezTo>
                  <a:pt x="152" y="50"/>
                  <a:pt x="152" y="49"/>
                  <a:pt x="152" y="48"/>
                </a:cubicBezTo>
                <a:cubicBezTo>
                  <a:pt x="152" y="21"/>
                  <a:pt x="131" y="0"/>
                  <a:pt x="104" y="0"/>
                </a:cubicBezTo>
                <a:cubicBezTo>
                  <a:pt x="86" y="0"/>
                  <a:pt x="70" y="10"/>
                  <a:pt x="62" y="26"/>
                </a:cubicBezTo>
                <a:cubicBezTo>
                  <a:pt x="59" y="25"/>
                  <a:pt x="55" y="24"/>
                  <a:pt x="52" y="24"/>
                </a:cubicBezTo>
                <a:cubicBezTo>
                  <a:pt x="37" y="24"/>
                  <a:pt x="24" y="37"/>
                  <a:pt x="24" y="52"/>
                </a:cubicBezTo>
                <a:cubicBezTo>
                  <a:pt x="24" y="54"/>
                  <a:pt x="24" y="56"/>
                  <a:pt x="25" y="58"/>
                </a:cubicBezTo>
                <a:cubicBezTo>
                  <a:pt x="10" y="63"/>
                  <a:pt x="0" y="76"/>
                  <a:pt x="0" y="92"/>
                </a:cubicBezTo>
                <a:cubicBezTo>
                  <a:pt x="0" y="112"/>
                  <a:pt x="16" y="128"/>
                  <a:pt x="36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4" y="128"/>
                  <a:pt x="56" y="126"/>
                  <a:pt x="56" y="124"/>
                </a:cubicBezTo>
                <a:cubicBezTo>
                  <a:pt x="56" y="122"/>
                  <a:pt x="54" y="120"/>
                  <a:pt x="52" y="120"/>
                </a:cubicBezTo>
                <a:cubicBezTo>
                  <a:pt x="36" y="120"/>
                  <a:pt x="36" y="120"/>
                  <a:pt x="36" y="120"/>
                </a:cubicBezTo>
                <a:cubicBezTo>
                  <a:pt x="21" y="120"/>
                  <a:pt x="8" y="107"/>
                  <a:pt x="8" y="92"/>
                </a:cubicBezTo>
                <a:cubicBezTo>
                  <a:pt x="8" y="80"/>
                  <a:pt x="16" y="69"/>
                  <a:pt x="27" y="65"/>
                </a:cubicBezTo>
                <a:cubicBezTo>
                  <a:pt x="34" y="63"/>
                  <a:pt x="34" y="63"/>
                  <a:pt x="34" y="63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55"/>
                  <a:pt x="32" y="53"/>
                  <a:pt x="32" y="52"/>
                </a:cubicBezTo>
                <a:cubicBezTo>
                  <a:pt x="32" y="41"/>
                  <a:pt x="41" y="32"/>
                  <a:pt x="52" y="32"/>
                </a:cubicBezTo>
                <a:cubicBezTo>
                  <a:pt x="54" y="32"/>
                  <a:pt x="57" y="32"/>
                  <a:pt x="59" y="33"/>
                </a:cubicBezTo>
                <a:cubicBezTo>
                  <a:pt x="65" y="36"/>
                  <a:pt x="65" y="36"/>
                  <a:pt x="65" y="36"/>
                </a:cubicBezTo>
                <a:cubicBezTo>
                  <a:pt x="69" y="29"/>
                  <a:pt x="69" y="29"/>
                  <a:pt x="69" y="29"/>
                </a:cubicBezTo>
                <a:cubicBezTo>
                  <a:pt x="76" y="16"/>
                  <a:pt x="89" y="8"/>
                  <a:pt x="104" y="8"/>
                </a:cubicBezTo>
                <a:cubicBezTo>
                  <a:pt x="126" y="8"/>
                  <a:pt x="144" y="26"/>
                  <a:pt x="144" y="48"/>
                </a:cubicBezTo>
                <a:cubicBezTo>
                  <a:pt x="144" y="49"/>
                  <a:pt x="144" y="49"/>
                  <a:pt x="144" y="50"/>
                </a:cubicBezTo>
                <a:cubicBezTo>
                  <a:pt x="144" y="51"/>
                  <a:pt x="144" y="51"/>
                  <a:pt x="144" y="51"/>
                </a:cubicBezTo>
                <a:cubicBezTo>
                  <a:pt x="143" y="56"/>
                  <a:pt x="143" y="56"/>
                  <a:pt x="143" y="56"/>
                </a:cubicBezTo>
                <a:cubicBezTo>
                  <a:pt x="149" y="59"/>
                  <a:pt x="149" y="59"/>
                  <a:pt x="149" y="59"/>
                </a:cubicBezTo>
                <a:cubicBezTo>
                  <a:pt x="160" y="64"/>
                  <a:pt x="168" y="75"/>
                  <a:pt x="168" y="88"/>
                </a:cubicBezTo>
                <a:cubicBezTo>
                  <a:pt x="168" y="106"/>
                  <a:pt x="154" y="120"/>
                  <a:pt x="136" y="120"/>
                </a:cubicBezTo>
                <a:cubicBezTo>
                  <a:pt x="124" y="120"/>
                  <a:pt x="124" y="120"/>
                  <a:pt x="124" y="120"/>
                </a:cubicBezTo>
                <a:cubicBezTo>
                  <a:pt x="122" y="120"/>
                  <a:pt x="120" y="122"/>
                  <a:pt x="120" y="124"/>
                </a:cubicBezTo>
                <a:cubicBezTo>
                  <a:pt x="120" y="126"/>
                  <a:pt x="122" y="128"/>
                  <a:pt x="124" y="128"/>
                </a:cubicBezTo>
                <a:cubicBezTo>
                  <a:pt x="136" y="128"/>
                  <a:pt x="136" y="128"/>
                  <a:pt x="136" y="128"/>
                </a:cubicBezTo>
                <a:cubicBezTo>
                  <a:pt x="158" y="128"/>
                  <a:pt x="176" y="110"/>
                  <a:pt x="176" y="88"/>
                </a:cubicBezTo>
                <a:cubicBezTo>
                  <a:pt x="176" y="72"/>
                  <a:pt x="166" y="57"/>
                  <a:pt x="152" y="5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01" name="Freeform 246">
            <a:extLst>
              <a:ext uri="{FF2B5EF4-FFF2-40B4-BE49-F238E27FC236}">
                <a16:creationId xmlns:a16="http://schemas.microsoft.com/office/drawing/2014/main" id="{655AB060-C4F9-440F-A4F4-E16FA5A6179B}"/>
              </a:ext>
            </a:extLst>
          </p:cNvPr>
          <p:cNvSpPr>
            <a:spLocks noEditPoints="1"/>
          </p:cNvSpPr>
          <p:nvPr/>
        </p:nvSpPr>
        <p:spPr bwMode="auto">
          <a:xfrm>
            <a:off x="23200043" y="-5838156"/>
            <a:ext cx="600075" cy="598488"/>
          </a:xfrm>
          <a:custGeom>
            <a:avLst/>
            <a:gdLst>
              <a:gd name="T0" fmla="*/ 24 w 176"/>
              <a:gd name="T1" fmla="*/ 128 h 176"/>
              <a:gd name="T2" fmla="*/ 0 w 176"/>
              <a:gd name="T3" fmla="*/ 152 h 176"/>
              <a:gd name="T4" fmla="*/ 24 w 176"/>
              <a:gd name="T5" fmla="*/ 176 h 176"/>
              <a:gd name="T6" fmla="*/ 48 w 176"/>
              <a:gd name="T7" fmla="*/ 152 h 176"/>
              <a:gd name="T8" fmla="*/ 24 w 176"/>
              <a:gd name="T9" fmla="*/ 128 h 176"/>
              <a:gd name="T10" fmla="*/ 24 w 176"/>
              <a:gd name="T11" fmla="*/ 168 h 176"/>
              <a:gd name="T12" fmla="*/ 8 w 176"/>
              <a:gd name="T13" fmla="*/ 152 h 176"/>
              <a:gd name="T14" fmla="*/ 24 w 176"/>
              <a:gd name="T15" fmla="*/ 136 h 176"/>
              <a:gd name="T16" fmla="*/ 40 w 176"/>
              <a:gd name="T17" fmla="*/ 152 h 176"/>
              <a:gd name="T18" fmla="*/ 24 w 176"/>
              <a:gd name="T19" fmla="*/ 168 h 176"/>
              <a:gd name="T20" fmla="*/ 4 w 176"/>
              <a:gd name="T21" fmla="*/ 40 h 176"/>
              <a:gd name="T22" fmla="*/ 0 w 176"/>
              <a:gd name="T23" fmla="*/ 44 h 176"/>
              <a:gd name="T24" fmla="*/ 4 w 176"/>
              <a:gd name="T25" fmla="*/ 48 h 176"/>
              <a:gd name="T26" fmla="*/ 128 w 176"/>
              <a:gd name="T27" fmla="*/ 172 h 176"/>
              <a:gd name="T28" fmla="*/ 132 w 176"/>
              <a:gd name="T29" fmla="*/ 176 h 176"/>
              <a:gd name="T30" fmla="*/ 136 w 176"/>
              <a:gd name="T31" fmla="*/ 172 h 176"/>
              <a:gd name="T32" fmla="*/ 4 w 176"/>
              <a:gd name="T33" fmla="*/ 40 h 176"/>
              <a:gd name="T34" fmla="*/ 4 w 176"/>
              <a:gd name="T35" fmla="*/ 80 h 176"/>
              <a:gd name="T36" fmla="*/ 0 w 176"/>
              <a:gd name="T37" fmla="*/ 84 h 176"/>
              <a:gd name="T38" fmla="*/ 4 w 176"/>
              <a:gd name="T39" fmla="*/ 88 h 176"/>
              <a:gd name="T40" fmla="*/ 88 w 176"/>
              <a:gd name="T41" fmla="*/ 172 h 176"/>
              <a:gd name="T42" fmla="*/ 92 w 176"/>
              <a:gd name="T43" fmla="*/ 176 h 176"/>
              <a:gd name="T44" fmla="*/ 96 w 176"/>
              <a:gd name="T45" fmla="*/ 172 h 176"/>
              <a:gd name="T46" fmla="*/ 4 w 176"/>
              <a:gd name="T47" fmla="*/ 80 h 176"/>
              <a:gd name="T48" fmla="*/ 4 w 176"/>
              <a:gd name="T49" fmla="*/ 0 h 176"/>
              <a:gd name="T50" fmla="*/ 0 w 176"/>
              <a:gd name="T51" fmla="*/ 4 h 176"/>
              <a:gd name="T52" fmla="*/ 4 w 176"/>
              <a:gd name="T53" fmla="*/ 8 h 176"/>
              <a:gd name="T54" fmla="*/ 168 w 176"/>
              <a:gd name="T55" fmla="*/ 172 h 176"/>
              <a:gd name="T56" fmla="*/ 172 w 176"/>
              <a:gd name="T57" fmla="*/ 176 h 176"/>
              <a:gd name="T58" fmla="*/ 176 w 176"/>
              <a:gd name="T59" fmla="*/ 172 h 176"/>
              <a:gd name="T60" fmla="*/ 4 w 176"/>
              <a:gd name="T61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76" h="176">
                <a:moveTo>
                  <a:pt x="24" y="128"/>
                </a:moveTo>
                <a:cubicBezTo>
                  <a:pt x="11" y="128"/>
                  <a:pt x="0" y="139"/>
                  <a:pt x="0" y="152"/>
                </a:cubicBezTo>
                <a:cubicBezTo>
                  <a:pt x="0" y="165"/>
                  <a:pt x="11" y="176"/>
                  <a:pt x="24" y="176"/>
                </a:cubicBezTo>
                <a:cubicBezTo>
                  <a:pt x="37" y="176"/>
                  <a:pt x="48" y="165"/>
                  <a:pt x="48" y="152"/>
                </a:cubicBezTo>
                <a:cubicBezTo>
                  <a:pt x="48" y="139"/>
                  <a:pt x="37" y="128"/>
                  <a:pt x="24" y="128"/>
                </a:cubicBezTo>
                <a:moveTo>
                  <a:pt x="24" y="168"/>
                </a:moveTo>
                <a:cubicBezTo>
                  <a:pt x="15" y="168"/>
                  <a:pt x="8" y="161"/>
                  <a:pt x="8" y="152"/>
                </a:cubicBezTo>
                <a:cubicBezTo>
                  <a:pt x="8" y="143"/>
                  <a:pt x="15" y="136"/>
                  <a:pt x="24" y="136"/>
                </a:cubicBezTo>
                <a:cubicBezTo>
                  <a:pt x="33" y="136"/>
                  <a:pt x="40" y="143"/>
                  <a:pt x="40" y="152"/>
                </a:cubicBezTo>
                <a:cubicBezTo>
                  <a:pt x="40" y="161"/>
                  <a:pt x="33" y="168"/>
                  <a:pt x="24" y="168"/>
                </a:cubicBezTo>
                <a:moveTo>
                  <a:pt x="4" y="40"/>
                </a:moveTo>
                <a:cubicBezTo>
                  <a:pt x="2" y="40"/>
                  <a:pt x="0" y="42"/>
                  <a:pt x="0" y="44"/>
                </a:cubicBezTo>
                <a:cubicBezTo>
                  <a:pt x="0" y="46"/>
                  <a:pt x="2" y="48"/>
                  <a:pt x="4" y="48"/>
                </a:cubicBezTo>
                <a:cubicBezTo>
                  <a:pt x="72" y="48"/>
                  <a:pt x="128" y="104"/>
                  <a:pt x="128" y="172"/>
                </a:cubicBezTo>
                <a:cubicBezTo>
                  <a:pt x="128" y="174"/>
                  <a:pt x="130" y="176"/>
                  <a:pt x="132" y="176"/>
                </a:cubicBezTo>
                <a:cubicBezTo>
                  <a:pt x="134" y="176"/>
                  <a:pt x="136" y="174"/>
                  <a:pt x="136" y="172"/>
                </a:cubicBezTo>
                <a:cubicBezTo>
                  <a:pt x="136" y="99"/>
                  <a:pt x="77" y="40"/>
                  <a:pt x="4" y="40"/>
                </a:cubicBezTo>
                <a:moveTo>
                  <a:pt x="4" y="80"/>
                </a:moveTo>
                <a:cubicBezTo>
                  <a:pt x="2" y="80"/>
                  <a:pt x="0" y="82"/>
                  <a:pt x="0" y="84"/>
                </a:cubicBezTo>
                <a:cubicBezTo>
                  <a:pt x="0" y="86"/>
                  <a:pt x="2" y="88"/>
                  <a:pt x="4" y="88"/>
                </a:cubicBezTo>
                <a:cubicBezTo>
                  <a:pt x="50" y="88"/>
                  <a:pt x="88" y="126"/>
                  <a:pt x="88" y="172"/>
                </a:cubicBezTo>
                <a:cubicBezTo>
                  <a:pt x="88" y="174"/>
                  <a:pt x="90" y="176"/>
                  <a:pt x="92" y="176"/>
                </a:cubicBezTo>
                <a:cubicBezTo>
                  <a:pt x="94" y="176"/>
                  <a:pt x="96" y="174"/>
                  <a:pt x="96" y="172"/>
                </a:cubicBezTo>
                <a:cubicBezTo>
                  <a:pt x="96" y="121"/>
                  <a:pt x="55" y="80"/>
                  <a:pt x="4" y="80"/>
                </a:cubicBezTo>
                <a:moveTo>
                  <a:pt x="4" y="0"/>
                </a:moveTo>
                <a:cubicBezTo>
                  <a:pt x="2" y="0"/>
                  <a:pt x="0" y="2"/>
                  <a:pt x="0" y="4"/>
                </a:cubicBezTo>
                <a:cubicBezTo>
                  <a:pt x="0" y="6"/>
                  <a:pt x="2" y="8"/>
                  <a:pt x="4" y="8"/>
                </a:cubicBezTo>
                <a:cubicBezTo>
                  <a:pt x="95" y="8"/>
                  <a:pt x="168" y="81"/>
                  <a:pt x="168" y="172"/>
                </a:cubicBezTo>
                <a:cubicBezTo>
                  <a:pt x="168" y="174"/>
                  <a:pt x="170" y="176"/>
                  <a:pt x="172" y="176"/>
                </a:cubicBezTo>
                <a:cubicBezTo>
                  <a:pt x="174" y="176"/>
                  <a:pt x="176" y="174"/>
                  <a:pt x="176" y="172"/>
                </a:cubicBezTo>
                <a:cubicBezTo>
                  <a:pt x="176" y="77"/>
                  <a:pt x="99" y="0"/>
                  <a:pt x="4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02" name="Freeform 247">
            <a:extLst>
              <a:ext uri="{FF2B5EF4-FFF2-40B4-BE49-F238E27FC236}">
                <a16:creationId xmlns:a16="http://schemas.microsoft.com/office/drawing/2014/main" id="{68B2E185-C226-4211-8956-83A79640ECBA}"/>
              </a:ext>
            </a:extLst>
          </p:cNvPr>
          <p:cNvSpPr>
            <a:spLocks noEditPoints="1"/>
          </p:cNvSpPr>
          <p:nvPr/>
        </p:nvSpPr>
        <p:spPr bwMode="auto">
          <a:xfrm>
            <a:off x="12890818" y="-4693568"/>
            <a:ext cx="600075" cy="598488"/>
          </a:xfrm>
          <a:custGeom>
            <a:avLst/>
            <a:gdLst>
              <a:gd name="T0" fmla="*/ 52 w 176"/>
              <a:gd name="T1" fmla="*/ 108 h 176"/>
              <a:gd name="T2" fmla="*/ 36 w 176"/>
              <a:gd name="T3" fmla="*/ 124 h 176"/>
              <a:gd name="T4" fmla="*/ 52 w 176"/>
              <a:gd name="T5" fmla="*/ 140 h 176"/>
              <a:gd name="T6" fmla="*/ 68 w 176"/>
              <a:gd name="T7" fmla="*/ 124 h 176"/>
              <a:gd name="T8" fmla="*/ 52 w 176"/>
              <a:gd name="T9" fmla="*/ 108 h 176"/>
              <a:gd name="T10" fmla="*/ 52 w 176"/>
              <a:gd name="T11" fmla="*/ 132 h 176"/>
              <a:gd name="T12" fmla="*/ 44 w 176"/>
              <a:gd name="T13" fmla="*/ 124 h 176"/>
              <a:gd name="T14" fmla="*/ 52 w 176"/>
              <a:gd name="T15" fmla="*/ 116 h 176"/>
              <a:gd name="T16" fmla="*/ 60 w 176"/>
              <a:gd name="T17" fmla="*/ 124 h 176"/>
              <a:gd name="T18" fmla="*/ 52 w 176"/>
              <a:gd name="T19" fmla="*/ 132 h 176"/>
              <a:gd name="T20" fmla="*/ 48 w 176"/>
              <a:gd name="T21" fmla="*/ 84 h 176"/>
              <a:gd name="T22" fmla="*/ 40 w 176"/>
              <a:gd name="T23" fmla="*/ 84 h 176"/>
              <a:gd name="T24" fmla="*/ 36 w 176"/>
              <a:gd name="T25" fmla="*/ 88 h 176"/>
              <a:gd name="T26" fmla="*/ 40 w 176"/>
              <a:gd name="T27" fmla="*/ 92 h 176"/>
              <a:gd name="T28" fmla="*/ 48 w 176"/>
              <a:gd name="T29" fmla="*/ 92 h 176"/>
              <a:gd name="T30" fmla="*/ 84 w 176"/>
              <a:gd name="T31" fmla="*/ 128 h 176"/>
              <a:gd name="T32" fmla="*/ 84 w 176"/>
              <a:gd name="T33" fmla="*/ 136 h 176"/>
              <a:gd name="T34" fmla="*/ 88 w 176"/>
              <a:gd name="T35" fmla="*/ 140 h 176"/>
              <a:gd name="T36" fmla="*/ 92 w 176"/>
              <a:gd name="T37" fmla="*/ 136 h 176"/>
              <a:gd name="T38" fmla="*/ 92 w 176"/>
              <a:gd name="T39" fmla="*/ 128 h 176"/>
              <a:gd name="T40" fmla="*/ 48 w 176"/>
              <a:gd name="T41" fmla="*/ 84 h 176"/>
              <a:gd name="T42" fmla="*/ 48 w 176"/>
              <a:gd name="T43" fmla="*/ 60 h 176"/>
              <a:gd name="T44" fmla="*/ 40 w 176"/>
              <a:gd name="T45" fmla="*/ 60 h 176"/>
              <a:gd name="T46" fmla="*/ 36 w 176"/>
              <a:gd name="T47" fmla="*/ 64 h 176"/>
              <a:gd name="T48" fmla="*/ 40 w 176"/>
              <a:gd name="T49" fmla="*/ 68 h 176"/>
              <a:gd name="T50" fmla="*/ 48 w 176"/>
              <a:gd name="T51" fmla="*/ 68 h 176"/>
              <a:gd name="T52" fmla="*/ 108 w 176"/>
              <a:gd name="T53" fmla="*/ 128 h 176"/>
              <a:gd name="T54" fmla="*/ 108 w 176"/>
              <a:gd name="T55" fmla="*/ 136 h 176"/>
              <a:gd name="T56" fmla="*/ 112 w 176"/>
              <a:gd name="T57" fmla="*/ 140 h 176"/>
              <a:gd name="T58" fmla="*/ 116 w 176"/>
              <a:gd name="T59" fmla="*/ 136 h 176"/>
              <a:gd name="T60" fmla="*/ 116 w 176"/>
              <a:gd name="T61" fmla="*/ 128 h 176"/>
              <a:gd name="T62" fmla="*/ 48 w 176"/>
              <a:gd name="T63" fmla="*/ 60 h 176"/>
              <a:gd name="T64" fmla="*/ 48 w 176"/>
              <a:gd name="T65" fmla="*/ 36 h 176"/>
              <a:gd name="T66" fmla="*/ 40 w 176"/>
              <a:gd name="T67" fmla="*/ 36 h 176"/>
              <a:gd name="T68" fmla="*/ 36 w 176"/>
              <a:gd name="T69" fmla="*/ 40 h 176"/>
              <a:gd name="T70" fmla="*/ 40 w 176"/>
              <a:gd name="T71" fmla="*/ 44 h 176"/>
              <a:gd name="T72" fmla="*/ 48 w 176"/>
              <a:gd name="T73" fmla="*/ 44 h 176"/>
              <a:gd name="T74" fmla="*/ 132 w 176"/>
              <a:gd name="T75" fmla="*/ 128 h 176"/>
              <a:gd name="T76" fmla="*/ 132 w 176"/>
              <a:gd name="T77" fmla="*/ 136 h 176"/>
              <a:gd name="T78" fmla="*/ 136 w 176"/>
              <a:gd name="T79" fmla="*/ 140 h 176"/>
              <a:gd name="T80" fmla="*/ 140 w 176"/>
              <a:gd name="T81" fmla="*/ 136 h 176"/>
              <a:gd name="T82" fmla="*/ 140 w 176"/>
              <a:gd name="T83" fmla="*/ 128 h 176"/>
              <a:gd name="T84" fmla="*/ 48 w 176"/>
              <a:gd name="T85" fmla="*/ 36 h 176"/>
              <a:gd name="T86" fmla="*/ 160 w 176"/>
              <a:gd name="T87" fmla="*/ 0 h 176"/>
              <a:gd name="T88" fmla="*/ 16 w 176"/>
              <a:gd name="T89" fmla="*/ 0 h 176"/>
              <a:gd name="T90" fmla="*/ 0 w 176"/>
              <a:gd name="T91" fmla="*/ 16 h 176"/>
              <a:gd name="T92" fmla="*/ 0 w 176"/>
              <a:gd name="T93" fmla="*/ 160 h 176"/>
              <a:gd name="T94" fmla="*/ 16 w 176"/>
              <a:gd name="T95" fmla="*/ 176 h 176"/>
              <a:gd name="T96" fmla="*/ 160 w 176"/>
              <a:gd name="T97" fmla="*/ 176 h 176"/>
              <a:gd name="T98" fmla="*/ 176 w 176"/>
              <a:gd name="T99" fmla="*/ 160 h 176"/>
              <a:gd name="T100" fmla="*/ 176 w 176"/>
              <a:gd name="T101" fmla="*/ 16 h 176"/>
              <a:gd name="T102" fmla="*/ 160 w 176"/>
              <a:gd name="T103" fmla="*/ 0 h 176"/>
              <a:gd name="T104" fmla="*/ 168 w 176"/>
              <a:gd name="T105" fmla="*/ 160 h 176"/>
              <a:gd name="T106" fmla="*/ 160 w 176"/>
              <a:gd name="T107" fmla="*/ 168 h 176"/>
              <a:gd name="T108" fmla="*/ 16 w 176"/>
              <a:gd name="T109" fmla="*/ 168 h 176"/>
              <a:gd name="T110" fmla="*/ 8 w 176"/>
              <a:gd name="T111" fmla="*/ 160 h 176"/>
              <a:gd name="T112" fmla="*/ 8 w 176"/>
              <a:gd name="T113" fmla="*/ 16 h 176"/>
              <a:gd name="T114" fmla="*/ 16 w 176"/>
              <a:gd name="T115" fmla="*/ 8 h 176"/>
              <a:gd name="T116" fmla="*/ 160 w 176"/>
              <a:gd name="T117" fmla="*/ 8 h 176"/>
              <a:gd name="T118" fmla="*/ 168 w 176"/>
              <a:gd name="T119" fmla="*/ 16 h 176"/>
              <a:gd name="T120" fmla="*/ 168 w 176"/>
              <a:gd name="T121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" h="176">
                <a:moveTo>
                  <a:pt x="52" y="108"/>
                </a:moveTo>
                <a:cubicBezTo>
                  <a:pt x="43" y="108"/>
                  <a:pt x="36" y="115"/>
                  <a:pt x="36" y="124"/>
                </a:cubicBezTo>
                <a:cubicBezTo>
                  <a:pt x="36" y="133"/>
                  <a:pt x="43" y="140"/>
                  <a:pt x="52" y="140"/>
                </a:cubicBezTo>
                <a:cubicBezTo>
                  <a:pt x="61" y="140"/>
                  <a:pt x="68" y="133"/>
                  <a:pt x="68" y="124"/>
                </a:cubicBezTo>
                <a:cubicBezTo>
                  <a:pt x="68" y="115"/>
                  <a:pt x="61" y="108"/>
                  <a:pt x="52" y="108"/>
                </a:cubicBezTo>
                <a:moveTo>
                  <a:pt x="52" y="132"/>
                </a:moveTo>
                <a:cubicBezTo>
                  <a:pt x="48" y="132"/>
                  <a:pt x="44" y="128"/>
                  <a:pt x="44" y="124"/>
                </a:cubicBezTo>
                <a:cubicBezTo>
                  <a:pt x="44" y="120"/>
                  <a:pt x="48" y="116"/>
                  <a:pt x="52" y="116"/>
                </a:cubicBezTo>
                <a:cubicBezTo>
                  <a:pt x="56" y="116"/>
                  <a:pt x="60" y="120"/>
                  <a:pt x="60" y="124"/>
                </a:cubicBezTo>
                <a:cubicBezTo>
                  <a:pt x="60" y="128"/>
                  <a:pt x="56" y="132"/>
                  <a:pt x="52" y="132"/>
                </a:cubicBezTo>
                <a:moveTo>
                  <a:pt x="48" y="84"/>
                </a:moveTo>
                <a:cubicBezTo>
                  <a:pt x="40" y="84"/>
                  <a:pt x="40" y="84"/>
                  <a:pt x="40" y="84"/>
                </a:cubicBezTo>
                <a:cubicBezTo>
                  <a:pt x="38" y="84"/>
                  <a:pt x="36" y="86"/>
                  <a:pt x="36" y="88"/>
                </a:cubicBezTo>
                <a:cubicBezTo>
                  <a:pt x="36" y="90"/>
                  <a:pt x="38" y="92"/>
                  <a:pt x="40" y="92"/>
                </a:cubicBezTo>
                <a:cubicBezTo>
                  <a:pt x="48" y="92"/>
                  <a:pt x="48" y="92"/>
                  <a:pt x="48" y="92"/>
                </a:cubicBezTo>
                <a:cubicBezTo>
                  <a:pt x="68" y="92"/>
                  <a:pt x="84" y="108"/>
                  <a:pt x="84" y="128"/>
                </a:cubicBezTo>
                <a:cubicBezTo>
                  <a:pt x="84" y="136"/>
                  <a:pt x="84" y="136"/>
                  <a:pt x="84" y="136"/>
                </a:cubicBezTo>
                <a:cubicBezTo>
                  <a:pt x="84" y="138"/>
                  <a:pt x="86" y="140"/>
                  <a:pt x="88" y="140"/>
                </a:cubicBezTo>
                <a:cubicBezTo>
                  <a:pt x="90" y="140"/>
                  <a:pt x="92" y="138"/>
                  <a:pt x="92" y="136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92" y="104"/>
                  <a:pt x="72" y="84"/>
                  <a:pt x="48" y="84"/>
                </a:cubicBezTo>
                <a:moveTo>
                  <a:pt x="48" y="60"/>
                </a:moveTo>
                <a:cubicBezTo>
                  <a:pt x="40" y="60"/>
                  <a:pt x="40" y="60"/>
                  <a:pt x="40" y="60"/>
                </a:cubicBezTo>
                <a:cubicBezTo>
                  <a:pt x="38" y="60"/>
                  <a:pt x="36" y="62"/>
                  <a:pt x="36" y="64"/>
                </a:cubicBezTo>
                <a:cubicBezTo>
                  <a:pt x="36" y="66"/>
                  <a:pt x="38" y="68"/>
                  <a:pt x="40" y="68"/>
                </a:cubicBezTo>
                <a:cubicBezTo>
                  <a:pt x="48" y="68"/>
                  <a:pt x="48" y="68"/>
                  <a:pt x="48" y="68"/>
                </a:cubicBezTo>
                <a:cubicBezTo>
                  <a:pt x="81" y="68"/>
                  <a:pt x="108" y="95"/>
                  <a:pt x="108" y="128"/>
                </a:cubicBezTo>
                <a:cubicBezTo>
                  <a:pt x="108" y="136"/>
                  <a:pt x="108" y="136"/>
                  <a:pt x="108" y="136"/>
                </a:cubicBezTo>
                <a:cubicBezTo>
                  <a:pt x="108" y="138"/>
                  <a:pt x="110" y="140"/>
                  <a:pt x="112" y="140"/>
                </a:cubicBezTo>
                <a:cubicBezTo>
                  <a:pt x="114" y="140"/>
                  <a:pt x="116" y="138"/>
                  <a:pt x="116" y="136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16" y="90"/>
                  <a:pt x="86" y="60"/>
                  <a:pt x="48" y="60"/>
                </a:cubicBezTo>
                <a:moveTo>
                  <a:pt x="48" y="36"/>
                </a:moveTo>
                <a:cubicBezTo>
                  <a:pt x="40" y="36"/>
                  <a:pt x="40" y="36"/>
                  <a:pt x="40" y="36"/>
                </a:cubicBezTo>
                <a:cubicBezTo>
                  <a:pt x="38" y="36"/>
                  <a:pt x="36" y="38"/>
                  <a:pt x="36" y="40"/>
                </a:cubicBezTo>
                <a:cubicBezTo>
                  <a:pt x="36" y="42"/>
                  <a:pt x="38" y="44"/>
                  <a:pt x="40" y="44"/>
                </a:cubicBezTo>
                <a:cubicBezTo>
                  <a:pt x="48" y="44"/>
                  <a:pt x="48" y="44"/>
                  <a:pt x="48" y="44"/>
                </a:cubicBezTo>
                <a:cubicBezTo>
                  <a:pt x="94" y="44"/>
                  <a:pt x="132" y="82"/>
                  <a:pt x="132" y="128"/>
                </a:cubicBezTo>
                <a:cubicBezTo>
                  <a:pt x="132" y="136"/>
                  <a:pt x="132" y="136"/>
                  <a:pt x="132" y="136"/>
                </a:cubicBezTo>
                <a:cubicBezTo>
                  <a:pt x="132" y="138"/>
                  <a:pt x="134" y="140"/>
                  <a:pt x="136" y="140"/>
                </a:cubicBezTo>
                <a:cubicBezTo>
                  <a:pt x="138" y="140"/>
                  <a:pt x="140" y="138"/>
                  <a:pt x="140" y="136"/>
                </a:cubicBezTo>
                <a:cubicBezTo>
                  <a:pt x="140" y="128"/>
                  <a:pt x="140" y="128"/>
                  <a:pt x="140" y="128"/>
                </a:cubicBezTo>
                <a:cubicBezTo>
                  <a:pt x="140" y="77"/>
                  <a:pt x="99" y="36"/>
                  <a:pt x="48" y="36"/>
                </a:cubicBezTo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03" name="Freeform 248">
            <a:extLst>
              <a:ext uri="{FF2B5EF4-FFF2-40B4-BE49-F238E27FC236}">
                <a16:creationId xmlns:a16="http://schemas.microsoft.com/office/drawing/2014/main" id="{10B975C0-42AC-49C2-8570-FA93E8942404}"/>
              </a:ext>
            </a:extLst>
          </p:cNvPr>
          <p:cNvSpPr>
            <a:spLocks noEditPoints="1"/>
          </p:cNvSpPr>
          <p:nvPr/>
        </p:nvSpPr>
        <p:spPr bwMode="auto">
          <a:xfrm>
            <a:off x="14063980" y="-4693568"/>
            <a:ext cx="544513" cy="598488"/>
          </a:xfrm>
          <a:custGeom>
            <a:avLst/>
            <a:gdLst>
              <a:gd name="T0" fmla="*/ 80 w 160"/>
              <a:gd name="T1" fmla="*/ 92 h 176"/>
              <a:gd name="T2" fmla="*/ 100 w 160"/>
              <a:gd name="T3" fmla="*/ 72 h 176"/>
              <a:gd name="T4" fmla="*/ 80 w 160"/>
              <a:gd name="T5" fmla="*/ 52 h 176"/>
              <a:gd name="T6" fmla="*/ 60 w 160"/>
              <a:gd name="T7" fmla="*/ 72 h 176"/>
              <a:gd name="T8" fmla="*/ 80 w 160"/>
              <a:gd name="T9" fmla="*/ 92 h 176"/>
              <a:gd name="T10" fmla="*/ 80 w 160"/>
              <a:gd name="T11" fmla="*/ 60 h 176"/>
              <a:gd name="T12" fmla="*/ 92 w 160"/>
              <a:gd name="T13" fmla="*/ 72 h 176"/>
              <a:gd name="T14" fmla="*/ 80 w 160"/>
              <a:gd name="T15" fmla="*/ 84 h 176"/>
              <a:gd name="T16" fmla="*/ 68 w 160"/>
              <a:gd name="T17" fmla="*/ 72 h 176"/>
              <a:gd name="T18" fmla="*/ 80 w 160"/>
              <a:gd name="T19" fmla="*/ 60 h 176"/>
              <a:gd name="T20" fmla="*/ 106 w 160"/>
              <a:gd name="T21" fmla="*/ 103 h 176"/>
              <a:gd name="T22" fmla="*/ 109 w 160"/>
              <a:gd name="T23" fmla="*/ 110 h 176"/>
              <a:gd name="T24" fmla="*/ 128 w 160"/>
              <a:gd name="T25" fmla="*/ 72 h 176"/>
              <a:gd name="T26" fmla="*/ 80 w 160"/>
              <a:gd name="T27" fmla="*/ 24 h 176"/>
              <a:gd name="T28" fmla="*/ 32 w 160"/>
              <a:gd name="T29" fmla="*/ 72 h 176"/>
              <a:gd name="T30" fmla="*/ 50 w 160"/>
              <a:gd name="T31" fmla="*/ 110 h 176"/>
              <a:gd name="T32" fmla="*/ 54 w 160"/>
              <a:gd name="T33" fmla="*/ 103 h 176"/>
              <a:gd name="T34" fmla="*/ 40 w 160"/>
              <a:gd name="T35" fmla="*/ 72 h 176"/>
              <a:gd name="T36" fmla="*/ 80 w 160"/>
              <a:gd name="T37" fmla="*/ 32 h 176"/>
              <a:gd name="T38" fmla="*/ 120 w 160"/>
              <a:gd name="T39" fmla="*/ 72 h 176"/>
              <a:gd name="T40" fmla="*/ 106 w 160"/>
              <a:gd name="T41" fmla="*/ 103 h 176"/>
              <a:gd name="T42" fmla="*/ 80 w 160"/>
              <a:gd name="T43" fmla="*/ 100 h 176"/>
              <a:gd name="T44" fmla="*/ 56 w 160"/>
              <a:gd name="T45" fmla="*/ 124 h 176"/>
              <a:gd name="T46" fmla="*/ 64 w 160"/>
              <a:gd name="T47" fmla="*/ 168 h 176"/>
              <a:gd name="T48" fmla="*/ 72 w 160"/>
              <a:gd name="T49" fmla="*/ 176 h 176"/>
              <a:gd name="T50" fmla="*/ 88 w 160"/>
              <a:gd name="T51" fmla="*/ 176 h 176"/>
              <a:gd name="T52" fmla="*/ 96 w 160"/>
              <a:gd name="T53" fmla="*/ 168 h 176"/>
              <a:gd name="T54" fmla="*/ 104 w 160"/>
              <a:gd name="T55" fmla="*/ 124 h 176"/>
              <a:gd name="T56" fmla="*/ 80 w 160"/>
              <a:gd name="T57" fmla="*/ 100 h 176"/>
              <a:gd name="T58" fmla="*/ 89 w 160"/>
              <a:gd name="T59" fmla="*/ 164 h 176"/>
              <a:gd name="T60" fmla="*/ 86 w 160"/>
              <a:gd name="T61" fmla="*/ 168 h 176"/>
              <a:gd name="T62" fmla="*/ 74 w 160"/>
              <a:gd name="T63" fmla="*/ 168 h 176"/>
              <a:gd name="T64" fmla="*/ 71 w 160"/>
              <a:gd name="T65" fmla="*/ 164 h 176"/>
              <a:gd name="T66" fmla="*/ 64 w 160"/>
              <a:gd name="T67" fmla="*/ 124 h 176"/>
              <a:gd name="T68" fmla="*/ 80 w 160"/>
              <a:gd name="T69" fmla="*/ 108 h 176"/>
              <a:gd name="T70" fmla="*/ 96 w 160"/>
              <a:gd name="T71" fmla="*/ 124 h 176"/>
              <a:gd name="T72" fmla="*/ 89 w 160"/>
              <a:gd name="T73" fmla="*/ 164 h 176"/>
              <a:gd name="T74" fmla="*/ 80 w 160"/>
              <a:gd name="T75" fmla="*/ 0 h 176"/>
              <a:gd name="T76" fmla="*/ 0 w 160"/>
              <a:gd name="T77" fmla="*/ 80 h 176"/>
              <a:gd name="T78" fmla="*/ 52 w 160"/>
              <a:gd name="T79" fmla="*/ 155 h 176"/>
              <a:gd name="T80" fmla="*/ 50 w 160"/>
              <a:gd name="T81" fmla="*/ 145 h 176"/>
              <a:gd name="T82" fmla="*/ 8 w 160"/>
              <a:gd name="T83" fmla="*/ 80 h 176"/>
              <a:gd name="T84" fmla="*/ 80 w 160"/>
              <a:gd name="T85" fmla="*/ 8 h 176"/>
              <a:gd name="T86" fmla="*/ 152 w 160"/>
              <a:gd name="T87" fmla="*/ 80 h 176"/>
              <a:gd name="T88" fmla="*/ 110 w 160"/>
              <a:gd name="T89" fmla="*/ 145 h 176"/>
              <a:gd name="T90" fmla="*/ 109 w 160"/>
              <a:gd name="T91" fmla="*/ 155 h 176"/>
              <a:gd name="T92" fmla="*/ 160 w 160"/>
              <a:gd name="T93" fmla="*/ 80 h 176"/>
              <a:gd name="T94" fmla="*/ 80 w 160"/>
              <a:gd name="T95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60" h="176">
                <a:moveTo>
                  <a:pt x="80" y="92"/>
                </a:moveTo>
                <a:cubicBezTo>
                  <a:pt x="91" y="92"/>
                  <a:pt x="100" y="83"/>
                  <a:pt x="100" y="72"/>
                </a:cubicBezTo>
                <a:cubicBezTo>
                  <a:pt x="100" y="61"/>
                  <a:pt x="91" y="52"/>
                  <a:pt x="80" y="52"/>
                </a:cubicBezTo>
                <a:cubicBezTo>
                  <a:pt x="69" y="52"/>
                  <a:pt x="60" y="61"/>
                  <a:pt x="60" y="72"/>
                </a:cubicBezTo>
                <a:cubicBezTo>
                  <a:pt x="60" y="83"/>
                  <a:pt x="69" y="92"/>
                  <a:pt x="80" y="92"/>
                </a:cubicBezTo>
                <a:moveTo>
                  <a:pt x="80" y="60"/>
                </a:moveTo>
                <a:cubicBezTo>
                  <a:pt x="87" y="60"/>
                  <a:pt x="92" y="65"/>
                  <a:pt x="92" y="72"/>
                </a:cubicBezTo>
                <a:cubicBezTo>
                  <a:pt x="92" y="79"/>
                  <a:pt x="87" y="84"/>
                  <a:pt x="80" y="84"/>
                </a:cubicBezTo>
                <a:cubicBezTo>
                  <a:pt x="73" y="84"/>
                  <a:pt x="68" y="79"/>
                  <a:pt x="68" y="72"/>
                </a:cubicBezTo>
                <a:cubicBezTo>
                  <a:pt x="68" y="65"/>
                  <a:pt x="73" y="60"/>
                  <a:pt x="80" y="60"/>
                </a:cubicBezTo>
                <a:moveTo>
                  <a:pt x="106" y="103"/>
                </a:moveTo>
                <a:cubicBezTo>
                  <a:pt x="107" y="105"/>
                  <a:pt x="108" y="107"/>
                  <a:pt x="109" y="110"/>
                </a:cubicBezTo>
                <a:cubicBezTo>
                  <a:pt x="121" y="101"/>
                  <a:pt x="128" y="87"/>
                  <a:pt x="128" y="72"/>
                </a:cubicBezTo>
                <a:cubicBezTo>
                  <a:pt x="128" y="45"/>
                  <a:pt x="107" y="24"/>
                  <a:pt x="80" y="24"/>
                </a:cubicBezTo>
                <a:cubicBezTo>
                  <a:pt x="53" y="24"/>
                  <a:pt x="32" y="45"/>
                  <a:pt x="32" y="72"/>
                </a:cubicBezTo>
                <a:cubicBezTo>
                  <a:pt x="32" y="87"/>
                  <a:pt x="39" y="101"/>
                  <a:pt x="50" y="110"/>
                </a:cubicBezTo>
                <a:cubicBezTo>
                  <a:pt x="51" y="107"/>
                  <a:pt x="53" y="105"/>
                  <a:pt x="54" y="103"/>
                </a:cubicBezTo>
                <a:cubicBezTo>
                  <a:pt x="46" y="95"/>
                  <a:pt x="40" y="84"/>
                  <a:pt x="40" y="72"/>
                </a:cubicBezTo>
                <a:cubicBezTo>
                  <a:pt x="40" y="50"/>
                  <a:pt x="58" y="32"/>
                  <a:pt x="80" y="32"/>
                </a:cubicBezTo>
                <a:cubicBezTo>
                  <a:pt x="102" y="32"/>
                  <a:pt x="120" y="50"/>
                  <a:pt x="120" y="72"/>
                </a:cubicBezTo>
                <a:cubicBezTo>
                  <a:pt x="120" y="84"/>
                  <a:pt x="114" y="95"/>
                  <a:pt x="106" y="103"/>
                </a:cubicBezTo>
                <a:moveTo>
                  <a:pt x="80" y="100"/>
                </a:moveTo>
                <a:cubicBezTo>
                  <a:pt x="60" y="100"/>
                  <a:pt x="56" y="112"/>
                  <a:pt x="56" y="124"/>
                </a:cubicBezTo>
                <a:cubicBezTo>
                  <a:pt x="56" y="136"/>
                  <a:pt x="60" y="160"/>
                  <a:pt x="64" y="168"/>
                </a:cubicBezTo>
                <a:cubicBezTo>
                  <a:pt x="68" y="176"/>
                  <a:pt x="72" y="176"/>
                  <a:pt x="72" y="176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88" y="176"/>
                  <a:pt x="92" y="176"/>
                  <a:pt x="96" y="168"/>
                </a:cubicBezTo>
                <a:cubicBezTo>
                  <a:pt x="100" y="160"/>
                  <a:pt x="104" y="136"/>
                  <a:pt x="104" y="124"/>
                </a:cubicBezTo>
                <a:cubicBezTo>
                  <a:pt x="104" y="112"/>
                  <a:pt x="100" y="100"/>
                  <a:pt x="80" y="100"/>
                </a:cubicBezTo>
                <a:moveTo>
                  <a:pt x="89" y="164"/>
                </a:moveTo>
                <a:cubicBezTo>
                  <a:pt x="88" y="166"/>
                  <a:pt x="87" y="168"/>
                  <a:pt x="86" y="168"/>
                </a:cubicBezTo>
                <a:cubicBezTo>
                  <a:pt x="74" y="168"/>
                  <a:pt x="74" y="168"/>
                  <a:pt x="74" y="168"/>
                </a:cubicBezTo>
                <a:cubicBezTo>
                  <a:pt x="73" y="168"/>
                  <a:pt x="72" y="166"/>
                  <a:pt x="71" y="164"/>
                </a:cubicBezTo>
                <a:cubicBezTo>
                  <a:pt x="68" y="158"/>
                  <a:pt x="64" y="135"/>
                  <a:pt x="64" y="124"/>
                </a:cubicBezTo>
                <a:cubicBezTo>
                  <a:pt x="64" y="112"/>
                  <a:pt x="68" y="108"/>
                  <a:pt x="80" y="108"/>
                </a:cubicBezTo>
                <a:cubicBezTo>
                  <a:pt x="92" y="108"/>
                  <a:pt x="96" y="112"/>
                  <a:pt x="96" y="124"/>
                </a:cubicBezTo>
                <a:cubicBezTo>
                  <a:pt x="96" y="135"/>
                  <a:pt x="92" y="158"/>
                  <a:pt x="89" y="164"/>
                </a:cubicBezTo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14"/>
                  <a:pt x="21" y="143"/>
                  <a:pt x="52" y="155"/>
                </a:cubicBezTo>
                <a:cubicBezTo>
                  <a:pt x="51" y="152"/>
                  <a:pt x="50" y="148"/>
                  <a:pt x="50" y="145"/>
                </a:cubicBezTo>
                <a:cubicBezTo>
                  <a:pt x="25" y="134"/>
                  <a:pt x="8" y="109"/>
                  <a:pt x="8" y="80"/>
                </a:cubicBezTo>
                <a:cubicBezTo>
                  <a:pt x="8" y="40"/>
                  <a:pt x="40" y="8"/>
                  <a:pt x="80" y="8"/>
                </a:cubicBezTo>
                <a:cubicBezTo>
                  <a:pt x="120" y="8"/>
                  <a:pt x="152" y="40"/>
                  <a:pt x="152" y="80"/>
                </a:cubicBezTo>
                <a:cubicBezTo>
                  <a:pt x="152" y="109"/>
                  <a:pt x="135" y="134"/>
                  <a:pt x="110" y="145"/>
                </a:cubicBezTo>
                <a:cubicBezTo>
                  <a:pt x="110" y="148"/>
                  <a:pt x="109" y="152"/>
                  <a:pt x="109" y="155"/>
                </a:cubicBezTo>
                <a:cubicBezTo>
                  <a:pt x="139" y="143"/>
                  <a:pt x="160" y="114"/>
                  <a:pt x="160" y="80"/>
                </a:cubicBezTo>
                <a:cubicBezTo>
                  <a:pt x="160" y="36"/>
                  <a:pt x="124" y="0"/>
                  <a:pt x="80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04" name="Freeform 249">
            <a:extLst>
              <a:ext uri="{FF2B5EF4-FFF2-40B4-BE49-F238E27FC236}">
                <a16:creationId xmlns:a16="http://schemas.microsoft.com/office/drawing/2014/main" id="{4E0BCE36-585E-4DB7-AAED-2B0CA0F5CA56}"/>
              </a:ext>
            </a:extLst>
          </p:cNvPr>
          <p:cNvSpPr>
            <a:spLocks noEditPoints="1"/>
          </p:cNvSpPr>
          <p:nvPr/>
        </p:nvSpPr>
        <p:spPr bwMode="auto">
          <a:xfrm>
            <a:off x="15237143" y="-4693568"/>
            <a:ext cx="490538" cy="598488"/>
          </a:xfrm>
          <a:custGeom>
            <a:avLst/>
            <a:gdLst>
              <a:gd name="T0" fmla="*/ 72 w 144"/>
              <a:gd name="T1" fmla="*/ 96 h 176"/>
              <a:gd name="T2" fmla="*/ 48 w 144"/>
              <a:gd name="T3" fmla="*/ 120 h 176"/>
              <a:gd name="T4" fmla="*/ 56 w 144"/>
              <a:gd name="T5" fmla="*/ 168 h 176"/>
              <a:gd name="T6" fmla="*/ 64 w 144"/>
              <a:gd name="T7" fmla="*/ 176 h 176"/>
              <a:gd name="T8" fmla="*/ 80 w 144"/>
              <a:gd name="T9" fmla="*/ 176 h 176"/>
              <a:gd name="T10" fmla="*/ 88 w 144"/>
              <a:gd name="T11" fmla="*/ 168 h 176"/>
              <a:gd name="T12" fmla="*/ 96 w 144"/>
              <a:gd name="T13" fmla="*/ 120 h 176"/>
              <a:gd name="T14" fmla="*/ 72 w 144"/>
              <a:gd name="T15" fmla="*/ 96 h 176"/>
              <a:gd name="T16" fmla="*/ 81 w 144"/>
              <a:gd name="T17" fmla="*/ 164 h 176"/>
              <a:gd name="T18" fmla="*/ 78 w 144"/>
              <a:gd name="T19" fmla="*/ 168 h 176"/>
              <a:gd name="T20" fmla="*/ 66 w 144"/>
              <a:gd name="T21" fmla="*/ 168 h 176"/>
              <a:gd name="T22" fmla="*/ 63 w 144"/>
              <a:gd name="T23" fmla="*/ 164 h 176"/>
              <a:gd name="T24" fmla="*/ 56 w 144"/>
              <a:gd name="T25" fmla="*/ 120 h 176"/>
              <a:gd name="T26" fmla="*/ 72 w 144"/>
              <a:gd name="T27" fmla="*/ 104 h 176"/>
              <a:gd name="T28" fmla="*/ 88 w 144"/>
              <a:gd name="T29" fmla="*/ 120 h 176"/>
              <a:gd name="T30" fmla="*/ 81 w 144"/>
              <a:gd name="T31" fmla="*/ 164 h 176"/>
              <a:gd name="T32" fmla="*/ 116 w 144"/>
              <a:gd name="T33" fmla="*/ 72 h 176"/>
              <a:gd name="T34" fmla="*/ 72 w 144"/>
              <a:gd name="T35" fmla="*/ 28 h 176"/>
              <a:gd name="T36" fmla="*/ 28 w 144"/>
              <a:gd name="T37" fmla="*/ 72 h 176"/>
              <a:gd name="T38" fmla="*/ 43 w 144"/>
              <a:gd name="T39" fmla="*/ 105 h 176"/>
              <a:gd name="T40" fmla="*/ 47 w 144"/>
              <a:gd name="T41" fmla="*/ 98 h 176"/>
              <a:gd name="T42" fmla="*/ 36 w 144"/>
              <a:gd name="T43" fmla="*/ 72 h 176"/>
              <a:gd name="T44" fmla="*/ 72 w 144"/>
              <a:gd name="T45" fmla="*/ 36 h 176"/>
              <a:gd name="T46" fmla="*/ 108 w 144"/>
              <a:gd name="T47" fmla="*/ 72 h 176"/>
              <a:gd name="T48" fmla="*/ 97 w 144"/>
              <a:gd name="T49" fmla="*/ 98 h 176"/>
              <a:gd name="T50" fmla="*/ 101 w 144"/>
              <a:gd name="T51" fmla="*/ 105 h 176"/>
              <a:gd name="T52" fmla="*/ 116 w 144"/>
              <a:gd name="T53" fmla="*/ 72 h 176"/>
              <a:gd name="T54" fmla="*/ 88 w 144"/>
              <a:gd name="T55" fmla="*/ 72 h 176"/>
              <a:gd name="T56" fmla="*/ 72 w 144"/>
              <a:gd name="T57" fmla="*/ 56 h 176"/>
              <a:gd name="T58" fmla="*/ 56 w 144"/>
              <a:gd name="T59" fmla="*/ 72 h 176"/>
              <a:gd name="T60" fmla="*/ 72 w 144"/>
              <a:gd name="T61" fmla="*/ 88 h 176"/>
              <a:gd name="T62" fmla="*/ 88 w 144"/>
              <a:gd name="T63" fmla="*/ 72 h 176"/>
              <a:gd name="T64" fmla="*/ 64 w 144"/>
              <a:gd name="T65" fmla="*/ 72 h 176"/>
              <a:gd name="T66" fmla="*/ 72 w 144"/>
              <a:gd name="T67" fmla="*/ 64 h 176"/>
              <a:gd name="T68" fmla="*/ 80 w 144"/>
              <a:gd name="T69" fmla="*/ 72 h 176"/>
              <a:gd name="T70" fmla="*/ 72 w 144"/>
              <a:gd name="T71" fmla="*/ 80 h 176"/>
              <a:gd name="T72" fmla="*/ 64 w 144"/>
              <a:gd name="T73" fmla="*/ 72 h 176"/>
              <a:gd name="T74" fmla="*/ 72 w 144"/>
              <a:gd name="T75" fmla="*/ 0 h 176"/>
              <a:gd name="T76" fmla="*/ 0 w 144"/>
              <a:gd name="T77" fmla="*/ 72 h 176"/>
              <a:gd name="T78" fmla="*/ 41 w 144"/>
              <a:gd name="T79" fmla="*/ 137 h 176"/>
              <a:gd name="T80" fmla="*/ 40 w 144"/>
              <a:gd name="T81" fmla="*/ 128 h 176"/>
              <a:gd name="T82" fmla="*/ 8 w 144"/>
              <a:gd name="T83" fmla="*/ 72 h 176"/>
              <a:gd name="T84" fmla="*/ 72 w 144"/>
              <a:gd name="T85" fmla="*/ 8 h 176"/>
              <a:gd name="T86" fmla="*/ 136 w 144"/>
              <a:gd name="T87" fmla="*/ 72 h 176"/>
              <a:gd name="T88" fmla="*/ 104 w 144"/>
              <a:gd name="T89" fmla="*/ 128 h 176"/>
              <a:gd name="T90" fmla="*/ 103 w 144"/>
              <a:gd name="T91" fmla="*/ 137 h 176"/>
              <a:gd name="T92" fmla="*/ 144 w 144"/>
              <a:gd name="T93" fmla="*/ 72 h 176"/>
              <a:gd name="T94" fmla="*/ 72 w 144"/>
              <a:gd name="T95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4" h="176">
                <a:moveTo>
                  <a:pt x="72" y="96"/>
                </a:moveTo>
                <a:cubicBezTo>
                  <a:pt x="52" y="96"/>
                  <a:pt x="48" y="108"/>
                  <a:pt x="48" y="120"/>
                </a:cubicBezTo>
                <a:cubicBezTo>
                  <a:pt x="48" y="132"/>
                  <a:pt x="52" y="160"/>
                  <a:pt x="56" y="168"/>
                </a:cubicBezTo>
                <a:cubicBezTo>
                  <a:pt x="60" y="176"/>
                  <a:pt x="64" y="176"/>
                  <a:pt x="64" y="176"/>
                </a:cubicBezTo>
                <a:cubicBezTo>
                  <a:pt x="80" y="176"/>
                  <a:pt x="80" y="176"/>
                  <a:pt x="80" y="176"/>
                </a:cubicBezTo>
                <a:cubicBezTo>
                  <a:pt x="80" y="176"/>
                  <a:pt x="84" y="176"/>
                  <a:pt x="88" y="168"/>
                </a:cubicBezTo>
                <a:cubicBezTo>
                  <a:pt x="92" y="160"/>
                  <a:pt x="96" y="132"/>
                  <a:pt x="96" y="120"/>
                </a:cubicBezTo>
                <a:cubicBezTo>
                  <a:pt x="96" y="108"/>
                  <a:pt x="92" y="96"/>
                  <a:pt x="72" y="96"/>
                </a:cubicBezTo>
                <a:moveTo>
                  <a:pt x="81" y="164"/>
                </a:moveTo>
                <a:cubicBezTo>
                  <a:pt x="80" y="166"/>
                  <a:pt x="79" y="168"/>
                  <a:pt x="78" y="168"/>
                </a:cubicBezTo>
                <a:cubicBezTo>
                  <a:pt x="66" y="168"/>
                  <a:pt x="66" y="168"/>
                  <a:pt x="66" y="168"/>
                </a:cubicBezTo>
                <a:cubicBezTo>
                  <a:pt x="65" y="168"/>
                  <a:pt x="64" y="166"/>
                  <a:pt x="63" y="164"/>
                </a:cubicBezTo>
                <a:cubicBezTo>
                  <a:pt x="60" y="159"/>
                  <a:pt x="56" y="132"/>
                  <a:pt x="56" y="120"/>
                </a:cubicBezTo>
                <a:cubicBezTo>
                  <a:pt x="56" y="108"/>
                  <a:pt x="60" y="104"/>
                  <a:pt x="72" y="104"/>
                </a:cubicBezTo>
                <a:cubicBezTo>
                  <a:pt x="84" y="104"/>
                  <a:pt x="88" y="108"/>
                  <a:pt x="88" y="120"/>
                </a:cubicBezTo>
                <a:cubicBezTo>
                  <a:pt x="88" y="132"/>
                  <a:pt x="84" y="159"/>
                  <a:pt x="81" y="164"/>
                </a:cubicBezTo>
                <a:moveTo>
                  <a:pt x="116" y="72"/>
                </a:moveTo>
                <a:cubicBezTo>
                  <a:pt x="116" y="48"/>
                  <a:pt x="96" y="28"/>
                  <a:pt x="72" y="28"/>
                </a:cubicBezTo>
                <a:cubicBezTo>
                  <a:pt x="48" y="28"/>
                  <a:pt x="28" y="48"/>
                  <a:pt x="28" y="72"/>
                </a:cubicBezTo>
                <a:cubicBezTo>
                  <a:pt x="28" y="85"/>
                  <a:pt x="34" y="97"/>
                  <a:pt x="43" y="105"/>
                </a:cubicBezTo>
                <a:cubicBezTo>
                  <a:pt x="44" y="102"/>
                  <a:pt x="45" y="100"/>
                  <a:pt x="47" y="98"/>
                </a:cubicBezTo>
                <a:cubicBezTo>
                  <a:pt x="40" y="91"/>
                  <a:pt x="36" y="82"/>
                  <a:pt x="36" y="72"/>
                </a:cubicBezTo>
                <a:cubicBezTo>
                  <a:pt x="36" y="52"/>
                  <a:pt x="52" y="36"/>
                  <a:pt x="72" y="36"/>
                </a:cubicBezTo>
                <a:cubicBezTo>
                  <a:pt x="92" y="36"/>
                  <a:pt x="108" y="52"/>
                  <a:pt x="108" y="72"/>
                </a:cubicBezTo>
                <a:cubicBezTo>
                  <a:pt x="108" y="82"/>
                  <a:pt x="104" y="91"/>
                  <a:pt x="97" y="98"/>
                </a:cubicBezTo>
                <a:cubicBezTo>
                  <a:pt x="99" y="100"/>
                  <a:pt x="100" y="102"/>
                  <a:pt x="101" y="105"/>
                </a:cubicBezTo>
                <a:cubicBezTo>
                  <a:pt x="110" y="97"/>
                  <a:pt x="116" y="85"/>
                  <a:pt x="116" y="72"/>
                </a:cubicBezTo>
                <a:moveTo>
                  <a:pt x="88" y="72"/>
                </a:moveTo>
                <a:cubicBezTo>
                  <a:pt x="88" y="63"/>
                  <a:pt x="81" y="56"/>
                  <a:pt x="72" y="56"/>
                </a:cubicBezTo>
                <a:cubicBezTo>
                  <a:pt x="63" y="56"/>
                  <a:pt x="56" y="63"/>
                  <a:pt x="56" y="72"/>
                </a:cubicBezTo>
                <a:cubicBezTo>
                  <a:pt x="56" y="81"/>
                  <a:pt x="63" y="88"/>
                  <a:pt x="72" y="88"/>
                </a:cubicBezTo>
                <a:cubicBezTo>
                  <a:pt x="81" y="88"/>
                  <a:pt x="88" y="81"/>
                  <a:pt x="88" y="72"/>
                </a:cubicBezTo>
                <a:moveTo>
                  <a:pt x="64" y="72"/>
                </a:moveTo>
                <a:cubicBezTo>
                  <a:pt x="64" y="68"/>
                  <a:pt x="68" y="64"/>
                  <a:pt x="72" y="64"/>
                </a:cubicBezTo>
                <a:cubicBezTo>
                  <a:pt x="76" y="64"/>
                  <a:pt x="80" y="68"/>
                  <a:pt x="80" y="72"/>
                </a:cubicBezTo>
                <a:cubicBezTo>
                  <a:pt x="80" y="76"/>
                  <a:pt x="76" y="80"/>
                  <a:pt x="72" y="80"/>
                </a:cubicBezTo>
                <a:cubicBezTo>
                  <a:pt x="68" y="80"/>
                  <a:pt x="64" y="76"/>
                  <a:pt x="64" y="72"/>
                </a:cubicBezTo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01"/>
                  <a:pt x="17" y="125"/>
                  <a:pt x="41" y="137"/>
                </a:cubicBezTo>
                <a:cubicBezTo>
                  <a:pt x="41" y="134"/>
                  <a:pt x="41" y="130"/>
                  <a:pt x="40" y="128"/>
                </a:cubicBezTo>
                <a:cubicBezTo>
                  <a:pt x="21" y="117"/>
                  <a:pt x="8" y="96"/>
                  <a:pt x="8" y="72"/>
                </a:cubicBezTo>
                <a:cubicBezTo>
                  <a:pt x="8" y="37"/>
                  <a:pt x="37" y="8"/>
                  <a:pt x="72" y="8"/>
                </a:cubicBezTo>
                <a:cubicBezTo>
                  <a:pt x="107" y="8"/>
                  <a:pt x="136" y="37"/>
                  <a:pt x="136" y="72"/>
                </a:cubicBezTo>
                <a:cubicBezTo>
                  <a:pt x="136" y="96"/>
                  <a:pt x="123" y="116"/>
                  <a:pt x="104" y="128"/>
                </a:cubicBezTo>
                <a:cubicBezTo>
                  <a:pt x="104" y="130"/>
                  <a:pt x="103" y="134"/>
                  <a:pt x="103" y="137"/>
                </a:cubicBezTo>
                <a:cubicBezTo>
                  <a:pt x="127" y="125"/>
                  <a:pt x="144" y="101"/>
                  <a:pt x="144" y="72"/>
                </a:cubicBezTo>
                <a:cubicBezTo>
                  <a:pt x="144" y="32"/>
                  <a:pt x="112" y="0"/>
                  <a:pt x="72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05" name="Freeform 250">
            <a:extLst>
              <a:ext uri="{FF2B5EF4-FFF2-40B4-BE49-F238E27FC236}">
                <a16:creationId xmlns:a16="http://schemas.microsoft.com/office/drawing/2014/main" id="{A82CD855-62EA-4C9F-A429-75A0BEE3D235}"/>
              </a:ext>
            </a:extLst>
          </p:cNvPr>
          <p:cNvSpPr>
            <a:spLocks noEditPoints="1"/>
          </p:cNvSpPr>
          <p:nvPr/>
        </p:nvSpPr>
        <p:spPr bwMode="auto">
          <a:xfrm>
            <a:off x="16327755" y="-4693568"/>
            <a:ext cx="600075" cy="598488"/>
          </a:xfrm>
          <a:custGeom>
            <a:avLst/>
            <a:gdLst>
              <a:gd name="T0" fmla="*/ 156 w 176"/>
              <a:gd name="T1" fmla="*/ 0 h 176"/>
              <a:gd name="T2" fmla="*/ 136 w 176"/>
              <a:gd name="T3" fmla="*/ 20 h 176"/>
              <a:gd name="T4" fmla="*/ 152 w 176"/>
              <a:gd name="T5" fmla="*/ 40 h 176"/>
              <a:gd name="T6" fmla="*/ 152 w 176"/>
              <a:gd name="T7" fmla="*/ 84 h 176"/>
              <a:gd name="T8" fmla="*/ 108 w 176"/>
              <a:gd name="T9" fmla="*/ 84 h 176"/>
              <a:gd name="T10" fmla="*/ 88 w 176"/>
              <a:gd name="T11" fmla="*/ 68 h 176"/>
              <a:gd name="T12" fmla="*/ 68 w 176"/>
              <a:gd name="T13" fmla="*/ 84 h 176"/>
              <a:gd name="T14" fmla="*/ 20 w 176"/>
              <a:gd name="T15" fmla="*/ 84 h 176"/>
              <a:gd name="T16" fmla="*/ 16 w 176"/>
              <a:gd name="T17" fmla="*/ 88 h 176"/>
              <a:gd name="T18" fmla="*/ 16 w 176"/>
              <a:gd name="T19" fmla="*/ 136 h 176"/>
              <a:gd name="T20" fmla="*/ 0 w 176"/>
              <a:gd name="T21" fmla="*/ 156 h 176"/>
              <a:gd name="T22" fmla="*/ 20 w 176"/>
              <a:gd name="T23" fmla="*/ 176 h 176"/>
              <a:gd name="T24" fmla="*/ 40 w 176"/>
              <a:gd name="T25" fmla="*/ 156 h 176"/>
              <a:gd name="T26" fmla="*/ 24 w 176"/>
              <a:gd name="T27" fmla="*/ 136 h 176"/>
              <a:gd name="T28" fmla="*/ 24 w 176"/>
              <a:gd name="T29" fmla="*/ 92 h 176"/>
              <a:gd name="T30" fmla="*/ 68 w 176"/>
              <a:gd name="T31" fmla="*/ 92 h 176"/>
              <a:gd name="T32" fmla="*/ 88 w 176"/>
              <a:gd name="T33" fmla="*/ 108 h 176"/>
              <a:gd name="T34" fmla="*/ 108 w 176"/>
              <a:gd name="T35" fmla="*/ 92 h 176"/>
              <a:gd name="T36" fmla="*/ 156 w 176"/>
              <a:gd name="T37" fmla="*/ 92 h 176"/>
              <a:gd name="T38" fmla="*/ 160 w 176"/>
              <a:gd name="T39" fmla="*/ 88 h 176"/>
              <a:gd name="T40" fmla="*/ 160 w 176"/>
              <a:gd name="T41" fmla="*/ 40 h 176"/>
              <a:gd name="T42" fmla="*/ 176 w 176"/>
              <a:gd name="T43" fmla="*/ 20 h 176"/>
              <a:gd name="T44" fmla="*/ 156 w 176"/>
              <a:gd name="T45" fmla="*/ 0 h 176"/>
              <a:gd name="T46" fmla="*/ 32 w 176"/>
              <a:gd name="T47" fmla="*/ 156 h 176"/>
              <a:gd name="T48" fmla="*/ 20 w 176"/>
              <a:gd name="T49" fmla="*/ 168 h 176"/>
              <a:gd name="T50" fmla="*/ 8 w 176"/>
              <a:gd name="T51" fmla="*/ 156 h 176"/>
              <a:gd name="T52" fmla="*/ 20 w 176"/>
              <a:gd name="T53" fmla="*/ 144 h 176"/>
              <a:gd name="T54" fmla="*/ 32 w 176"/>
              <a:gd name="T55" fmla="*/ 156 h 176"/>
              <a:gd name="T56" fmla="*/ 88 w 176"/>
              <a:gd name="T57" fmla="*/ 100 h 176"/>
              <a:gd name="T58" fmla="*/ 76 w 176"/>
              <a:gd name="T59" fmla="*/ 88 h 176"/>
              <a:gd name="T60" fmla="*/ 88 w 176"/>
              <a:gd name="T61" fmla="*/ 76 h 176"/>
              <a:gd name="T62" fmla="*/ 100 w 176"/>
              <a:gd name="T63" fmla="*/ 88 h 176"/>
              <a:gd name="T64" fmla="*/ 88 w 176"/>
              <a:gd name="T65" fmla="*/ 100 h 176"/>
              <a:gd name="T66" fmla="*/ 156 w 176"/>
              <a:gd name="T67" fmla="*/ 32 h 176"/>
              <a:gd name="T68" fmla="*/ 144 w 176"/>
              <a:gd name="T69" fmla="*/ 20 h 176"/>
              <a:gd name="T70" fmla="*/ 156 w 176"/>
              <a:gd name="T71" fmla="*/ 8 h 176"/>
              <a:gd name="T72" fmla="*/ 168 w 176"/>
              <a:gd name="T73" fmla="*/ 20 h 176"/>
              <a:gd name="T74" fmla="*/ 156 w 176"/>
              <a:gd name="T75" fmla="*/ 3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76">
                <a:moveTo>
                  <a:pt x="156" y="0"/>
                </a:moveTo>
                <a:cubicBezTo>
                  <a:pt x="145" y="0"/>
                  <a:pt x="136" y="9"/>
                  <a:pt x="136" y="20"/>
                </a:cubicBezTo>
                <a:cubicBezTo>
                  <a:pt x="136" y="30"/>
                  <a:pt x="143" y="38"/>
                  <a:pt x="152" y="40"/>
                </a:cubicBezTo>
                <a:cubicBezTo>
                  <a:pt x="152" y="84"/>
                  <a:pt x="152" y="84"/>
                  <a:pt x="152" y="84"/>
                </a:cubicBezTo>
                <a:cubicBezTo>
                  <a:pt x="108" y="84"/>
                  <a:pt x="108" y="84"/>
                  <a:pt x="108" y="84"/>
                </a:cubicBezTo>
                <a:cubicBezTo>
                  <a:pt x="106" y="75"/>
                  <a:pt x="98" y="68"/>
                  <a:pt x="88" y="68"/>
                </a:cubicBezTo>
                <a:cubicBezTo>
                  <a:pt x="78" y="68"/>
                  <a:pt x="70" y="75"/>
                  <a:pt x="68" y="84"/>
                </a:cubicBezTo>
                <a:cubicBezTo>
                  <a:pt x="20" y="84"/>
                  <a:pt x="20" y="84"/>
                  <a:pt x="20" y="84"/>
                </a:cubicBezTo>
                <a:cubicBezTo>
                  <a:pt x="18" y="84"/>
                  <a:pt x="16" y="86"/>
                  <a:pt x="16" y="88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7" y="138"/>
                  <a:pt x="0" y="146"/>
                  <a:pt x="0" y="156"/>
                </a:cubicBezTo>
                <a:cubicBezTo>
                  <a:pt x="0" y="167"/>
                  <a:pt x="9" y="176"/>
                  <a:pt x="20" y="176"/>
                </a:cubicBezTo>
                <a:cubicBezTo>
                  <a:pt x="31" y="176"/>
                  <a:pt x="40" y="167"/>
                  <a:pt x="40" y="156"/>
                </a:cubicBezTo>
                <a:cubicBezTo>
                  <a:pt x="40" y="146"/>
                  <a:pt x="33" y="138"/>
                  <a:pt x="24" y="136"/>
                </a:cubicBezTo>
                <a:cubicBezTo>
                  <a:pt x="24" y="92"/>
                  <a:pt x="24" y="92"/>
                  <a:pt x="24" y="92"/>
                </a:cubicBezTo>
                <a:cubicBezTo>
                  <a:pt x="68" y="92"/>
                  <a:pt x="68" y="92"/>
                  <a:pt x="68" y="92"/>
                </a:cubicBezTo>
                <a:cubicBezTo>
                  <a:pt x="70" y="101"/>
                  <a:pt x="78" y="108"/>
                  <a:pt x="88" y="108"/>
                </a:cubicBezTo>
                <a:cubicBezTo>
                  <a:pt x="98" y="108"/>
                  <a:pt x="106" y="101"/>
                  <a:pt x="108" y="92"/>
                </a:cubicBezTo>
                <a:cubicBezTo>
                  <a:pt x="156" y="92"/>
                  <a:pt x="156" y="92"/>
                  <a:pt x="156" y="92"/>
                </a:cubicBezTo>
                <a:cubicBezTo>
                  <a:pt x="158" y="92"/>
                  <a:pt x="160" y="90"/>
                  <a:pt x="160" y="88"/>
                </a:cubicBezTo>
                <a:cubicBezTo>
                  <a:pt x="160" y="40"/>
                  <a:pt x="160" y="40"/>
                  <a:pt x="160" y="40"/>
                </a:cubicBezTo>
                <a:cubicBezTo>
                  <a:pt x="169" y="38"/>
                  <a:pt x="176" y="30"/>
                  <a:pt x="176" y="20"/>
                </a:cubicBezTo>
                <a:cubicBezTo>
                  <a:pt x="176" y="9"/>
                  <a:pt x="167" y="0"/>
                  <a:pt x="156" y="0"/>
                </a:cubicBezTo>
                <a:moveTo>
                  <a:pt x="32" y="156"/>
                </a:moveTo>
                <a:cubicBezTo>
                  <a:pt x="32" y="163"/>
                  <a:pt x="27" y="168"/>
                  <a:pt x="20" y="168"/>
                </a:cubicBezTo>
                <a:cubicBezTo>
                  <a:pt x="13" y="168"/>
                  <a:pt x="8" y="163"/>
                  <a:pt x="8" y="156"/>
                </a:cubicBezTo>
                <a:cubicBezTo>
                  <a:pt x="8" y="149"/>
                  <a:pt x="13" y="144"/>
                  <a:pt x="20" y="144"/>
                </a:cubicBezTo>
                <a:cubicBezTo>
                  <a:pt x="27" y="144"/>
                  <a:pt x="32" y="149"/>
                  <a:pt x="32" y="156"/>
                </a:cubicBezTo>
                <a:moveTo>
                  <a:pt x="88" y="100"/>
                </a:moveTo>
                <a:cubicBezTo>
                  <a:pt x="81" y="100"/>
                  <a:pt x="76" y="95"/>
                  <a:pt x="76" y="88"/>
                </a:cubicBezTo>
                <a:cubicBezTo>
                  <a:pt x="76" y="81"/>
                  <a:pt x="81" y="76"/>
                  <a:pt x="88" y="76"/>
                </a:cubicBezTo>
                <a:cubicBezTo>
                  <a:pt x="95" y="76"/>
                  <a:pt x="100" y="81"/>
                  <a:pt x="100" y="88"/>
                </a:cubicBezTo>
                <a:cubicBezTo>
                  <a:pt x="100" y="95"/>
                  <a:pt x="95" y="100"/>
                  <a:pt x="88" y="100"/>
                </a:cubicBezTo>
                <a:moveTo>
                  <a:pt x="156" y="32"/>
                </a:moveTo>
                <a:cubicBezTo>
                  <a:pt x="149" y="32"/>
                  <a:pt x="144" y="27"/>
                  <a:pt x="144" y="20"/>
                </a:cubicBezTo>
                <a:cubicBezTo>
                  <a:pt x="144" y="13"/>
                  <a:pt x="149" y="8"/>
                  <a:pt x="156" y="8"/>
                </a:cubicBezTo>
                <a:cubicBezTo>
                  <a:pt x="163" y="8"/>
                  <a:pt x="168" y="13"/>
                  <a:pt x="168" y="20"/>
                </a:cubicBezTo>
                <a:cubicBezTo>
                  <a:pt x="168" y="27"/>
                  <a:pt x="163" y="32"/>
                  <a:pt x="156" y="3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06" name="Freeform 251">
            <a:extLst>
              <a:ext uri="{FF2B5EF4-FFF2-40B4-BE49-F238E27FC236}">
                <a16:creationId xmlns:a16="http://schemas.microsoft.com/office/drawing/2014/main" id="{36B17384-E693-45BB-9EEA-FC81AE882B3A}"/>
              </a:ext>
            </a:extLst>
          </p:cNvPr>
          <p:cNvSpPr>
            <a:spLocks noEditPoints="1"/>
          </p:cNvSpPr>
          <p:nvPr/>
        </p:nvSpPr>
        <p:spPr bwMode="auto">
          <a:xfrm>
            <a:off x="17500918" y="-4693568"/>
            <a:ext cx="544513" cy="598488"/>
          </a:xfrm>
          <a:custGeom>
            <a:avLst/>
            <a:gdLst>
              <a:gd name="T0" fmla="*/ 140 w 160"/>
              <a:gd name="T1" fmla="*/ 136 h 176"/>
              <a:gd name="T2" fmla="*/ 125 w 160"/>
              <a:gd name="T3" fmla="*/ 143 h 176"/>
              <a:gd name="T4" fmla="*/ 39 w 160"/>
              <a:gd name="T5" fmla="*/ 94 h 176"/>
              <a:gd name="T6" fmla="*/ 40 w 160"/>
              <a:gd name="T7" fmla="*/ 88 h 176"/>
              <a:gd name="T8" fmla="*/ 39 w 160"/>
              <a:gd name="T9" fmla="*/ 82 h 176"/>
              <a:gd name="T10" fmla="*/ 125 w 160"/>
              <a:gd name="T11" fmla="*/ 33 h 176"/>
              <a:gd name="T12" fmla="*/ 140 w 160"/>
              <a:gd name="T13" fmla="*/ 40 h 176"/>
              <a:gd name="T14" fmla="*/ 160 w 160"/>
              <a:gd name="T15" fmla="*/ 20 h 176"/>
              <a:gd name="T16" fmla="*/ 140 w 160"/>
              <a:gd name="T17" fmla="*/ 0 h 176"/>
              <a:gd name="T18" fmla="*/ 120 w 160"/>
              <a:gd name="T19" fmla="*/ 20 h 176"/>
              <a:gd name="T20" fmla="*/ 121 w 160"/>
              <a:gd name="T21" fmla="*/ 26 h 176"/>
              <a:gd name="T22" fmla="*/ 35 w 160"/>
              <a:gd name="T23" fmla="*/ 75 h 176"/>
              <a:gd name="T24" fmla="*/ 20 w 160"/>
              <a:gd name="T25" fmla="*/ 68 h 176"/>
              <a:gd name="T26" fmla="*/ 0 w 160"/>
              <a:gd name="T27" fmla="*/ 88 h 176"/>
              <a:gd name="T28" fmla="*/ 20 w 160"/>
              <a:gd name="T29" fmla="*/ 108 h 176"/>
              <a:gd name="T30" fmla="*/ 35 w 160"/>
              <a:gd name="T31" fmla="*/ 101 h 176"/>
              <a:gd name="T32" fmla="*/ 121 w 160"/>
              <a:gd name="T33" fmla="*/ 150 h 176"/>
              <a:gd name="T34" fmla="*/ 120 w 160"/>
              <a:gd name="T35" fmla="*/ 156 h 176"/>
              <a:gd name="T36" fmla="*/ 140 w 160"/>
              <a:gd name="T37" fmla="*/ 176 h 176"/>
              <a:gd name="T38" fmla="*/ 160 w 160"/>
              <a:gd name="T39" fmla="*/ 156 h 176"/>
              <a:gd name="T40" fmla="*/ 140 w 160"/>
              <a:gd name="T41" fmla="*/ 136 h 176"/>
              <a:gd name="T42" fmla="*/ 140 w 160"/>
              <a:gd name="T43" fmla="*/ 8 h 176"/>
              <a:gd name="T44" fmla="*/ 152 w 160"/>
              <a:gd name="T45" fmla="*/ 20 h 176"/>
              <a:gd name="T46" fmla="*/ 140 w 160"/>
              <a:gd name="T47" fmla="*/ 32 h 176"/>
              <a:gd name="T48" fmla="*/ 128 w 160"/>
              <a:gd name="T49" fmla="*/ 20 h 176"/>
              <a:gd name="T50" fmla="*/ 140 w 160"/>
              <a:gd name="T51" fmla="*/ 8 h 176"/>
              <a:gd name="T52" fmla="*/ 20 w 160"/>
              <a:gd name="T53" fmla="*/ 100 h 176"/>
              <a:gd name="T54" fmla="*/ 8 w 160"/>
              <a:gd name="T55" fmla="*/ 88 h 176"/>
              <a:gd name="T56" fmla="*/ 20 w 160"/>
              <a:gd name="T57" fmla="*/ 76 h 176"/>
              <a:gd name="T58" fmla="*/ 32 w 160"/>
              <a:gd name="T59" fmla="*/ 88 h 176"/>
              <a:gd name="T60" fmla="*/ 20 w 160"/>
              <a:gd name="T61" fmla="*/ 100 h 176"/>
              <a:gd name="T62" fmla="*/ 140 w 160"/>
              <a:gd name="T63" fmla="*/ 168 h 176"/>
              <a:gd name="T64" fmla="*/ 128 w 160"/>
              <a:gd name="T65" fmla="*/ 156 h 176"/>
              <a:gd name="T66" fmla="*/ 140 w 160"/>
              <a:gd name="T67" fmla="*/ 144 h 176"/>
              <a:gd name="T68" fmla="*/ 152 w 160"/>
              <a:gd name="T69" fmla="*/ 156 h 176"/>
              <a:gd name="T70" fmla="*/ 140 w 160"/>
              <a:gd name="T71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0" h="176">
                <a:moveTo>
                  <a:pt x="140" y="136"/>
                </a:moveTo>
                <a:cubicBezTo>
                  <a:pt x="134" y="136"/>
                  <a:pt x="129" y="139"/>
                  <a:pt x="125" y="143"/>
                </a:cubicBezTo>
                <a:cubicBezTo>
                  <a:pt x="39" y="94"/>
                  <a:pt x="39" y="94"/>
                  <a:pt x="39" y="94"/>
                </a:cubicBezTo>
                <a:cubicBezTo>
                  <a:pt x="40" y="92"/>
                  <a:pt x="40" y="90"/>
                  <a:pt x="40" y="88"/>
                </a:cubicBezTo>
                <a:cubicBezTo>
                  <a:pt x="40" y="86"/>
                  <a:pt x="40" y="84"/>
                  <a:pt x="39" y="82"/>
                </a:cubicBezTo>
                <a:cubicBezTo>
                  <a:pt x="125" y="33"/>
                  <a:pt x="125" y="33"/>
                  <a:pt x="125" y="33"/>
                </a:cubicBezTo>
                <a:cubicBezTo>
                  <a:pt x="129" y="37"/>
                  <a:pt x="134" y="40"/>
                  <a:pt x="140" y="40"/>
                </a:cubicBezTo>
                <a:cubicBezTo>
                  <a:pt x="151" y="40"/>
                  <a:pt x="160" y="31"/>
                  <a:pt x="160" y="20"/>
                </a:cubicBezTo>
                <a:cubicBezTo>
                  <a:pt x="160" y="9"/>
                  <a:pt x="151" y="0"/>
                  <a:pt x="140" y="0"/>
                </a:cubicBezTo>
                <a:cubicBezTo>
                  <a:pt x="129" y="0"/>
                  <a:pt x="120" y="9"/>
                  <a:pt x="120" y="20"/>
                </a:cubicBezTo>
                <a:cubicBezTo>
                  <a:pt x="120" y="22"/>
                  <a:pt x="120" y="24"/>
                  <a:pt x="121" y="26"/>
                </a:cubicBezTo>
                <a:cubicBezTo>
                  <a:pt x="35" y="75"/>
                  <a:pt x="35" y="75"/>
                  <a:pt x="35" y="75"/>
                </a:cubicBezTo>
                <a:cubicBezTo>
                  <a:pt x="31" y="71"/>
                  <a:pt x="26" y="68"/>
                  <a:pt x="20" y="68"/>
                </a:cubicBezTo>
                <a:cubicBezTo>
                  <a:pt x="9" y="68"/>
                  <a:pt x="0" y="77"/>
                  <a:pt x="0" y="88"/>
                </a:cubicBezTo>
                <a:cubicBezTo>
                  <a:pt x="0" y="99"/>
                  <a:pt x="9" y="108"/>
                  <a:pt x="20" y="108"/>
                </a:cubicBezTo>
                <a:cubicBezTo>
                  <a:pt x="26" y="108"/>
                  <a:pt x="31" y="105"/>
                  <a:pt x="35" y="101"/>
                </a:cubicBezTo>
                <a:cubicBezTo>
                  <a:pt x="121" y="150"/>
                  <a:pt x="121" y="150"/>
                  <a:pt x="121" y="150"/>
                </a:cubicBezTo>
                <a:cubicBezTo>
                  <a:pt x="120" y="152"/>
                  <a:pt x="120" y="154"/>
                  <a:pt x="120" y="156"/>
                </a:cubicBezTo>
                <a:cubicBezTo>
                  <a:pt x="120" y="167"/>
                  <a:pt x="129" y="176"/>
                  <a:pt x="140" y="176"/>
                </a:cubicBezTo>
                <a:cubicBezTo>
                  <a:pt x="151" y="176"/>
                  <a:pt x="160" y="167"/>
                  <a:pt x="160" y="156"/>
                </a:cubicBezTo>
                <a:cubicBezTo>
                  <a:pt x="160" y="145"/>
                  <a:pt x="151" y="136"/>
                  <a:pt x="140" y="136"/>
                </a:cubicBezTo>
                <a:moveTo>
                  <a:pt x="140" y="8"/>
                </a:moveTo>
                <a:cubicBezTo>
                  <a:pt x="147" y="8"/>
                  <a:pt x="152" y="13"/>
                  <a:pt x="152" y="20"/>
                </a:cubicBezTo>
                <a:cubicBezTo>
                  <a:pt x="152" y="27"/>
                  <a:pt x="147" y="32"/>
                  <a:pt x="140" y="32"/>
                </a:cubicBezTo>
                <a:cubicBezTo>
                  <a:pt x="133" y="32"/>
                  <a:pt x="128" y="27"/>
                  <a:pt x="128" y="20"/>
                </a:cubicBezTo>
                <a:cubicBezTo>
                  <a:pt x="128" y="13"/>
                  <a:pt x="133" y="8"/>
                  <a:pt x="140" y="8"/>
                </a:cubicBezTo>
                <a:moveTo>
                  <a:pt x="20" y="100"/>
                </a:moveTo>
                <a:cubicBezTo>
                  <a:pt x="13" y="100"/>
                  <a:pt x="8" y="95"/>
                  <a:pt x="8" y="88"/>
                </a:cubicBezTo>
                <a:cubicBezTo>
                  <a:pt x="8" y="81"/>
                  <a:pt x="13" y="76"/>
                  <a:pt x="20" y="76"/>
                </a:cubicBezTo>
                <a:cubicBezTo>
                  <a:pt x="27" y="76"/>
                  <a:pt x="32" y="81"/>
                  <a:pt x="32" y="88"/>
                </a:cubicBezTo>
                <a:cubicBezTo>
                  <a:pt x="32" y="95"/>
                  <a:pt x="27" y="100"/>
                  <a:pt x="20" y="100"/>
                </a:cubicBezTo>
                <a:moveTo>
                  <a:pt x="140" y="168"/>
                </a:moveTo>
                <a:cubicBezTo>
                  <a:pt x="133" y="168"/>
                  <a:pt x="128" y="163"/>
                  <a:pt x="128" y="156"/>
                </a:cubicBezTo>
                <a:cubicBezTo>
                  <a:pt x="128" y="149"/>
                  <a:pt x="133" y="144"/>
                  <a:pt x="140" y="144"/>
                </a:cubicBezTo>
                <a:cubicBezTo>
                  <a:pt x="147" y="144"/>
                  <a:pt x="152" y="149"/>
                  <a:pt x="152" y="156"/>
                </a:cubicBezTo>
                <a:cubicBezTo>
                  <a:pt x="152" y="163"/>
                  <a:pt x="147" y="168"/>
                  <a:pt x="140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07" name="Freeform 252">
            <a:extLst>
              <a:ext uri="{FF2B5EF4-FFF2-40B4-BE49-F238E27FC236}">
                <a16:creationId xmlns:a16="http://schemas.microsoft.com/office/drawing/2014/main" id="{B7B0EEB6-D95A-4C17-821A-2A08783A66D8}"/>
              </a:ext>
            </a:extLst>
          </p:cNvPr>
          <p:cNvSpPr>
            <a:spLocks noEditPoints="1"/>
          </p:cNvSpPr>
          <p:nvPr/>
        </p:nvSpPr>
        <p:spPr bwMode="auto">
          <a:xfrm>
            <a:off x="18618518" y="-4693568"/>
            <a:ext cx="600075" cy="598488"/>
          </a:xfrm>
          <a:custGeom>
            <a:avLst/>
            <a:gdLst>
              <a:gd name="T0" fmla="*/ 151 w 176"/>
              <a:gd name="T1" fmla="*/ 146 h 176"/>
              <a:gd name="T2" fmla="*/ 115 w 176"/>
              <a:gd name="T3" fmla="*/ 166 h 176"/>
              <a:gd name="T4" fmla="*/ 60 w 176"/>
              <a:gd name="T5" fmla="*/ 163 h 176"/>
              <a:gd name="T6" fmla="*/ 15 w 176"/>
              <a:gd name="T7" fmla="*/ 123 h 176"/>
              <a:gd name="T8" fmla="*/ 14 w 176"/>
              <a:gd name="T9" fmla="*/ 56 h 176"/>
              <a:gd name="T10" fmla="*/ 59 w 176"/>
              <a:gd name="T11" fmla="*/ 14 h 176"/>
              <a:gd name="T12" fmla="*/ 123 w 176"/>
              <a:gd name="T13" fmla="*/ 13 h 176"/>
              <a:gd name="T14" fmla="*/ 162 w 176"/>
              <a:gd name="T15" fmla="*/ 47 h 176"/>
              <a:gd name="T16" fmla="*/ 163 w 176"/>
              <a:gd name="T17" fmla="*/ 97 h 176"/>
              <a:gd name="T18" fmla="*/ 136 w 176"/>
              <a:gd name="T19" fmla="*/ 129 h 176"/>
              <a:gd name="T20" fmla="*/ 114 w 176"/>
              <a:gd name="T21" fmla="*/ 132 h 176"/>
              <a:gd name="T22" fmla="*/ 112 w 176"/>
              <a:gd name="T23" fmla="*/ 120 h 176"/>
              <a:gd name="T24" fmla="*/ 144 w 176"/>
              <a:gd name="T25" fmla="*/ 39 h 176"/>
              <a:gd name="T26" fmla="*/ 131 w 176"/>
              <a:gd name="T27" fmla="*/ 53 h 176"/>
              <a:gd name="T28" fmla="*/ 96 w 176"/>
              <a:gd name="T29" fmla="*/ 35 h 176"/>
              <a:gd name="T30" fmla="*/ 51 w 176"/>
              <a:gd name="T31" fmla="*/ 59 h 176"/>
              <a:gd name="T32" fmla="*/ 35 w 176"/>
              <a:gd name="T33" fmla="*/ 106 h 176"/>
              <a:gd name="T34" fmla="*/ 45 w 176"/>
              <a:gd name="T35" fmla="*/ 131 h 176"/>
              <a:gd name="T36" fmla="*/ 89 w 176"/>
              <a:gd name="T37" fmla="*/ 139 h 176"/>
              <a:gd name="T38" fmla="*/ 107 w 176"/>
              <a:gd name="T39" fmla="*/ 137 h 176"/>
              <a:gd name="T40" fmla="*/ 140 w 176"/>
              <a:gd name="T41" fmla="*/ 136 h 176"/>
              <a:gd name="T42" fmla="*/ 171 w 176"/>
              <a:gd name="T43" fmla="*/ 100 h 176"/>
              <a:gd name="T44" fmla="*/ 169 w 176"/>
              <a:gd name="T45" fmla="*/ 43 h 176"/>
              <a:gd name="T46" fmla="*/ 125 w 176"/>
              <a:gd name="T47" fmla="*/ 5 h 176"/>
              <a:gd name="T48" fmla="*/ 57 w 176"/>
              <a:gd name="T49" fmla="*/ 7 h 176"/>
              <a:gd name="T50" fmla="*/ 7 w 176"/>
              <a:gd name="T51" fmla="*/ 52 h 176"/>
              <a:gd name="T52" fmla="*/ 8 w 176"/>
              <a:gd name="T53" fmla="*/ 127 h 176"/>
              <a:gd name="T54" fmla="*/ 59 w 176"/>
              <a:gd name="T55" fmla="*/ 171 h 176"/>
              <a:gd name="T56" fmla="*/ 116 w 176"/>
              <a:gd name="T57" fmla="*/ 173 h 176"/>
              <a:gd name="T58" fmla="*/ 158 w 176"/>
              <a:gd name="T59" fmla="*/ 151 h 176"/>
              <a:gd name="T60" fmla="*/ 175 w 176"/>
              <a:gd name="T61" fmla="*/ 131 h 176"/>
              <a:gd name="T62" fmla="*/ 101 w 176"/>
              <a:gd name="T63" fmla="*/ 120 h 176"/>
              <a:gd name="T64" fmla="*/ 81 w 176"/>
              <a:gd name="T65" fmla="*/ 133 h 176"/>
              <a:gd name="T66" fmla="*/ 51 w 176"/>
              <a:gd name="T67" fmla="*/ 126 h 176"/>
              <a:gd name="T68" fmla="*/ 43 w 176"/>
              <a:gd name="T69" fmla="*/ 106 h 176"/>
              <a:gd name="T70" fmla="*/ 57 w 176"/>
              <a:gd name="T71" fmla="*/ 64 h 176"/>
              <a:gd name="T72" fmla="*/ 95 w 176"/>
              <a:gd name="T73" fmla="*/ 43 h 176"/>
              <a:gd name="T74" fmla="*/ 114 w 176"/>
              <a:gd name="T75" fmla="*/ 47 h 176"/>
              <a:gd name="T76" fmla="*/ 127 w 176"/>
              <a:gd name="T77" fmla="*/ 63 h 176"/>
              <a:gd name="T78" fmla="*/ 101 w 176"/>
              <a:gd name="T79" fmla="*/ 1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6" h="176">
                <a:moveTo>
                  <a:pt x="165" y="131"/>
                </a:moveTo>
                <a:cubicBezTo>
                  <a:pt x="161" y="136"/>
                  <a:pt x="156" y="141"/>
                  <a:pt x="151" y="146"/>
                </a:cubicBezTo>
                <a:cubicBezTo>
                  <a:pt x="146" y="150"/>
                  <a:pt x="141" y="154"/>
                  <a:pt x="134" y="158"/>
                </a:cubicBezTo>
                <a:cubicBezTo>
                  <a:pt x="128" y="161"/>
                  <a:pt x="122" y="164"/>
                  <a:pt x="115" y="166"/>
                </a:cubicBezTo>
                <a:cubicBezTo>
                  <a:pt x="108" y="167"/>
                  <a:pt x="100" y="168"/>
                  <a:pt x="93" y="168"/>
                </a:cubicBezTo>
                <a:cubicBezTo>
                  <a:pt x="81" y="168"/>
                  <a:pt x="70" y="167"/>
                  <a:pt x="60" y="163"/>
                </a:cubicBezTo>
                <a:cubicBezTo>
                  <a:pt x="50" y="160"/>
                  <a:pt x="41" y="155"/>
                  <a:pt x="33" y="148"/>
                </a:cubicBezTo>
                <a:cubicBezTo>
                  <a:pt x="26" y="141"/>
                  <a:pt x="19" y="133"/>
                  <a:pt x="15" y="123"/>
                </a:cubicBezTo>
                <a:cubicBezTo>
                  <a:pt x="10" y="113"/>
                  <a:pt x="8" y="101"/>
                  <a:pt x="8" y="87"/>
                </a:cubicBezTo>
                <a:cubicBezTo>
                  <a:pt x="8" y="76"/>
                  <a:pt x="10" y="66"/>
                  <a:pt x="14" y="56"/>
                </a:cubicBezTo>
                <a:cubicBezTo>
                  <a:pt x="19" y="47"/>
                  <a:pt x="25" y="38"/>
                  <a:pt x="32" y="31"/>
                </a:cubicBezTo>
                <a:cubicBezTo>
                  <a:pt x="40" y="24"/>
                  <a:pt x="49" y="18"/>
                  <a:pt x="59" y="14"/>
                </a:cubicBezTo>
                <a:cubicBezTo>
                  <a:pt x="69" y="10"/>
                  <a:pt x="81" y="8"/>
                  <a:pt x="93" y="8"/>
                </a:cubicBezTo>
                <a:cubicBezTo>
                  <a:pt x="103" y="8"/>
                  <a:pt x="114" y="9"/>
                  <a:pt x="123" y="13"/>
                </a:cubicBezTo>
                <a:cubicBezTo>
                  <a:pt x="132" y="16"/>
                  <a:pt x="140" y="20"/>
                  <a:pt x="147" y="26"/>
                </a:cubicBezTo>
                <a:cubicBezTo>
                  <a:pt x="153" y="32"/>
                  <a:pt x="159" y="39"/>
                  <a:pt x="162" y="47"/>
                </a:cubicBezTo>
                <a:cubicBezTo>
                  <a:pt x="166" y="55"/>
                  <a:pt x="168" y="64"/>
                  <a:pt x="168" y="74"/>
                </a:cubicBezTo>
                <a:cubicBezTo>
                  <a:pt x="168" y="82"/>
                  <a:pt x="166" y="90"/>
                  <a:pt x="163" y="97"/>
                </a:cubicBezTo>
                <a:cubicBezTo>
                  <a:pt x="160" y="105"/>
                  <a:pt x="156" y="111"/>
                  <a:pt x="152" y="117"/>
                </a:cubicBezTo>
                <a:cubicBezTo>
                  <a:pt x="147" y="122"/>
                  <a:pt x="142" y="126"/>
                  <a:pt x="136" y="129"/>
                </a:cubicBezTo>
                <a:cubicBezTo>
                  <a:pt x="131" y="132"/>
                  <a:pt x="125" y="134"/>
                  <a:pt x="121" y="134"/>
                </a:cubicBezTo>
                <a:cubicBezTo>
                  <a:pt x="118" y="134"/>
                  <a:pt x="115" y="133"/>
                  <a:pt x="114" y="132"/>
                </a:cubicBezTo>
                <a:cubicBezTo>
                  <a:pt x="113" y="131"/>
                  <a:pt x="112" y="130"/>
                  <a:pt x="111" y="128"/>
                </a:cubicBezTo>
                <a:cubicBezTo>
                  <a:pt x="111" y="126"/>
                  <a:pt x="111" y="123"/>
                  <a:pt x="112" y="120"/>
                </a:cubicBezTo>
                <a:cubicBezTo>
                  <a:pt x="113" y="117"/>
                  <a:pt x="114" y="114"/>
                  <a:pt x="116" y="110"/>
                </a:cubicBezTo>
                <a:cubicBezTo>
                  <a:pt x="144" y="39"/>
                  <a:pt x="144" y="39"/>
                  <a:pt x="144" y="39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28" y="48"/>
                  <a:pt x="124" y="44"/>
                  <a:pt x="118" y="41"/>
                </a:cubicBezTo>
                <a:cubicBezTo>
                  <a:pt x="112" y="37"/>
                  <a:pt x="104" y="35"/>
                  <a:pt x="96" y="35"/>
                </a:cubicBezTo>
                <a:cubicBezTo>
                  <a:pt x="87" y="35"/>
                  <a:pt x="78" y="37"/>
                  <a:pt x="71" y="42"/>
                </a:cubicBezTo>
                <a:cubicBezTo>
                  <a:pt x="63" y="46"/>
                  <a:pt x="57" y="52"/>
                  <a:pt x="51" y="59"/>
                </a:cubicBezTo>
                <a:cubicBezTo>
                  <a:pt x="46" y="66"/>
                  <a:pt x="42" y="74"/>
                  <a:pt x="39" y="82"/>
                </a:cubicBezTo>
                <a:cubicBezTo>
                  <a:pt x="36" y="90"/>
                  <a:pt x="35" y="98"/>
                  <a:pt x="35" y="106"/>
                </a:cubicBezTo>
                <a:cubicBezTo>
                  <a:pt x="35" y="111"/>
                  <a:pt x="35" y="115"/>
                  <a:pt x="37" y="120"/>
                </a:cubicBezTo>
                <a:cubicBezTo>
                  <a:pt x="39" y="124"/>
                  <a:pt x="42" y="128"/>
                  <a:pt x="45" y="131"/>
                </a:cubicBezTo>
                <a:cubicBezTo>
                  <a:pt x="48" y="134"/>
                  <a:pt x="52" y="137"/>
                  <a:pt x="56" y="139"/>
                </a:cubicBezTo>
                <a:cubicBezTo>
                  <a:pt x="66" y="143"/>
                  <a:pt x="77" y="142"/>
                  <a:pt x="89" y="139"/>
                </a:cubicBezTo>
                <a:cubicBezTo>
                  <a:pt x="94" y="137"/>
                  <a:pt x="99" y="134"/>
                  <a:pt x="103" y="129"/>
                </a:cubicBezTo>
                <a:cubicBezTo>
                  <a:pt x="104" y="132"/>
                  <a:pt x="105" y="135"/>
                  <a:pt x="107" y="137"/>
                </a:cubicBezTo>
                <a:cubicBezTo>
                  <a:pt x="110" y="140"/>
                  <a:pt x="115" y="142"/>
                  <a:pt x="120" y="142"/>
                </a:cubicBezTo>
                <a:cubicBezTo>
                  <a:pt x="126" y="142"/>
                  <a:pt x="133" y="140"/>
                  <a:pt x="140" y="136"/>
                </a:cubicBezTo>
                <a:cubicBezTo>
                  <a:pt x="146" y="133"/>
                  <a:pt x="152" y="128"/>
                  <a:pt x="158" y="122"/>
                </a:cubicBezTo>
                <a:cubicBezTo>
                  <a:pt x="163" y="116"/>
                  <a:pt x="167" y="108"/>
                  <a:pt x="171" y="100"/>
                </a:cubicBezTo>
                <a:cubicBezTo>
                  <a:pt x="174" y="92"/>
                  <a:pt x="176" y="83"/>
                  <a:pt x="176" y="74"/>
                </a:cubicBezTo>
                <a:cubicBezTo>
                  <a:pt x="176" y="62"/>
                  <a:pt x="174" y="52"/>
                  <a:pt x="169" y="43"/>
                </a:cubicBezTo>
                <a:cubicBezTo>
                  <a:pt x="165" y="34"/>
                  <a:pt x="159" y="26"/>
                  <a:pt x="152" y="20"/>
                </a:cubicBezTo>
                <a:cubicBezTo>
                  <a:pt x="144" y="13"/>
                  <a:pt x="135" y="8"/>
                  <a:pt x="125" y="5"/>
                </a:cubicBezTo>
                <a:cubicBezTo>
                  <a:pt x="115" y="2"/>
                  <a:pt x="104" y="0"/>
                  <a:pt x="93" y="0"/>
                </a:cubicBezTo>
                <a:cubicBezTo>
                  <a:pt x="80" y="0"/>
                  <a:pt x="68" y="2"/>
                  <a:pt x="57" y="7"/>
                </a:cubicBezTo>
                <a:cubicBezTo>
                  <a:pt x="46" y="11"/>
                  <a:pt x="36" y="17"/>
                  <a:pt x="27" y="25"/>
                </a:cubicBezTo>
                <a:cubicBezTo>
                  <a:pt x="19" y="33"/>
                  <a:pt x="12" y="42"/>
                  <a:pt x="7" y="52"/>
                </a:cubicBezTo>
                <a:cubicBezTo>
                  <a:pt x="2" y="63"/>
                  <a:pt x="0" y="75"/>
                  <a:pt x="0" y="87"/>
                </a:cubicBezTo>
                <a:cubicBezTo>
                  <a:pt x="0" y="103"/>
                  <a:pt x="3" y="116"/>
                  <a:pt x="8" y="127"/>
                </a:cubicBezTo>
                <a:cubicBezTo>
                  <a:pt x="13" y="138"/>
                  <a:pt x="21" y="148"/>
                  <a:pt x="29" y="155"/>
                </a:cubicBezTo>
                <a:cubicBezTo>
                  <a:pt x="38" y="162"/>
                  <a:pt x="48" y="168"/>
                  <a:pt x="59" y="171"/>
                </a:cubicBezTo>
                <a:cubicBezTo>
                  <a:pt x="70" y="174"/>
                  <a:pt x="81" y="176"/>
                  <a:pt x="93" y="176"/>
                </a:cubicBezTo>
                <a:cubicBezTo>
                  <a:pt x="101" y="176"/>
                  <a:pt x="109" y="175"/>
                  <a:pt x="116" y="173"/>
                </a:cubicBezTo>
                <a:cubicBezTo>
                  <a:pt x="124" y="171"/>
                  <a:pt x="131" y="168"/>
                  <a:pt x="138" y="164"/>
                </a:cubicBezTo>
                <a:cubicBezTo>
                  <a:pt x="145" y="161"/>
                  <a:pt x="152" y="156"/>
                  <a:pt x="158" y="151"/>
                </a:cubicBezTo>
                <a:cubicBezTo>
                  <a:pt x="164" y="145"/>
                  <a:pt x="169" y="139"/>
                  <a:pt x="173" y="133"/>
                </a:cubicBezTo>
                <a:cubicBezTo>
                  <a:pt x="175" y="131"/>
                  <a:pt x="175" y="131"/>
                  <a:pt x="175" y="131"/>
                </a:cubicBezTo>
                <a:cubicBezTo>
                  <a:pt x="165" y="131"/>
                  <a:pt x="165" y="131"/>
                  <a:pt x="165" y="131"/>
                </a:cubicBezTo>
                <a:close/>
                <a:moveTo>
                  <a:pt x="101" y="120"/>
                </a:moveTo>
                <a:cubicBezTo>
                  <a:pt x="98" y="124"/>
                  <a:pt x="95" y="127"/>
                  <a:pt x="91" y="129"/>
                </a:cubicBezTo>
                <a:cubicBezTo>
                  <a:pt x="88" y="131"/>
                  <a:pt x="85" y="132"/>
                  <a:pt x="81" y="133"/>
                </a:cubicBezTo>
                <a:cubicBezTo>
                  <a:pt x="74" y="135"/>
                  <a:pt x="66" y="134"/>
                  <a:pt x="60" y="132"/>
                </a:cubicBezTo>
                <a:cubicBezTo>
                  <a:pt x="56" y="130"/>
                  <a:pt x="53" y="128"/>
                  <a:pt x="51" y="126"/>
                </a:cubicBezTo>
                <a:cubicBezTo>
                  <a:pt x="48" y="123"/>
                  <a:pt x="46" y="120"/>
                  <a:pt x="45" y="117"/>
                </a:cubicBezTo>
                <a:cubicBezTo>
                  <a:pt x="43" y="113"/>
                  <a:pt x="43" y="110"/>
                  <a:pt x="43" y="106"/>
                </a:cubicBezTo>
                <a:cubicBezTo>
                  <a:pt x="43" y="99"/>
                  <a:pt x="44" y="92"/>
                  <a:pt x="46" y="85"/>
                </a:cubicBezTo>
                <a:cubicBezTo>
                  <a:pt x="49" y="77"/>
                  <a:pt x="53" y="71"/>
                  <a:pt x="57" y="64"/>
                </a:cubicBezTo>
                <a:cubicBezTo>
                  <a:pt x="62" y="58"/>
                  <a:pt x="67" y="53"/>
                  <a:pt x="74" y="49"/>
                </a:cubicBezTo>
                <a:cubicBezTo>
                  <a:pt x="80" y="45"/>
                  <a:pt x="87" y="43"/>
                  <a:pt x="95" y="43"/>
                </a:cubicBezTo>
                <a:cubicBezTo>
                  <a:pt x="98" y="43"/>
                  <a:pt x="101" y="43"/>
                  <a:pt x="104" y="44"/>
                </a:cubicBezTo>
                <a:cubicBezTo>
                  <a:pt x="108" y="44"/>
                  <a:pt x="111" y="46"/>
                  <a:pt x="114" y="47"/>
                </a:cubicBezTo>
                <a:cubicBezTo>
                  <a:pt x="117" y="49"/>
                  <a:pt x="119" y="51"/>
                  <a:pt x="122" y="53"/>
                </a:cubicBezTo>
                <a:cubicBezTo>
                  <a:pt x="124" y="56"/>
                  <a:pt x="125" y="59"/>
                  <a:pt x="127" y="63"/>
                </a:cubicBezTo>
                <a:cubicBezTo>
                  <a:pt x="109" y="106"/>
                  <a:pt x="109" y="106"/>
                  <a:pt x="109" y="106"/>
                </a:cubicBezTo>
                <a:cubicBezTo>
                  <a:pt x="107" y="112"/>
                  <a:pt x="104" y="116"/>
                  <a:pt x="101" y="12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08" name="Freeform 253">
            <a:extLst>
              <a:ext uri="{FF2B5EF4-FFF2-40B4-BE49-F238E27FC236}">
                <a16:creationId xmlns:a16="http://schemas.microsoft.com/office/drawing/2014/main" id="{A89A8B43-3815-470E-BFE5-55990527387B}"/>
              </a:ext>
            </a:extLst>
          </p:cNvPr>
          <p:cNvSpPr>
            <a:spLocks noEditPoints="1"/>
          </p:cNvSpPr>
          <p:nvPr/>
        </p:nvSpPr>
        <p:spPr bwMode="auto">
          <a:xfrm>
            <a:off x="19763105" y="-4693568"/>
            <a:ext cx="600075" cy="598488"/>
          </a:xfrm>
          <a:custGeom>
            <a:avLst/>
            <a:gdLst>
              <a:gd name="T0" fmla="*/ 0 w 176"/>
              <a:gd name="T1" fmla="*/ 88 h 176"/>
              <a:gd name="T2" fmla="*/ 176 w 176"/>
              <a:gd name="T3" fmla="*/ 88 h 176"/>
              <a:gd name="T4" fmla="*/ 132 w 176"/>
              <a:gd name="T5" fmla="*/ 21 h 176"/>
              <a:gd name="T6" fmla="*/ 130 w 176"/>
              <a:gd name="T7" fmla="*/ 48 h 176"/>
              <a:gd name="T8" fmla="*/ 123 w 176"/>
              <a:gd name="T9" fmla="*/ 68 h 176"/>
              <a:gd name="T10" fmla="*/ 85 w 176"/>
              <a:gd name="T11" fmla="*/ 26 h 176"/>
              <a:gd name="T12" fmla="*/ 132 w 176"/>
              <a:gd name="T13" fmla="*/ 21 h 176"/>
              <a:gd name="T14" fmla="*/ 138 w 176"/>
              <a:gd name="T15" fmla="*/ 118 h 176"/>
              <a:gd name="T16" fmla="*/ 100 w 176"/>
              <a:gd name="T17" fmla="*/ 119 h 176"/>
              <a:gd name="T18" fmla="*/ 115 w 176"/>
              <a:gd name="T19" fmla="*/ 100 h 176"/>
              <a:gd name="T20" fmla="*/ 101 w 176"/>
              <a:gd name="T21" fmla="*/ 9 h 176"/>
              <a:gd name="T22" fmla="*/ 84 w 176"/>
              <a:gd name="T23" fmla="*/ 8 h 176"/>
              <a:gd name="T24" fmla="*/ 109 w 176"/>
              <a:gd name="T25" fmla="*/ 94 h 176"/>
              <a:gd name="T26" fmla="*/ 88 w 176"/>
              <a:gd name="T27" fmla="*/ 108 h 176"/>
              <a:gd name="T28" fmla="*/ 32 w 176"/>
              <a:gd name="T29" fmla="*/ 97 h 176"/>
              <a:gd name="T30" fmla="*/ 52 w 176"/>
              <a:gd name="T31" fmla="*/ 60 h 176"/>
              <a:gd name="T32" fmla="*/ 63 w 176"/>
              <a:gd name="T33" fmla="*/ 43 h 176"/>
              <a:gd name="T34" fmla="*/ 109 w 176"/>
              <a:gd name="T35" fmla="*/ 94 h 176"/>
              <a:gd name="T36" fmla="*/ 8 w 176"/>
              <a:gd name="T37" fmla="*/ 90 h 176"/>
              <a:gd name="T38" fmla="*/ 20 w 176"/>
              <a:gd name="T39" fmla="*/ 128 h 176"/>
              <a:gd name="T40" fmla="*/ 25 w 176"/>
              <a:gd name="T41" fmla="*/ 93 h 176"/>
              <a:gd name="T42" fmla="*/ 76 w 176"/>
              <a:gd name="T43" fmla="*/ 9 h 176"/>
              <a:gd name="T44" fmla="*/ 58 w 176"/>
              <a:gd name="T45" fmla="*/ 37 h 176"/>
              <a:gd name="T46" fmla="*/ 40 w 176"/>
              <a:gd name="T47" fmla="*/ 48 h 176"/>
              <a:gd name="T48" fmla="*/ 25 w 176"/>
              <a:gd name="T49" fmla="*/ 93 h 176"/>
              <a:gd name="T50" fmla="*/ 28 w 176"/>
              <a:gd name="T51" fmla="*/ 128 h 176"/>
              <a:gd name="T52" fmla="*/ 77 w 176"/>
              <a:gd name="T53" fmla="*/ 124 h 176"/>
              <a:gd name="T54" fmla="*/ 30 w 176"/>
              <a:gd name="T55" fmla="*/ 143 h 176"/>
              <a:gd name="T56" fmla="*/ 88 w 176"/>
              <a:gd name="T57" fmla="*/ 168 h 176"/>
              <a:gd name="T58" fmla="*/ 83 w 176"/>
              <a:gd name="T59" fmla="*/ 131 h 176"/>
              <a:gd name="T60" fmla="*/ 97 w 176"/>
              <a:gd name="T61" fmla="*/ 127 h 176"/>
              <a:gd name="T62" fmla="*/ 149 w 176"/>
              <a:gd name="T63" fmla="*/ 123 h 176"/>
              <a:gd name="T64" fmla="*/ 88 w 176"/>
              <a:gd name="T65" fmla="*/ 168 h 176"/>
              <a:gd name="T66" fmla="*/ 120 w 176"/>
              <a:gd name="T67" fmla="*/ 93 h 176"/>
              <a:gd name="T68" fmla="*/ 132 w 176"/>
              <a:gd name="T69" fmla="*/ 72 h 176"/>
              <a:gd name="T70" fmla="*/ 137 w 176"/>
              <a:gd name="T71" fmla="*/ 49 h 176"/>
              <a:gd name="T72" fmla="*/ 168 w 176"/>
              <a:gd name="T73" fmla="*/ 88 h 176"/>
              <a:gd name="T74" fmla="*/ 150 w 176"/>
              <a:gd name="T75" fmla="*/ 115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132" y="21"/>
                </a:moveTo>
                <a:cubicBezTo>
                  <a:pt x="132" y="22"/>
                  <a:pt x="132" y="23"/>
                  <a:pt x="132" y="24"/>
                </a:cubicBezTo>
                <a:cubicBezTo>
                  <a:pt x="132" y="32"/>
                  <a:pt x="131" y="40"/>
                  <a:pt x="130" y="48"/>
                </a:cubicBezTo>
                <a:cubicBezTo>
                  <a:pt x="124" y="49"/>
                  <a:pt x="120" y="54"/>
                  <a:pt x="120" y="60"/>
                </a:cubicBezTo>
                <a:cubicBezTo>
                  <a:pt x="120" y="63"/>
                  <a:pt x="121" y="66"/>
                  <a:pt x="123" y="68"/>
                </a:cubicBezTo>
                <a:cubicBezTo>
                  <a:pt x="121" y="75"/>
                  <a:pt x="118" y="81"/>
                  <a:pt x="114" y="87"/>
                </a:cubicBezTo>
                <a:cubicBezTo>
                  <a:pt x="99" y="70"/>
                  <a:pt x="89" y="49"/>
                  <a:pt x="85" y="26"/>
                </a:cubicBezTo>
                <a:cubicBezTo>
                  <a:pt x="94" y="20"/>
                  <a:pt x="104" y="16"/>
                  <a:pt x="115" y="13"/>
                </a:cubicBezTo>
                <a:cubicBezTo>
                  <a:pt x="121" y="15"/>
                  <a:pt x="127" y="18"/>
                  <a:pt x="132" y="21"/>
                </a:cubicBezTo>
                <a:moveTo>
                  <a:pt x="115" y="100"/>
                </a:moveTo>
                <a:cubicBezTo>
                  <a:pt x="122" y="107"/>
                  <a:pt x="130" y="113"/>
                  <a:pt x="138" y="118"/>
                </a:cubicBezTo>
                <a:cubicBezTo>
                  <a:pt x="130" y="119"/>
                  <a:pt x="121" y="120"/>
                  <a:pt x="112" y="120"/>
                </a:cubicBezTo>
                <a:cubicBezTo>
                  <a:pt x="108" y="120"/>
                  <a:pt x="104" y="120"/>
                  <a:pt x="100" y="119"/>
                </a:cubicBezTo>
                <a:cubicBezTo>
                  <a:pt x="100" y="119"/>
                  <a:pt x="100" y="118"/>
                  <a:pt x="100" y="117"/>
                </a:cubicBezTo>
                <a:cubicBezTo>
                  <a:pt x="105" y="112"/>
                  <a:pt x="110" y="106"/>
                  <a:pt x="115" y="100"/>
                </a:cubicBezTo>
                <a:moveTo>
                  <a:pt x="88" y="8"/>
                </a:moveTo>
                <a:cubicBezTo>
                  <a:pt x="92" y="8"/>
                  <a:pt x="97" y="8"/>
                  <a:pt x="101" y="9"/>
                </a:cubicBezTo>
                <a:cubicBezTo>
                  <a:pt x="95" y="11"/>
                  <a:pt x="90" y="14"/>
                  <a:pt x="84" y="17"/>
                </a:cubicBezTo>
                <a:cubicBezTo>
                  <a:pt x="84" y="14"/>
                  <a:pt x="84" y="11"/>
                  <a:pt x="84" y="8"/>
                </a:cubicBezTo>
                <a:cubicBezTo>
                  <a:pt x="85" y="8"/>
                  <a:pt x="87" y="8"/>
                  <a:pt x="88" y="8"/>
                </a:cubicBezTo>
                <a:moveTo>
                  <a:pt x="109" y="94"/>
                </a:moveTo>
                <a:cubicBezTo>
                  <a:pt x="105" y="100"/>
                  <a:pt x="100" y="105"/>
                  <a:pt x="95" y="110"/>
                </a:cubicBezTo>
                <a:cubicBezTo>
                  <a:pt x="93" y="109"/>
                  <a:pt x="91" y="108"/>
                  <a:pt x="88" y="108"/>
                </a:cubicBezTo>
                <a:cubicBezTo>
                  <a:pt x="83" y="108"/>
                  <a:pt x="78" y="111"/>
                  <a:pt x="77" y="116"/>
                </a:cubicBezTo>
                <a:cubicBezTo>
                  <a:pt x="61" y="112"/>
                  <a:pt x="46" y="106"/>
                  <a:pt x="32" y="97"/>
                </a:cubicBezTo>
                <a:cubicBezTo>
                  <a:pt x="36" y="84"/>
                  <a:pt x="42" y="71"/>
                  <a:pt x="49" y="60"/>
                </a:cubicBezTo>
                <a:cubicBezTo>
                  <a:pt x="50" y="60"/>
                  <a:pt x="51" y="60"/>
                  <a:pt x="52" y="60"/>
                </a:cubicBezTo>
                <a:cubicBezTo>
                  <a:pt x="59" y="60"/>
                  <a:pt x="64" y="55"/>
                  <a:pt x="64" y="48"/>
                </a:cubicBezTo>
                <a:cubicBezTo>
                  <a:pt x="64" y="46"/>
                  <a:pt x="64" y="45"/>
                  <a:pt x="63" y="43"/>
                </a:cubicBezTo>
                <a:cubicBezTo>
                  <a:pt x="68" y="39"/>
                  <a:pt x="73" y="34"/>
                  <a:pt x="78" y="31"/>
                </a:cubicBezTo>
                <a:cubicBezTo>
                  <a:pt x="82" y="55"/>
                  <a:pt x="94" y="77"/>
                  <a:pt x="109" y="94"/>
                </a:cubicBezTo>
                <a:moveTo>
                  <a:pt x="20" y="130"/>
                </a:moveTo>
                <a:cubicBezTo>
                  <a:pt x="13" y="118"/>
                  <a:pt x="8" y="104"/>
                  <a:pt x="8" y="90"/>
                </a:cubicBezTo>
                <a:cubicBezTo>
                  <a:pt x="13" y="94"/>
                  <a:pt x="18" y="97"/>
                  <a:pt x="23" y="101"/>
                </a:cubicBezTo>
                <a:cubicBezTo>
                  <a:pt x="21" y="110"/>
                  <a:pt x="20" y="119"/>
                  <a:pt x="20" y="128"/>
                </a:cubicBezTo>
                <a:cubicBezTo>
                  <a:pt x="20" y="129"/>
                  <a:pt x="20" y="129"/>
                  <a:pt x="20" y="130"/>
                </a:cubicBezTo>
                <a:moveTo>
                  <a:pt x="25" y="93"/>
                </a:moveTo>
                <a:cubicBezTo>
                  <a:pt x="19" y="89"/>
                  <a:pt x="14" y="84"/>
                  <a:pt x="9" y="79"/>
                </a:cubicBezTo>
                <a:cubicBezTo>
                  <a:pt x="12" y="43"/>
                  <a:pt x="40" y="14"/>
                  <a:pt x="76" y="9"/>
                </a:cubicBezTo>
                <a:cubicBezTo>
                  <a:pt x="76" y="13"/>
                  <a:pt x="76" y="17"/>
                  <a:pt x="77" y="22"/>
                </a:cubicBezTo>
                <a:cubicBezTo>
                  <a:pt x="70" y="26"/>
                  <a:pt x="63" y="32"/>
                  <a:pt x="58" y="37"/>
                </a:cubicBezTo>
                <a:cubicBezTo>
                  <a:pt x="56" y="37"/>
                  <a:pt x="54" y="36"/>
                  <a:pt x="52" y="36"/>
                </a:cubicBezTo>
                <a:cubicBezTo>
                  <a:pt x="45" y="36"/>
                  <a:pt x="40" y="41"/>
                  <a:pt x="40" y="48"/>
                </a:cubicBezTo>
                <a:cubicBezTo>
                  <a:pt x="40" y="51"/>
                  <a:pt x="41" y="53"/>
                  <a:pt x="43" y="55"/>
                </a:cubicBezTo>
                <a:cubicBezTo>
                  <a:pt x="35" y="67"/>
                  <a:pt x="29" y="79"/>
                  <a:pt x="25" y="93"/>
                </a:cubicBezTo>
                <a:moveTo>
                  <a:pt x="29" y="142"/>
                </a:moveTo>
                <a:cubicBezTo>
                  <a:pt x="28" y="137"/>
                  <a:pt x="28" y="133"/>
                  <a:pt x="28" y="128"/>
                </a:cubicBezTo>
                <a:cubicBezTo>
                  <a:pt x="28" y="120"/>
                  <a:pt x="29" y="113"/>
                  <a:pt x="30" y="105"/>
                </a:cubicBezTo>
                <a:cubicBezTo>
                  <a:pt x="44" y="114"/>
                  <a:pt x="60" y="120"/>
                  <a:pt x="77" y="124"/>
                </a:cubicBezTo>
                <a:cubicBezTo>
                  <a:pt x="77" y="124"/>
                  <a:pt x="77" y="125"/>
                  <a:pt x="77" y="125"/>
                </a:cubicBezTo>
                <a:cubicBezTo>
                  <a:pt x="63" y="134"/>
                  <a:pt x="47" y="140"/>
                  <a:pt x="30" y="143"/>
                </a:cubicBezTo>
                <a:cubicBezTo>
                  <a:pt x="29" y="142"/>
                  <a:pt x="29" y="142"/>
                  <a:pt x="29" y="142"/>
                </a:cubicBezTo>
                <a:moveTo>
                  <a:pt x="88" y="168"/>
                </a:moveTo>
                <a:cubicBezTo>
                  <a:pt x="68" y="168"/>
                  <a:pt x="51" y="161"/>
                  <a:pt x="37" y="149"/>
                </a:cubicBezTo>
                <a:cubicBezTo>
                  <a:pt x="53" y="146"/>
                  <a:pt x="69" y="140"/>
                  <a:pt x="83" y="131"/>
                </a:cubicBezTo>
                <a:cubicBezTo>
                  <a:pt x="84" y="131"/>
                  <a:pt x="86" y="132"/>
                  <a:pt x="88" y="132"/>
                </a:cubicBezTo>
                <a:cubicBezTo>
                  <a:pt x="92" y="132"/>
                  <a:pt x="95" y="130"/>
                  <a:pt x="97" y="127"/>
                </a:cubicBezTo>
                <a:cubicBezTo>
                  <a:pt x="102" y="128"/>
                  <a:pt x="107" y="128"/>
                  <a:pt x="112" y="128"/>
                </a:cubicBezTo>
                <a:cubicBezTo>
                  <a:pt x="125" y="128"/>
                  <a:pt x="137" y="126"/>
                  <a:pt x="149" y="123"/>
                </a:cubicBezTo>
                <a:cubicBezTo>
                  <a:pt x="152" y="125"/>
                  <a:pt x="155" y="126"/>
                  <a:pt x="158" y="127"/>
                </a:cubicBezTo>
                <a:cubicBezTo>
                  <a:pt x="144" y="152"/>
                  <a:pt x="118" y="168"/>
                  <a:pt x="88" y="168"/>
                </a:cubicBezTo>
                <a:moveTo>
                  <a:pt x="150" y="115"/>
                </a:moveTo>
                <a:cubicBezTo>
                  <a:pt x="139" y="109"/>
                  <a:pt x="129" y="102"/>
                  <a:pt x="120" y="93"/>
                </a:cubicBezTo>
                <a:cubicBezTo>
                  <a:pt x="124" y="87"/>
                  <a:pt x="128" y="79"/>
                  <a:pt x="131" y="72"/>
                </a:cubicBezTo>
                <a:cubicBezTo>
                  <a:pt x="131" y="72"/>
                  <a:pt x="132" y="72"/>
                  <a:pt x="132" y="72"/>
                </a:cubicBezTo>
                <a:cubicBezTo>
                  <a:pt x="139" y="72"/>
                  <a:pt x="144" y="67"/>
                  <a:pt x="144" y="60"/>
                </a:cubicBezTo>
                <a:cubicBezTo>
                  <a:pt x="144" y="55"/>
                  <a:pt x="141" y="51"/>
                  <a:pt x="137" y="49"/>
                </a:cubicBezTo>
                <a:cubicBezTo>
                  <a:pt x="139" y="42"/>
                  <a:pt x="140" y="35"/>
                  <a:pt x="140" y="27"/>
                </a:cubicBezTo>
                <a:cubicBezTo>
                  <a:pt x="157" y="42"/>
                  <a:pt x="168" y="64"/>
                  <a:pt x="168" y="88"/>
                </a:cubicBezTo>
                <a:cubicBezTo>
                  <a:pt x="168" y="96"/>
                  <a:pt x="167" y="103"/>
                  <a:pt x="165" y="111"/>
                </a:cubicBezTo>
                <a:cubicBezTo>
                  <a:pt x="160" y="112"/>
                  <a:pt x="155" y="114"/>
                  <a:pt x="150" y="115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09" name="Freeform 254">
            <a:extLst>
              <a:ext uri="{FF2B5EF4-FFF2-40B4-BE49-F238E27FC236}">
                <a16:creationId xmlns:a16="http://schemas.microsoft.com/office/drawing/2014/main" id="{9DCB500A-94B4-435A-AD28-AEB4D306AF5D}"/>
              </a:ext>
            </a:extLst>
          </p:cNvPr>
          <p:cNvSpPr>
            <a:spLocks noEditPoints="1"/>
          </p:cNvSpPr>
          <p:nvPr/>
        </p:nvSpPr>
        <p:spPr bwMode="auto">
          <a:xfrm>
            <a:off x="20963255" y="-4693568"/>
            <a:ext cx="492125" cy="598488"/>
          </a:xfrm>
          <a:custGeom>
            <a:avLst/>
            <a:gdLst>
              <a:gd name="T0" fmla="*/ 72 w 144"/>
              <a:gd name="T1" fmla="*/ 0 h 176"/>
              <a:gd name="T2" fmla="*/ 0 w 144"/>
              <a:gd name="T3" fmla="*/ 56 h 176"/>
              <a:gd name="T4" fmla="*/ 0 w 144"/>
              <a:gd name="T5" fmla="*/ 72 h 176"/>
              <a:gd name="T6" fmla="*/ 4 w 144"/>
              <a:gd name="T7" fmla="*/ 112 h 176"/>
              <a:gd name="T8" fmla="*/ 0 w 144"/>
              <a:gd name="T9" fmla="*/ 152 h 176"/>
              <a:gd name="T10" fmla="*/ 144 w 144"/>
              <a:gd name="T11" fmla="*/ 152 h 176"/>
              <a:gd name="T12" fmla="*/ 140 w 144"/>
              <a:gd name="T13" fmla="*/ 112 h 176"/>
              <a:gd name="T14" fmla="*/ 144 w 144"/>
              <a:gd name="T15" fmla="*/ 72 h 176"/>
              <a:gd name="T16" fmla="*/ 144 w 144"/>
              <a:gd name="T17" fmla="*/ 56 h 176"/>
              <a:gd name="T18" fmla="*/ 136 w 144"/>
              <a:gd name="T19" fmla="*/ 141 h 176"/>
              <a:gd name="T20" fmla="*/ 72 w 144"/>
              <a:gd name="T21" fmla="*/ 168 h 176"/>
              <a:gd name="T22" fmla="*/ 8 w 144"/>
              <a:gd name="T23" fmla="*/ 141 h 176"/>
              <a:gd name="T24" fmla="*/ 72 w 144"/>
              <a:gd name="T25" fmla="*/ 144 h 176"/>
              <a:gd name="T26" fmla="*/ 136 w 144"/>
              <a:gd name="T27" fmla="*/ 141 h 176"/>
              <a:gd name="T28" fmla="*/ 8 w 144"/>
              <a:gd name="T29" fmla="*/ 120 h 176"/>
              <a:gd name="T30" fmla="*/ 72 w 144"/>
              <a:gd name="T31" fmla="*/ 128 h 176"/>
              <a:gd name="T32" fmla="*/ 136 w 144"/>
              <a:gd name="T33" fmla="*/ 120 h 176"/>
              <a:gd name="T34" fmla="*/ 136 w 144"/>
              <a:gd name="T35" fmla="*/ 93 h 176"/>
              <a:gd name="T36" fmla="*/ 72 w 144"/>
              <a:gd name="T37" fmla="*/ 120 h 176"/>
              <a:gd name="T38" fmla="*/ 8 w 144"/>
              <a:gd name="T39" fmla="*/ 93 h 176"/>
              <a:gd name="T40" fmla="*/ 72 w 144"/>
              <a:gd name="T41" fmla="*/ 96 h 176"/>
              <a:gd name="T42" fmla="*/ 136 w 144"/>
              <a:gd name="T43" fmla="*/ 93 h 176"/>
              <a:gd name="T44" fmla="*/ 8 w 144"/>
              <a:gd name="T45" fmla="*/ 72 h 176"/>
              <a:gd name="T46" fmla="*/ 72 w 144"/>
              <a:gd name="T47" fmla="*/ 80 h 176"/>
              <a:gd name="T48" fmla="*/ 136 w 144"/>
              <a:gd name="T49" fmla="*/ 72 h 176"/>
              <a:gd name="T50" fmla="*/ 136 w 144"/>
              <a:gd name="T51" fmla="*/ 45 h 176"/>
              <a:gd name="T52" fmla="*/ 72 w 144"/>
              <a:gd name="T53" fmla="*/ 72 h 176"/>
              <a:gd name="T54" fmla="*/ 8 w 144"/>
              <a:gd name="T55" fmla="*/ 45 h 176"/>
              <a:gd name="T56" fmla="*/ 72 w 144"/>
              <a:gd name="T57" fmla="*/ 48 h 176"/>
              <a:gd name="T58" fmla="*/ 136 w 144"/>
              <a:gd name="T59" fmla="*/ 45 h 176"/>
              <a:gd name="T60" fmla="*/ 8 w 144"/>
              <a:gd name="T61" fmla="*/ 24 h 176"/>
              <a:gd name="T62" fmla="*/ 136 w 144"/>
              <a:gd name="T63" fmla="*/ 2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4" h="176">
                <a:moveTo>
                  <a:pt x="144" y="24"/>
                </a:moveTo>
                <a:cubicBezTo>
                  <a:pt x="144" y="11"/>
                  <a:pt x="112" y="0"/>
                  <a:pt x="72" y="0"/>
                </a:cubicBezTo>
                <a:cubicBezTo>
                  <a:pt x="32" y="0"/>
                  <a:pt x="0" y="11"/>
                  <a:pt x="0" y="2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9"/>
                  <a:pt x="2" y="61"/>
                  <a:pt x="4" y="64"/>
                </a:cubicBezTo>
                <a:cubicBezTo>
                  <a:pt x="2" y="67"/>
                  <a:pt x="0" y="69"/>
                  <a:pt x="0" y="7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7"/>
                  <a:pt x="2" y="109"/>
                  <a:pt x="4" y="112"/>
                </a:cubicBezTo>
                <a:cubicBezTo>
                  <a:pt x="2" y="115"/>
                  <a:pt x="0" y="117"/>
                  <a:pt x="0" y="120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5"/>
                  <a:pt x="32" y="176"/>
                  <a:pt x="72" y="176"/>
                </a:cubicBezTo>
                <a:cubicBezTo>
                  <a:pt x="112" y="176"/>
                  <a:pt x="144" y="165"/>
                  <a:pt x="144" y="152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44" y="117"/>
                  <a:pt x="142" y="115"/>
                  <a:pt x="140" y="112"/>
                </a:cubicBezTo>
                <a:cubicBezTo>
                  <a:pt x="142" y="109"/>
                  <a:pt x="144" y="107"/>
                  <a:pt x="144" y="104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44" y="69"/>
                  <a:pt x="142" y="67"/>
                  <a:pt x="140" y="64"/>
                </a:cubicBezTo>
                <a:cubicBezTo>
                  <a:pt x="142" y="61"/>
                  <a:pt x="144" y="59"/>
                  <a:pt x="144" y="56"/>
                </a:cubicBezTo>
                <a:lnTo>
                  <a:pt x="144" y="24"/>
                </a:lnTo>
                <a:close/>
                <a:moveTo>
                  <a:pt x="136" y="141"/>
                </a:moveTo>
                <a:cubicBezTo>
                  <a:pt x="136" y="152"/>
                  <a:pt x="136" y="152"/>
                  <a:pt x="136" y="152"/>
                </a:cubicBezTo>
                <a:cubicBezTo>
                  <a:pt x="136" y="161"/>
                  <a:pt x="107" y="168"/>
                  <a:pt x="72" y="168"/>
                </a:cubicBezTo>
                <a:cubicBezTo>
                  <a:pt x="37" y="168"/>
                  <a:pt x="8" y="161"/>
                  <a:pt x="8" y="152"/>
                </a:cubicBezTo>
                <a:cubicBezTo>
                  <a:pt x="8" y="141"/>
                  <a:pt x="8" y="141"/>
                  <a:pt x="8" y="141"/>
                </a:cubicBezTo>
                <a:cubicBezTo>
                  <a:pt x="8" y="131"/>
                  <a:pt x="8" y="131"/>
                  <a:pt x="8" y="131"/>
                </a:cubicBezTo>
                <a:cubicBezTo>
                  <a:pt x="20" y="139"/>
                  <a:pt x="44" y="144"/>
                  <a:pt x="72" y="144"/>
                </a:cubicBezTo>
                <a:cubicBezTo>
                  <a:pt x="100" y="144"/>
                  <a:pt x="124" y="139"/>
                  <a:pt x="136" y="131"/>
                </a:cubicBezTo>
                <a:lnTo>
                  <a:pt x="136" y="141"/>
                </a:lnTo>
                <a:close/>
                <a:moveTo>
                  <a:pt x="72" y="136"/>
                </a:moveTo>
                <a:cubicBezTo>
                  <a:pt x="37" y="136"/>
                  <a:pt x="8" y="129"/>
                  <a:pt x="8" y="120"/>
                </a:cubicBezTo>
                <a:cubicBezTo>
                  <a:pt x="8" y="119"/>
                  <a:pt x="9" y="117"/>
                  <a:pt x="10" y="116"/>
                </a:cubicBezTo>
                <a:cubicBezTo>
                  <a:pt x="22" y="123"/>
                  <a:pt x="46" y="128"/>
                  <a:pt x="72" y="128"/>
                </a:cubicBezTo>
                <a:cubicBezTo>
                  <a:pt x="98" y="128"/>
                  <a:pt x="122" y="123"/>
                  <a:pt x="134" y="116"/>
                </a:cubicBezTo>
                <a:cubicBezTo>
                  <a:pt x="135" y="117"/>
                  <a:pt x="136" y="119"/>
                  <a:pt x="136" y="120"/>
                </a:cubicBezTo>
                <a:cubicBezTo>
                  <a:pt x="136" y="129"/>
                  <a:pt x="107" y="136"/>
                  <a:pt x="72" y="136"/>
                </a:cubicBezTo>
                <a:moveTo>
                  <a:pt x="136" y="93"/>
                </a:moveTo>
                <a:cubicBezTo>
                  <a:pt x="136" y="104"/>
                  <a:pt x="136" y="104"/>
                  <a:pt x="136" y="104"/>
                </a:cubicBezTo>
                <a:cubicBezTo>
                  <a:pt x="136" y="113"/>
                  <a:pt x="107" y="120"/>
                  <a:pt x="72" y="120"/>
                </a:cubicBezTo>
                <a:cubicBezTo>
                  <a:pt x="37" y="120"/>
                  <a:pt x="8" y="113"/>
                  <a:pt x="8" y="104"/>
                </a:cubicBezTo>
                <a:cubicBezTo>
                  <a:pt x="8" y="93"/>
                  <a:pt x="8" y="93"/>
                  <a:pt x="8" y="93"/>
                </a:cubicBezTo>
                <a:cubicBezTo>
                  <a:pt x="8" y="83"/>
                  <a:pt x="8" y="83"/>
                  <a:pt x="8" y="83"/>
                </a:cubicBezTo>
                <a:cubicBezTo>
                  <a:pt x="20" y="91"/>
                  <a:pt x="44" y="96"/>
                  <a:pt x="72" y="96"/>
                </a:cubicBezTo>
                <a:cubicBezTo>
                  <a:pt x="100" y="96"/>
                  <a:pt x="124" y="91"/>
                  <a:pt x="136" y="83"/>
                </a:cubicBezTo>
                <a:lnTo>
                  <a:pt x="136" y="93"/>
                </a:lnTo>
                <a:close/>
                <a:moveTo>
                  <a:pt x="72" y="88"/>
                </a:moveTo>
                <a:cubicBezTo>
                  <a:pt x="37" y="88"/>
                  <a:pt x="8" y="81"/>
                  <a:pt x="8" y="72"/>
                </a:cubicBezTo>
                <a:cubicBezTo>
                  <a:pt x="8" y="71"/>
                  <a:pt x="9" y="69"/>
                  <a:pt x="10" y="68"/>
                </a:cubicBezTo>
                <a:cubicBezTo>
                  <a:pt x="22" y="75"/>
                  <a:pt x="46" y="80"/>
                  <a:pt x="72" y="80"/>
                </a:cubicBezTo>
                <a:cubicBezTo>
                  <a:pt x="98" y="80"/>
                  <a:pt x="122" y="75"/>
                  <a:pt x="134" y="68"/>
                </a:cubicBezTo>
                <a:cubicBezTo>
                  <a:pt x="135" y="69"/>
                  <a:pt x="136" y="71"/>
                  <a:pt x="136" y="72"/>
                </a:cubicBezTo>
                <a:cubicBezTo>
                  <a:pt x="136" y="81"/>
                  <a:pt x="107" y="88"/>
                  <a:pt x="72" y="88"/>
                </a:cubicBezTo>
                <a:moveTo>
                  <a:pt x="136" y="45"/>
                </a:moveTo>
                <a:cubicBezTo>
                  <a:pt x="136" y="56"/>
                  <a:pt x="136" y="56"/>
                  <a:pt x="136" y="56"/>
                </a:cubicBezTo>
                <a:cubicBezTo>
                  <a:pt x="136" y="65"/>
                  <a:pt x="107" y="72"/>
                  <a:pt x="72" y="72"/>
                </a:cubicBezTo>
                <a:cubicBezTo>
                  <a:pt x="37" y="72"/>
                  <a:pt x="8" y="65"/>
                  <a:pt x="8" y="56"/>
                </a:cubicBezTo>
                <a:cubicBezTo>
                  <a:pt x="8" y="45"/>
                  <a:pt x="8" y="45"/>
                  <a:pt x="8" y="45"/>
                </a:cubicBezTo>
                <a:cubicBezTo>
                  <a:pt x="8" y="35"/>
                  <a:pt x="8" y="35"/>
                  <a:pt x="8" y="35"/>
                </a:cubicBezTo>
                <a:cubicBezTo>
                  <a:pt x="20" y="43"/>
                  <a:pt x="44" y="48"/>
                  <a:pt x="72" y="48"/>
                </a:cubicBezTo>
                <a:cubicBezTo>
                  <a:pt x="100" y="48"/>
                  <a:pt x="124" y="43"/>
                  <a:pt x="136" y="35"/>
                </a:cubicBezTo>
                <a:lnTo>
                  <a:pt x="136" y="45"/>
                </a:lnTo>
                <a:close/>
                <a:moveTo>
                  <a:pt x="72" y="40"/>
                </a:moveTo>
                <a:cubicBezTo>
                  <a:pt x="37" y="40"/>
                  <a:pt x="8" y="33"/>
                  <a:pt x="8" y="24"/>
                </a:cubicBezTo>
                <a:cubicBezTo>
                  <a:pt x="8" y="15"/>
                  <a:pt x="37" y="8"/>
                  <a:pt x="72" y="8"/>
                </a:cubicBezTo>
                <a:cubicBezTo>
                  <a:pt x="107" y="8"/>
                  <a:pt x="136" y="15"/>
                  <a:pt x="136" y="24"/>
                </a:cubicBezTo>
                <a:cubicBezTo>
                  <a:pt x="136" y="33"/>
                  <a:pt x="107" y="40"/>
                  <a:pt x="72" y="4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10" name="Freeform 255">
            <a:extLst>
              <a:ext uri="{FF2B5EF4-FFF2-40B4-BE49-F238E27FC236}">
                <a16:creationId xmlns:a16="http://schemas.microsoft.com/office/drawing/2014/main" id="{E02D3859-E15E-48D2-8688-4115D5771C6E}"/>
              </a:ext>
            </a:extLst>
          </p:cNvPr>
          <p:cNvSpPr>
            <a:spLocks noEditPoints="1"/>
          </p:cNvSpPr>
          <p:nvPr/>
        </p:nvSpPr>
        <p:spPr bwMode="auto">
          <a:xfrm>
            <a:off x="22055455" y="-4693568"/>
            <a:ext cx="600075" cy="598488"/>
          </a:xfrm>
          <a:custGeom>
            <a:avLst/>
            <a:gdLst>
              <a:gd name="T0" fmla="*/ 130 w 176"/>
              <a:gd name="T1" fmla="*/ 57 h 176"/>
              <a:gd name="T2" fmla="*/ 119 w 176"/>
              <a:gd name="T3" fmla="*/ 61 h 176"/>
              <a:gd name="T4" fmla="*/ 107 w 176"/>
              <a:gd name="T5" fmla="*/ 56 h 176"/>
              <a:gd name="T6" fmla="*/ 91 w 176"/>
              <a:gd name="T7" fmla="*/ 72 h 176"/>
              <a:gd name="T8" fmla="*/ 91 w 176"/>
              <a:gd name="T9" fmla="*/ 76 h 176"/>
              <a:gd name="T10" fmla="*/ 58 w 176"/>
              <a:gd name="T11" fmla="*/ 59 h 176"/>
              <a:gd name="T12" fmla="*/ 55 w 176"/>
              <a:gd name="T13" fmla="*/ 67 h 176"/>
              <a:gd name="T14" fmla="*/ 63 w 176"/>
              <a:gd name="T15" fmla="*/ 81 h 176"/>
              <a:gd name="T16" fmla="*/ 55 w 176"/>
              <a:gd name="T17" fmla="*/ 79 h 176"/>
              <a:gd name="T18" fmla="*/ 55 w 176"/>
              <a:gd name="T19" fmla="*/ 79 h 176"/>
              <a:gd name="T20" fmla="*/ 68 w 176"/>
              <a:gd name="T21" fmla="*/ 95 h 176"/>
              <a:gd name="T22" fmla="*/ 64 w 176"/>
              <a:gd name="T23" fmla="*/ 95 h 176"/>
              <a:gd name="T24" fmla="*/ 61 w 176"/>
              <a:gd name="T25" fmla="*/ 95 h 176"/>
              <a:gd name="T26" fmla="*/ 76 w 176"/>
              <a:gd name="T27" fmla="*/ 106 h 176"/>
              <a:gd name="T28" fmla="*/ 56 w 176"/>
              <a:gd name="T29" fmla="*/ 113 h 176"/>
              <a:gd name="T30" fmla="*/ 52 w 176"/>
              <a:gd name="T31" fmla="*/ 113 h 176"/>
              <a:gd name="T32" fmla="*/ 77 w 176"/>
              <a:gd name="T33" fmla="*/ 120 h 176"/>
              <a:gd name="T34" fmla="*/ 124 w 176"/>
              <a:gd name="T35" fmla="*/ 74 h 176"/>
              <a:gd name="T36" fmla="*/ 124 w 176"/>
              <a:gd name="T37" fmla="*/ 72 h 176"/>
              <a:gd name="T38" fmla="*/ 132 w 176"/>
              <a:gd name="T39" fmla="*/ 64 h 176"/>
              <a:gd name="T40" fmla="*/ 123 w 176"/>
              <a:gd name="T41" fmla="*/ 66 h 176"/>
              <a:gd name="T42" fmla="*/ 130 w 176"/>
              <a:gd name="T43" fmla="*/ 57 h 176"/>
              <a:gd name="T44" fmla="*/ 88 w 176"/>
              <a:gd name="T45" fmla="*/ 0 h 176"/>
              <a:gd name="T46" fmla="*/ 0 w 176"/>
              <a:gd name="T47" fmla="*/ 88 h 176"/>
              <a:gd name="T48" fmla="*/ 88 w 176"/>
              <a:gd name="T49" fmla="*/ 176 h 176"/>
              <a:gd name="T50" fmla="*/ 176 w 176"/>
              <a:gd name="T51" fmla="*/ 88 h 176"/>
              <a:gd name="T52" fmla="*/ 88 w 176"/>
              <a:gd name="T53" fmla="*/ 0 h 176"/>
              <a:gd name="T54" fmla="*/ 88 w 176"/>
              <a:gd name="T55" fmla="*/ 168 h 176"/>
              <a:gd name="T56" fmla="*/ 8 w 176"/>
              <a:gd name="T57" fmla="*/ 88 h 176"/>
              <a:gd name="T58" fmla="*/ 88 w 176"/>
              <a:gd name="T59" fmla="*/ 8 h 176"/>
              <a:gd name="T60" fmla="*/ 168 w 176"/>
              <a:gd name="T61" fmla="*/ 88 h 176"/>
              <a:gd name="T62" fmla="*/ 88 w 176"/>
              <a:gd name="T63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6" h="176">
                <a:moveTo>
                  <a:pt x="130" y="57"/>
                </a:moveTo>
                <a:cubicBezTo>
                  <a:pt x="127" y="59"/>
                  <a:pt x="123" y="60"/>
                  <a:pt x="119" y="61"/>
                </a:cubicBezTo>
                <a:cubicBezTo>
                  <a:pt x="116" y="58"/>
                  <a:pt x="112" y="56"/>
                  <a:pt x="107" y="56"/>
                </a:cubicBezTo>
                <a:cubicBezTo>
                  <a:pt x="98" y="56"/>
                  <a:pt x="91" y="63"/>
                  <a:pt x="91" y="72"/>
                </a:cubicBezTo>
                <a:cubicBezTo>
                  <a:pt x="91" y="73"/>
                  <a:pt x="91" y="75"/>
                  <a:pt x="91" y="76"/>
                </a:cubicBezTo>
                <a:cubicBezTo>
                  <a:pt x="78" y="75"/>
                  <a:pt x="66" y="69"/>
                  <a:pt x="58" y="59"/>
                </a:cubicBezTo>
                <a:cubicBezTo>
                  <a:pt x="56" y="61"/>
                  <a:pt x="55" y="64"/>
                  <a:pt x="55" y="67"/>
                </a:cubicBezTo>
                <a:cubicBezTo>
                  <a:pt x="55" y="73"/>
                  <a:pt x="58" y="78"/>
                  <a:pt x="63" y="81"/>
                </a:cubicBezTo>
                <a:cubicBezTo>
                  <a:pt x="60" y="80"/>
                  <a:pt x="57" y="80"/>
                  <a:pt x="55" y="79"/>
                </a:cubicBezTo>
                <a:cubicBezTo>
                  <a:pt x="55" y="79"/>
                  <a:pt x="55" y="79"/>
                  <a:pt x="55" y="79"/>
                </a:cubicBezTo>
                <a:cubicBezTo>
                  <a:pt x="55" y="87"/>
                  <a:pt x="61" y="93"/>
                  <a:pt x="68" y="95"/>
                </a:cubicBezTo>
                <a:cubicBezTo>
                  <a:pt x="67" y="95"/>
                  <a:pt x="66" y="95"/>
                  <a:pt x="64" y="95"/>
                </a:cubicBezTo>
                <a:cubicBezTo>
                  <a:pt x="63" y="95"/>
                  <a:pt x="62" y="95"/>
                  <a:pt x="61" y="95"/>
                </a:cubicBezTo>
                <a:cubicBezTo>
                  <a:pt x="63" y="101"/>
                  <a:pt x="69" y="106"/>
                  <a:pt x="76" y="106"/>
                </a:cubicBezTo>
                <a:cubicBezTo>
                  <a:pt x="71" y="110"/>
                  <a:pt x="64" y="113"/>
                  <a:pt x="56" y="113"/>
                </a:cubicBezTo>
                <a:cubicBezTo>
                  <a:pt x="55" y="113"/>
                  <a:pt x="53" y="113"/>
                  <a:pt x="52" y="113"/>
                </a:cubicBezTo>
                <a:cubicBezTo>
                  <a:pt x="59" y="117"/>
                  <a:pt x="68" y="120"/>
                  <a:pt x="77" y="120"/>
                </a:cubicBezTo>
                <a:cubicBezTo>
                  <a:pt x="107" y="120"/>
                  <a:pt x="124" y="95"/>
                  <a:pt x="124" y="74"/>
                </a:cubicBezTo>
                <a:cubicBezTo>
                  <a:pt x="124" y="73"/>
                  <a:pt x="124" y="73"/>
                  <a:pt x="124" y="72"/>
                </a:cubicBezTo>
                <a:cubicBezTo>
                  <a:pt x="127" y="70"/>
                  <a:pt x="130" y="67"/>
                  <a:pt x="132" y="64"/>
                </a:cubicBezTo>
                <a:cubicBezTo>
                  <a:pt x="129" y="65"/>
                  <a:pt x="126" y="66"/>
                  <a:pt x="123" y="66"/>
                </a:cubicBezTo>
                <a:cubicBezTo>
                  <a:pt x="126" y="64"/>
                  <a:pt x="129" y="61"/>
                  <a:pt x="130" y="57"/>
                </a:cubicBezTo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11" name="Freeform 256">
            <a:extLst>
              <a:ext uri="{FF2B5EF4-FFF2-40B4-BE49-F238E27FC236}">
                <a16:creationId xmlns:a16="http://schemas.microsoft.com/office/drawing/2014/main" id="{3C6F7848-5BF4-4769-B385-5848329BF0D6}"/>
              </a:ext>
            </a:extLst>
          </p:cNvPr>
          <p:cNvSpPr>
            <a:spLocks noEditPoints="1"/>
          </p:cNvSpPr>
          <p:nvPr/>
        </p:nvSpPr>
        <p:spPr bwMode="auto">
          <a:xfrm>
            <a:off x="23200043" y="-4693568"/>
            <a:ext cx="600075" cy="598488"/>
          </a:xfrm>
          <a:custGeom>
            <a:avLst/>
            <a:gdLst>
              <a:gd name="T0" fmla="*/ 96 w 176"/>
              <a:gd name="T1" fmla="*/ 69 h 176"/>
              <a:gd name="T2" fmla="*/ 101 w 176"/>
              <a:gd name="T3" fmla="*/ 64 h 176"/>
              <a:gd name="T4" fmla="*/ 108 w 176"/>
              <a:gd name="T5" fmla="*/ 64 h 176"/>
              <a:gd name="T6" fmla="*/ 108 w 176"/>
              <a:gd name="T7" fmla="*/ 52 h 176"/>
              <a:gd name="T8" fmla="*/ 97 w 176"/>
              <a:gd name="T9" fmla="*/ 52 h 176"/>
              <a:gd name="T10" fmla="*/ 80 w 176"/>
              <a:gd name="T11" fmla="*/ 68 h 176"/>
              <a:gd name="T12" fmla="*/ 80 w 176"/>
              <a:gd name="T13" fmla="*/ 76 h 176"/>
              <a:gd name="T14" fmla="*/ 72 w 176"/>
              <a:gd name="T15" fmla="*/ 76 h 176"/>
              <a:gd name="T16" fmla="*/ 72 w 176"/>
              <a:gd name="T17" fmla="*/ 88 h 176"/>
              <a:gd name="T18" fmla="*/ 80 w 176"/>
              <a:gd name="T19" fmla="*/ 88 h 176"/>
              <a:gd name="T20" fmla="*/ 80 w 176"/>
              <a:gd name="T21" fmla="*/ 124 h 176"/>
              <a:gd name="T22" fmla="*/ 96 w 176"/>
              <a:gd name="T23" fmla="*/ 124 h 176"/>
              <a:gd name="T24" fmla="*/ 96 w 176"/>
              <a:gd name="T25" fmla="*/ 88 h 176"/>
              <a:gd name="T26" fmla="*/ 107 w 176"/>
              <a:gd name="T27" fmla="*/ 88 h 176"/>
              <a:gd name="T28" fmla="*/ 108 w 176"/>
              <a:gd name="T29" fmla="*/ 76 h 176"/>
              <a:gd name="T30" fmla="*/ 96 w 176"/>
              <a:gd name="T31" fmla="*/ 76 h 176"/>
              <a:gd name="T32" fmla="*/ 96 w 176"/>
              <a:gd name="T33" fmla="*/ 69 h 176"/>
              <a:gd name="T34" fmla="*/ 88 w 176"/>
              <a:gd name="T35" fmla="*/ 0 h 176"/>
              <a:gd name="T36" fmla="*/ 0 w 176"/>
              <a:gd name="T37" fmla="*/ 88 h 176"/>
              <a:gd name="T38" fmla="*/ 88 w 176"/>
              <a:gd name="T39" fmla="*/ 176 h 176"/>
              <a:gd name="T40" fmla="*/ 176 w 176"/>
              <a:gd name="T41" fmla="*/ 88 h 176"/>
              <a:gd name="T42" fmla="*/ 88 w 176"/>
              <a:gd name="T43" fmla="*/ 0 h 176"/>
              <a:gd name="T44" fmla="*/ 88 w 176"/>
              <a:gd name="T45" fmla="*/ 168 h 176"/>
              <a:gd name="T46" fmla="*/ 8 w 176"/>
              <a:gd name="T47" fmla="*/ 88 h 176"/>
              <a:gd name="T48" fmla="*/ 88 w 176"/>
              <a:gd name="T49" fmla="*/ 8 h 176"/>
              <a:gd name="T50" fmla="*/ 168 w 176"/>
              <a:gd name="T51" fmla="*/ 88 h 176"/>
              <a:gd name="T52" fmla="*/ 88 w 176"/>
              <a:gd name="T53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76" h="176">
                <a:moveTo>
                  <a:pt x="96" y="69"/>
                </a:moveTo>
                <a:cubicBezTo>
                  <a:pt x="96" y="66"/>
                  <a:pt x="96" y="64"/>
                  <a:pt x="101" y="64"/>
                </a:cubicBezTo>
                <a:cubicBezTo>
                  <a:pt x="108" y="64"/>
                  <a:pt x="108" y="64"/>
                  <a:pt x="108" y="64"/>
                </a:cubicBezTo>
                <a:cubicBezTo>
                  <a:pt x="108" y="52"/>
                  <a:pt x="108" y="52"/>
                  <a:pt x="108" y="52"/>
                </a:cubicBezTo>
                <a:cubicBezTo>
                  <a:pt x="97" y="52"/>
                  <a:pt x="97" y="52"/>
                  <a:pt x="97" y="52"/>
                </a:cubicBezTo>
                <a:cubicBezTo>
                  <a:pt x="84" y="52"/>
                  <a:pt x="80" y="58"/>
                  <a:pt x="80" y="68"/>
                </a:cubicBezTo>
                <a:cubicBezTo>
                  <a:pt x="80" y="76"/>
                  <a:pt x="80" y="76"/>
                  <a:pt x="80" y="76"/>
                </a:cubicBezTo>
                <a:cubicBezTo>
                  <a:pt x="72" y="76"/>
                  <a:pt x="72" y="76"/>
                  <a:pt x="72" y="76"/>
                </a:cubicBezTo>
                <a:cubicBezTo>
                  <a:pt x="72" y="88"/>
                  <a:pt x="72" y="88"/>
                  <a:pt x="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80" y="124"/>
                  <a:pt x="80" y="124"/>
                  <a:pt x="80" y="124"/>
                </a:cubicBezTo>
                <a:cubicBezTo>
                  <a:pt x="96" y="124"/>
                  <a:pt x="96" y="124"/>
                  <a:pt x="96" y="124"/>
                </a:cubicBezTo>
                <a:cubicBezTo>
                  <a:pt x="96" y="88"/>
                  <a:pt x="96" y="88"/>
                  <a:pt x="96" y="88"/>
                </a:cubicBezTo>
                <a:cubicBezTo>
                  <a:pt x="107" y="88"/>
                  <a:pt x="107" y="88"/>
                  <a:pt x="107" y="88"/>
                </a:cubicBezTo>
                <a:cubicBezTo>
                  <a:pt x="108" y="76"/>
                  <a:pt x="108" y="76"/>
                  <a:pt x="108" y="76"/>
                </a:cubicBezTo>
                <a:cubicBezTo>
                  <a:pt x="96" y="76"/>
                  <a:pt x="96" y="76"/>
                  <a:pt x="96" y="76"/>
                </a:cubicBezTo>
                <a:lnTo>
                  <a:pt x="96" y="69"/>
                </a:lnTo>
                <a:close/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12" name="Freeform 257">
            <a:extLst>
              <a:ext uri="{FF2B5EF4-FFF2-40B4-BE49-F238E27FC236}">
                <a16:creationId xmlns:a16="http://schemas.microsoft.com/office/drawing/2014/main" id="{12DFAF14-EDAD-4B79-9247-E529F6CFBD0E}"/>
              </a:ext>
            </a:extLst>
          </p:cNvPr>
          <p:cNvSpPr>
            <a:spLocks noEditPoints="1"/>
          </p:cNvSpPr>
          <p:nvPr/>
        </p:nvSpPr>
        <p:spPr bwMode="auto">
          <a:xfrm>
            <a:off x="12890818" y="-3548981"/>
            <a:ext cx="600075" cy="598488"/>
          </a:xfrm>
          <a:custGeom>
            <a:avLst/>
            <a:gdLst>
              <a:gd name="T0" fmla="*/ 107 w 176"/>
              <a:gd name="T1" fmla="*/ 69 h 176"/>
              <a:gd name="T2" fmla="*/ 112 w 176"/>
              <a:gd name="T3" fmla="*/ 71 h 176"/>
              <a:gd name="T4" fmla="*/ 107 w 176"/>
              <a:gd name="T5" fmla="*/ 48 h 176"/>
              <a:gd name="T6" fmla="*/ 104 w 176"/>
              <a:gd name="T7" fmla="*/ 68 h 176"/>
              <a:gd name="T8" fmla="*/ 102 w 176"/>
              <a:gd name="T9" fmla="*/ 48 h 176"/>
              <a:gd name="T10" fmla="*/ 97 w 176"/>
              <a:gd name="T11" fmla="*/ 68 h 176"/>
              <a:gd name="T12" fmla="*/ 65 w 176"/>
              <a:gd name="T13" fmla="*/ 71 h 176"/>
              <a:gd name="T14" fmla="*/ 71 w 176"/>
              <a:gd name="T15" fmla="*/ 59 h 176"/>
              <a:gd name="T16" fmla="*/ 72 w 176"/>
              <a:gd name="T17" fmla="*/ 40 h 176"/>
              <a:gd name="T18" fmla="*/ 64 w 176"/>
              <a:gd name="T19" fmla="*/ 40 h 176"/>
              <a:gd name="T20" fmla="*/ 65 w 176"/>
              <a:gd name="T21" fmla="*/ 59 h 176"/>
              <a:gd name="T22" fmla="*/ 84 w 176"/>
              <a:gd name="T23" fmla="*/ 72 h 176"/>
              <a:gd name="T24" fmla="*/ 93 w 176"/>
              <a:gd name="T25" fmla="*/ 65 h 176"/>
              <a:gd name="T26" fmla="*/ 86 w 176"/>
              <a:gd name="T27" fmla="*/ 48 h 176"/>
              <a:gd name="T28" fmla="*/ 78 w 176"/>
              <a:gd name="T29" fmla="*/ 54 h 176"/>
              <a:gd name="T30" fmla="*/ 84 w 176"/>
              <a:gd name="T31" fmla="*/ 72 h 176"/>
              <a:gd name="T32" fmla="*/ 85 w 176"/>
              <a:gd name="T33" fmla="*/ 52 h 176"/>
              <a:gd name="T34" fmla="*/ 88 w 176"/>
              <a:gd name="T35" fmla="*/ 66 h 176"/>
              <a:gd name="T36" fmla="*/ 83 w 176"/>
              <a:gd name="T37" fmla="*/ 66 h 176"/>
              <a:gd name="T38" fmla="*/ 88 w 176"/>
              <a:gd name="T39" fmla="*/ 0 h 176"/>
              <a:gd name="T40" fmla="*/ 88 w 176"/>
              <a:gd name="T41" fmla="*/ 176 h 176"/>
              <a:gd name="T42" fmla="*/ 88 w 176"/>
              <a:gd name="T43" fmla="*/ 0 h 176"/>
              <a:gd name="T44" fmla="*/ 8 w 176"/>
              <a:gd name="T45" fmla="*/ 88 h 176"/>
              <a:gd name="T46" fmla="*/ 168 w 176"/>
              <a:gd name="T47" fmla="*/ 88 h 176"/>
              <a:gd name="T48" fmla="*/ 98 w 176"/>
              <a:gd name="T49" fmla="*/ 99 h 176"/>
              <a:gd name="T50" fmla="*/ 95 w 176"/>
              <a:gd name="T51" fmla="*/ 116 h 176"/>
              <a:gd name="T52" fmla="*/ 100 w 176"/>
              <a:gd name="T53" fmla="*/ 115 h 176"/>
              <a:gd name="T54" fmla="*/ 98 w 176"/>
              <a:gd name="T55" fmla="*/ 99 h 176"/>
              <a:gd name="T56" fmla="*/ 88 w 176"/>
              <a:gd name="T57" fmla="*/ 76 h 176"/>
              <a:gd name="T58" fmla="*/ 45 w 176"/>
              <a:gd name="T59" fmla="*/ 89 h 176"/>
              <a:gd name="T60" fmla="*/ 45 w 176"/>
              <a:gd name="T61" fmla="*/ 119 h 176"/>
              <a:gd name="T62" fmla="*/ 88 w 176"/>
              <a:gd name="T63" fmla="*/ 132 h 176"/>
              <a:gd name="T64" fmla="*/ 131 w 176"/>
              <a:gd name="T65" fmla="*/ 119 h 176"/>
              <a:gd name="T66" fmla="*/ 131 w 176"/>
              <a:gd name="T67" fmla="*/ 89 h 176"/>
              <a:gd name="T68" fmla="*/ 70 w 176"/>
              <a:gd name="T69" fmla="*/ 90 h 176"/>
              <a:gd name="T70" fmla="*/ 64 w 176"/>
              <a:gd name="T71" fmla="*/ 121 h 176"/>
              <a:gd name="T72" fmla="*/ 58 w 176"/>
              <a:gd name="T73" fmla="*/ 90 h 176"/>
              <a:gd name="T74" fmla="*/ 52 w 176"/>
              <a:gd name="T75" fmla="*/ 85 h 176"/>
              <a:gd name="T76" fmla="*/ 70 w 176"/>
              <a:gd name="T77" fmla="*/ 90 h 176"/>
              <a:gd name="T78" fmla="*/ 81 w 176"/>
              <a:gd name="T79" fmla="*/ 121 h 176"/>
              <a:gd name="T80" fmla="*/ 75 w 176"/>
              <a:gd name="T81" fmla="*/ 122 h 176"/>
              <a:gd name="T82" fmla="*/ 71 w 176"/>
              <a:gd name="T83" fmla="*/ 94 h 176"/>
              <a:gd name="T84" fmla="*/ 76 w 176"/>
              <a:gd name="T85" fmla="*/ 117 h 176"/>
              <a:gd name="T86" fmla="*/ 81 w 176"/>
              <a:gd name="T87" fmla="*/ 116 h 176"/>
              <a:gd name="T88" fmla="*/ 86 w 176"/>
              <a:gd name="T89" fmla="*/ 94 h 176"/>
              <a:gd name="T90" fmla="*/ 105 w 176"/>
              <a:gd name="T91" fmla="*/ 115 h 176"/>
              <a:gd name="T92" fmla="*/ 95 w 176"/>
              <a:gd name="T93" fmla="*/ 119 h 176"/>
              <a:gd name="T94" fmla="*/ 90 w 176"/>
              <a:gd name="T95" fmla="*/ 121 h 176"/>
              <a:gd name="T96" fmla="*/ 95 w 176"/>
              <a:gd name="T97" fmla="*/ 85 h 176"/>
              <a:gd name="T98" fmla="*/ 101 w 176"/>
              <a:gd name="T99" fmla="*/ 94 h 176"/>
              <a:gd name="T100" fmla="*/ 105 w 176"/>
              <a:gd name="T101" fmla="*/ 115 h 176"/>
              <a:gd name="T102" fmla="*/ 125 w 176"/>
              <a:gd name="T103" fmla="*/ 109 h 176"/>
              <a:gd name="T104" fmla="*/ 114 w 176"/>
              <a:gd name="T105" fmla="*/ 115 h 176"/>
              <a:gd name="T106" fmla="*/ 119 w 176"/>
              <a:gd name="T107" fmla="*/ 115 h 176"/>
              <a:gd name="T108" fmla="*/ 125 w 176"/>
              <a:gd name="T109" fmla="*/ 112 h 176"/>
              <a:gd name="T110" fmla="*/ 117 w 176"/>
              <a:gd name="T111" fmla="*/ 122 h 176"/>
              <a:gd name="T112" fmla="*/ 109 w 176"/>
              <a:gd name="T113" fmla="*/ 101 h 176"/>
              <a:gd name="T114" fmla="*/ 125 w 176"/>
              <a:gd name="T115" fmla="*/ 101 h 176"/>
              <a:gd name="T116" fmla="*/ 114 w 176"/>
              <a:gd name="T117" fmla="*/ 101 h 176"/>
              <a:gd name="T118" fmla="*/ 119 w 176"/>
              <a:gd name="T119" fmla="*/ 105 h 176"/>
              <a:gd name="T120" fmla="*/ 117 w 176"/>
              <a:gd name="T121" fmla="*/ 99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" h="176">
                <a:moveTo>
                  <a:pt x="101" y="72"/>
                </a:moveTo>
                <a:cubicBezTo>
                  <a:pt x="104" y="72"/>
                  <a:pt x="107" y="69"/>
                  <a:pt x="107" y="69"/>
                </a:cubicBezTo>
                <a:cubicBezTo>
                  <a:pt x="107" y="71"/>
                  <a:pt x="107" y="71"/>
                  <a:pt x="107" y="71"/>
                </a:cubicBezTo>
                <a:cubicBezTo>
                  <a:pt x="112" y="71"/>
                  <a:pt x="112" y="71"/>
                  <a:pt x="112" y="71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107" y="48"/>
                  <a:pt x="107" y="48"/>
                  <a:pt x="107" y="48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66"/>
                  <a:pt x="106" y="68"/>
                  <a:pt x="104" y="68"/>
                </a:cubicBezTo>
                <a:cubicBezTo>
                  <a:pt x="102" y="68"/>
                  <a:pt x="102" y="67"/>
                  <a:pt x="102" y="67"/>
                </a:cubicBezTo>
                <a:cubicBezTo>
                  <a:pt x="102" y="48"/>
                  <a:pt x="102" y="48"/>
                  <a:pt x="102" y="48"/>
                </a:cubicBezTo>
                <a:cubicBezTo>
                  <a:pt x="97" y="48"/>
                  <a:pt x="97" y="48"/>
                  <a:pt x="97" y="48"/>
                </a:cubicBezTo>
                <a:cubicBezTo>
                  <a:pt x="97" y="68"/>
                  <a:pt x="97" y="68"/>
                  <a:pt x="97" y="68"/>
                </a:cubicBezTo>
                <a:cubicBezTo>
                  <a:pt x="97" y="68"/>
                  <a:pt x="98" y="72"/>
                  <a:pt x="101" y="72"/>
                </a:cubicBezTo>
                <a:moveTo>
                  <a:pt x="65" y="71"/>
                </a:moveTo>
                <a:cubicBezTo>
                  <a:pt x="71" y="71"/>
                  <a:pt x="71" y="71"/>
                  <a:pt x="71" y="71"/>
                </a:cubicBezTo>
                <a:cubicBezTo>
                  <a:pt x="71" y="59"/>
                  <a:pt x="71" y="59"/>
                  <a:pt x="71" y="59"/>
                </a:cubicBezTo>
                <a:cubicBezTo>
                  <a:pt x="77" y="40"/>
                  <a:pt x="77" y="40"/>
                  <a:pt x="77" y="40"/>
                </a:cubicBezTo>
                <a:cubicBezTo>
                  <a:pt x="72" y="40"/>
                  <a:pt x="72" y="40"/>
                  <a:pt x="72" y="40"/>
                </a:cubicBezTo>
                <a:cubicBezTo>
                  <a:pt x="68" y="52"/>
                  <a:pt x="68" y="52"/>
                  <a:pt x="68" y="52"/>
                </a:cubicBezTo>
                <a:cubicBezTo>
                  <a:pt x="64" y="40"/>
                  <a:pt x="64" y="40"/>
                  <a:pt x="64" y="40"/>
                </a:cubicBezTo>
                <a:cubicBezTo>
                  <a:pt x="58" y="40"/>
                  <a:pt x="58" y="40"/>
                  <a:pt x="58" y="40"/>
                </a:cubicBezTo>
                <a:cubicBezTo>
                  <a:pt x="65" y="59"/>
                  <a:pt x="65" y="59"/>
                  <a:pt x="65" y="59"/>
                </a:cubicBezTo>
                <a:lnTo>
                  <a:pt x="65" y="71"/>
                </a:lnTo>
                <a:close/>
                <a:moveTo>
                  <a:pt x="84" y="72"/>
                </a:moveTo>
                <a:cubicBezTo>
                  <a:pt x="86" y="72"/>
                  <a:pt x="86" y="72"/>
                  <a:pt x="86" y="72"/>
                </a:cubicBezTo>
                <a:cubicBezTo>
                  <a:pt x="90" y="72"/>
                  <a:pt x="93" y="69"/>
                  <a:pt x="93" y="65"/>
                </a:cubicBezTo>
                <a:cubicBezTo>
                  <a:pt x="93" y="54"/>
                  <a:pt x="93" y="54"/>
                  <a:pt x="93" y="54"/>
                </a:cubicBezTo>
                <a:cubicBezTo>
                  <a:pt x="93" y="51"/>
                  <a:pt x="90" y="48"/>
                  <a:pt x="86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1" y="48"/>
                  <a:pt x="78" y="51"/>
                  <a:pt x="78" y="54"/>
                </a:cubicBezTo>
                <a:cubicBezTo>
                  <a:pt x="78" y="65"/>
                  <a:pt x="78" y="65"/>
                  <a:pt x="78" y="65"/>
                </a:cubicBezTo>
                <a:cubicBezTo>
                  <a:pt x="78" y="69"/>
                  <a:pt x="81" y="72"/>
                  <a:pt x="84" y="72"/>
                </a:cubicBezTo>
                <a:moveTo>
                  <a:pt x="83" y="54"/>
                </a:moveTo>
                <a:cubicBezTo>
                  <a:pt x="83" y="53"/>
                  <a:pt x="84" y="52"/>
                  <a:pt x="85" y="52"/>
                </a:cubicBezTo>
                <a:cubicBezTo>
                  <a:pt x="87" y="52"/>
                  <a:pt x="88" y="53"/>
                  <a:pt x="88" y="54"/>
                </a:cubicBezTo>
                <a:cubicBezTo>
                  <a:pt x="88" y="66"/>
                  <a:pt x="88" y="66"/>
                  <a:pt x="88" y="66"/>
                </a:cubicBezTo>
                <a:cubicBezTo>
                  <a:pt x="88" y="67"/>
                  <a:pt x="87" y="68"/>
                  <a:pt x="85" y="68"/>
                </a:cubicBezTo>
                <a:cubicBezTo>
                  <a:pt x="84" y="68"/>
                  <a:pt x="83" y="67"/>
                  <a:pt x="83" y="66"/>
                </a:cubicBezTo>
                <a:lnTo>
                  <a:pt x="83" y="54"/>
                </a:lnTo>
                <a:close/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moveTo>
                  <a:pt x="98" y="99"/>
                </a:moveTo>
                <a:cubicBezTo>
                  <a:pt x="97" y="99"/>
                  <a:pt x="96" y="99"/>
                  <a:pt x="95" y="100"/>
                </a:cubicBezTo>
                <a:cubicBezTo>
                  <a:pt x="95" y="116"/>
                  <a:pt x="95" y="116"/>
                  <a:pt x="95" y="116"/>
                </a:cubicBezTo>
                <a:cubicBezTo>
                  <a:pt x="96" y="117"/>
                  <a:pt x="97" y="117"/>
                  <a:pt x="98" y="117"/>
                </a:cubicBezTo>
                <a:cubicBezTo>
                  <a:pt x="100" y="117"/>
                  <a:pt x="100" y="115"/>
                  <a:pt x="100" y="115"/>
                </a:cubicBezTo>
                <a:cubicBezTo>
                  <a:pt x="100" y="101"/>
                  <a:pt x="100" y="101"/>
                  <a:pt x="100" y="101"/>
                </a:cubicBezTo>
                <a:cubicBezTo>
                  <a:pt x="100" y="101"/>
                  <a:pt x="100" y="99"/>
                  <a:pt x="98" y="99"/>
                </a:cubicBezTo>
                <a:moveTo>
                  <a:pt x="118" y="77"/>
                </a:moveTo>
                <a:cubicBezTo>
                  <a:pt x="118" y="77"/>
                  <a:pt x="103" y="76"/>
                  <a:pt x="88" y="76"/>
                </a:cubicBezTo>
                <a:cubicBezTo>
                  <a:pt x="73" y="76"/>
                  <a:pt x="58" y="77"/>
                  <a:pt x="58" y="77"/>
                </a:cubicBezTo>
                <a:cubicBezTo>
                  <a:pt x="51" y="77"/>
                  <a:pt x="45" y="82"/>
                  <a:pt x="45" y="89"/>
                </a:cubicBezTo>
                <a:cubicBezTo>
                  <a:pt x="45" y="89"/>
                  <a:pt x="44" y="96"/>
                  <a:pt x="44" y="104"/>
                </a:cubicBezTo>
                <a:cubicBezTo>
                  <a:pt x="44" y="112"/>
                  <a:pt x="45" y="119"/>
                  <a:pt x="45" y="119"/>
                </a:cubicBezTo>
                <a:cubicBezTo>
                  <a:pt x="45" y="126"/>
                  <a:pt x="51" y="131"/>
                  <a:pt x="58" y="131"/>
                </a:cubicBezTo>
                <a:cubicBezTo>
                  <a:pt x="58" y="131"/>
                  <a:pt x="73" y="132"/>
                  <a:pt x="88" y="132"/>
                </a:cubicBezTo>
                <a:cubicBezTo>
                  <a:pt x="103" y="132"/>
                  <a:pt x="118" y="131"/>
                  <a:pt x="118" y="131"/>
                </a:cubicBezTo>
                <a:cubicBezTo>
                  <a:pt x="125" y="131"/>
                  <a:pt x="131" y="126"/>
                  <a:pt x="131" y="119"/>
                </a:cubicBezTo>
                <a:cubicBezTo>
                  <a:pt x="131" y="119"/>
                  <a:pt x="132" y="112"/>
                  <a:pt x="132" y="104"/>
                </a:cubicBezTo>
                <a:cubicBezTo>
                  <a:pt x="132" y="96"/>
                  <a:pt x="131" y="89"/>
                  <a:pt x="131" y="89"/>
                </a:cubicBezTo>
                <a:cubicBezTo>
                  <a:pt x="131" y="82"/>
                  <a:pt x="125" y="77"/>
                  <a:pt x="118" y="77"/>
                </a:cubicBezTo>
                <a:moveTo>
                  <a:pt x="70" y="90"/>
                </a:moveTo>
                <a:cubicBezTo>
                  <a:pt x="64" y="90"/>
                  <a:pt x="64" y="90"/>
                  <a:pt x="64" y="90"/>
                </a:cubicBezTo>
                <a:cubicBezTo>
                  <a:pt x="64" y="121"/>
                  <a:pt x="64" y="121"/>
                  <a:pt x="64" y="121"/>
                </a:cubicBezTo>
                <a:cubicBezTo>
                  <a:pt x="58" y="121"/>
                  <a:pt x="58" y="121"/>
                  <a:pt x="58" y="121"/>
                </a:cubicBezTo>
                <a:cubicBezTo>
                  <a:pt x="58" y="90"/>
                  <a:pt x="58" y="90"/>
                  <a:pt x="58" y="90"/>
                </a:cubicBezTo>
                <a:cubicBezTo>
                  <a:pt x="52" y="90"/>
                  <a:pt x="52" y="90"/>
                  <a:pt x="52" y="90"/>
                </a:cubicBezTo>
                <a:cubicBezTo>
                  <a:pt x="52" y="85"/>
                  <a:pt x="52" y="85"/>
                  <a:pt x="52" y="85"/>
                </a:cubicBezTo>
                <a:cubicBezTo>
                  <a:pt x="70" y="85"/>
                  <a:pt x="70" y="85"/>
                  <a:pt x="70" y="85"/>
                </a:cubicBezTo>
                <a:lnTo>
                  <a:pt x="70" y="90"/>
                </a:lnTo>
                <a:close/>
                <a:moveTo>
                  <a:pt x="86" y="121"/>
                </a:moveTo>
                <a:cubicBezTo>
                  <a:pt x="81" y="121"/>
                  <a:pt x="81" y="121"/>
                  <a:pt x="81" y="121"/>
                </a:cubicBezTo>
                <a:cubicBezTo>
                  <a:pt x="81" y="119"/>
                  <a:pt x="81" y="119"/>
                  <a:pt x="81" y="119"/>
                </a:cubicBezTo>
                <a:cubicBezTo>
                  <a:pt x="81" y="119"/>
                  <a:pt x="78" y="122"/>
                  <a:pt x="75" y="122"/>
                </a:cubicBezTo>
                <a:cubicBezTo>
                  <a:pt x="71" y="122"/>
                  <a:pt x="71" y="119"/>
                  <a:pt x="71" y="119"/>
                </a:cubicBezTo>
                <a:cubicBezTo>
                  <a:pt x="71" y="94"/>
                  <a:pt x="71" y="94"/>
                  <a:pt x="71" y="94"/>
                </a:cubicBezTo>
                <a:cubicBezTo>
                  <a:pt x="76" y="94"/>
                  <a:pt x="76" y="94"/>
                  <a:pt x="76" y="94"/>
                </a:cubicBezTo>
                <a:cubicBezTo>
                  <a:pt x="76" y="117"/>
                  <a:pt x="76" y="117"/>
                  <a:pt x="76" y="117"/>
                </a:cubicBezTo>
                <a:cubicBezTo>
                  <a:pt x="76" y="117"/>
                  <a:pt x="76" y="118"/>
                  <a:pt x="77" y="118"/>
                </a:cubicBezTo>
                <a:cubicBezTo>
                  <a:pt x="79" y="118"/>
                  <a:pt x="81" y="116"/>
                  <a:pt x="81" y="116"/>
                </a:cubicBezTo>
                <a:cubicBezTo>
                  <a:pt x="81" y="94"/>
                  <a:pt x="81" y="94"/>
                  <a:pt x="81" y="94"/>
                </a:cubicBezTo>
                <a:cubicBezTo>
                  <a:pt x="86" y="94"/>
                  <a:pt x="86" y="94"/>
                  <a:pt x="86" y="94"/>
                </a:cubicBezTo>
                <a:lnTo>
                  <a:pt x="86" y="121"/>
                </a:lnTo>
                <a:close/>
                <a:moveTo>
                  <a:pt x="105" y="115"/>
                </a:moveTo>
                <a:cubicBezTo>
                  <a:pt x="105" y="115"/>
                  <a:pt x="105" y="122"/>
                  <a:pt x="101" y="122"/>
                </a:cubicBezTo>
                <a:cubicBezTo>
                  <a:pt x="98" y="122"/>
                  <a:pt x="96" y="120"/>
                  <a:pt x="95" y="119"/>
                </a:cubicBezTo>
                <a:cubicBezTo>
                  <a:pt x="95" y="121"/>
                  <a:pt x="95" y="121"/>
                  <a:pt x="95" y="121"/>
                </a:cubicBezTo>
                <a:cubicBezTo>
                  <a:pt x="90" y="121"/>
                  <a:pt x="90" y="121"/>
                  <a:pt x="90" y="121"/>
                </a:cubicBezTo>
                <a:cubicBezTo>
                  <a:pt x="90" y="85"/>
                  <a:pt x="90" y="85"/>
                  <a:pt x="90" y="85"/>
                </a:cubicBezTo>
                <a:cubicBezTo>
                  <a:pt x="95" y="85"/>
                  <a:pt x="95" y="85"/>
                  <a:pt x="95" y="85"/>
                </a:cubicBezTo>
                <a:cubicBezTo>
                  <a:pt x="95" y="97"/>
                  <a:pt x="95" y="97"/>
                  <a:pt x="95" y="97"/>
                </a:cubicBezTo>
                <a:cubicBezTo>
                  <a:pt x="96" y="96"/>
                  <a:pt x="98" y="94"/>
                  <a:pt x="101" y="94"/>
                </a:cubicBezTo>
                <a:cubicBezTo>
                  <a:pt x="104" y="94"/>
                  <a:pt x="105" y="97"/>
                  <a:pt x="105" y="100"/>
                </a:cubicBezTo>
                <a:lnTo>
                  <a:pt x="105" y="115"/>
                </a:lnTo>
                <a:close/>
                <a:moveTo>
                  <a:pt x="125" y="101"/>
                </a:moveTo>
                <a:cubicBezTo>
                  <a:pt x="125" y="109"/>
                  <a:pt x="125" y="109"/>
                  <a:pt x="125" y="109"/>
                </a:cubicBezTo>
                <a:cubicBezTo>
                  <a:pt x="114" y="109"/>
                  <a:pt x="114" y="109"/>
                  <a:pt x="114" y="109"/>
                </a:cubicBezTo>
                <a:cubicBezTo>
                  <a:pt x="114" y="115"/>
                  <a:pt x="114" y="115"/>
                  <a:pt x="114" y="115"/>
                </a:cubicBezTo>
                <a:cubicBezTo>
                  <a:pt x="114" y="115"/>
                  <a:pt x="114" y="117"/>
                  <a:pt x="117" y="117"/>
                </a:cubicBezTo>
                <a:cubicBezTo>
                  <a:pt x="119" y="117"/>
                  <a:pt x="119" y="115"/>
                  <a:pt x="119" y="115"/>
                </a:cubicBezTo>
                <a:cubicBezTo>
                  <a:pt x="119" y="112"/>
                  <a:pt x="119" y="112"/>
                  <a:pt x="119" y="112"/>
                </a:cubicBezTo>
                <a:cubicBezTo>
                  <a:pt x="125" y="112"/>
                  <a:pt x="125" y="112"/>
                  <a:pt x="125" y="112"/>
                </a:cubicBezTo>
                <a:cubicBezTo>
                  <a:pt x="125" y="116"/>
                  <a:pt x="125" y="116"/>
                  <a:pt x="125" y="116"/>
                </a:cubicBezTo>
                <a:cubicBezTo>
                  <a:pt x="125" y="116"/>
                  <a:pt x="124" y="122"/>
                  <a:pt x="117" y="122"/>
                </a:cubicBezTo>
                <a:cubicBezTo>
                  <a:pt x="111" y="122"/>
                  <a:pt x="109" y="116"/>
                  <a:pt x="109" y="116"/>
                </a:cubicBezTo>
                <a:cubicBezTo>
                  <a:pt x="109" y="101"/>
                  <a:pt x="109" y="101"/>
                  <a:pt x="109" y="101"/>
                </a:cubicBezTo>
                <a:cubicBezTo>
                  <a:pt x="109" y="101"/>
                  <a:pt x="109" y="94"/>
                  <a:pt x="117" y="94"/>
                </a:cubicBezTo>
                <a:cubicBezTo>
                  <a:pt x="125" y="94"/>
                  <a:pt x="125" y="101"/>
                  <a:pt x="125" y="101"/>
                </a:cubicBezTo>
                <a:moveTo>
                  <a:pt x="117" y="99"/>
                </a:moveTo>
                <a:cubicBezTo>
                  <a:pt x="114" y="99"/>
                  <a:pt x="114" y="101"/>
                  <a:pt x="114" y="101"/>
                </a:cubicBezTo>
                <a:cubicBezTo>
                  <a:pt x="114" y="105"/>
                  <a:pt x="114" y="105"/>
                  <a:pt x="114" y="105"/>
                </a:cubicBezTo>
                <a:cubicBezTo>
                  <a:pt x="119" y="105"/>
                  <a:pt x="119" y="105"/>
                  <a:pt x="119" y="105"/>
                </a:cubicBezTo>
                <a:cubicBezTo>
                  <a:pt x="119" y="101"/>
                  <a:pt x="119" y="101"/>
                  <a:pt x="119" y="101"/>
                </a:cubicBezTo>
                <a:cubicBezTo>
                  <a:pt x="119" y="101"/>
                  <a:pt x="119" y="99"/>
                  <a:pt x="117" y="99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13" name="Freeform 258">
            <a:extLst>
              <a:ext uri="{FF2B5EF4-FFF2-40B4-BE49-F238E27FC236}">
                <a16:creationId xmlns:a16="http://schemas.microsoft.com/office/drawing/2014/main" id="{47D84BE8-62AB-4D28-83FF-BEA4CF53048F}"/>
              </a:ext>
            </a:extLst>
          </p:cNvPr>
          <p:cNvSpPr>
            <a:spLocks noEditPoints="1"/>
          </p:cNvSpPr>
          <p:nvPr/>
        </p:nvSpPr>
        <p:spPr bwMode="auto">
          <a:xfrm>
            <a:off x="14036993" y="-3548981"/>
            <a:ext cx="600075" cy="598488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68 h 176"/>
              <a:gd name="T12" fmla="*/ 8 w 176"/>
              <a:gd name="T13" fmla="*/ 88 h 176"/>
              <a:gd name="T14" fmla="*/ 88 w 176"/>
              <a:gd name="T15" fmla="*/ 8 h 176"/>
              <a:gd name="T16" fmla="*/ 168 w 176"/>
              <a:gd name="T17" fmla="*/ 88 h 176"/>
              <a:gd name="T18" fmla="*/ 88 w 176"/>
              <a:gd name="T19" fmla="*/ 168 h 176"/>
              <a:gd name="T20" fmla="*/ 87 w 176"/>
              <a:gd name="T21" fmla="*/ 52 h 176"/>
              <a:gd name="T22" fmla="*/ 82 w 176"/>
              <a:gd name="T23" fmla="*/ 53 h 176"/>
              <a:gd name="T24" fmla="*/ 73 w 176"/>
              <a:gd name="T25" fmla="*/ 56 h 176"/>
              <a:gd name="T26" fmla="*/ 58 w 176"/>
              <a:gd name="T27" fmla="*/ 72 h 176"/>
              <a:gd name="T28" fmla="*/ 57 w 176"/>
              <a:gd name="T29" fmla="*/ 76 h 176"/>
              <a:gd name="T30" fmla="*/ 64 w 176"/>
              <a:gd name="T31" fmla="*/ 97 h 176"/>
              <a:gd name="T32" fmla="*/ 68 w 176"/>
              <a:gd name="T33" fmla="*/ 98 h 176"/>
              <a:gd name="T34" fmla="*/ 69 w 176"/>
              <a:gd name="T35" fmla="*/ 95 h 176"/>
              <a:gd name="T36" fmla="*/ 69 w 176"/>
              <a:gd name="T37" fmla="*/ 92 h 176"/>
              <a:gd name="T38" fmla="*/ 67 w 176"/>
              <a:gd name="T39" fmla="*/ 89 h 176"/>
              <a:gd name="T40" fmla="*/ 65 w 176"/>
              <a:gd name="T41" fmla="*/ 82 h 176"/>
              <a:gd name="T42" fmla="*/ 65 w 176"/>
              <a:gd name="T43" fmla="*/ 81 h 176"/>
              <a:gd name="T44" fmla="*/ 67 w 176"/>
              <a:gd name="T45" fmla="*/ 73 h 176"/>
              <a:gd name="T46" fmla="*/ 82 w 176"/>
              <a:gd name="T47" fmla="*/ 61 h 176"/>
              <a:gd name="T48" fmla="*/ 91 w 176"/>
              <a:gd name="T49" fmla="*/ 60 h 176"/>
              <a:gd name="T50" fmla="*/ 96 w 176"/>
              <a:gd name="T51" fmla="*/ 61 h 176"/>
              <a:gd name="T52" fmla="*/ 107 w 176"/>
              <a:gd name="T53" fmla="*/ 70 h 176"/>
              <a:gd name="T54" fmla="*/ 108 w 176"/>
              <a:gd name="T55" fmla="*/ 83 h 176"/>
              <a:gd name="T56" fmla="*/ 107 w 176"/>
              <a:gd name="T57" fmla="*/ 88 h 176"/>
              <a:gd name="T58" fmla="*/ 95 w 176"/>
              <a:gd name="T59" fmla="*/ 102 h 176"/>
              <a:gd name="T60" fmla="*/ 86 w 176"/>
              <a:gd name="T61" fmla="*/ 97 h 176"/>
              <a:gd name="T62" fmla="*/ 86 w 176"/>
              <a:gd name="T63" fmla="*/ 94 h 176"/>
              <a:gd name="T64" fmla="*/ 90 w 176"/>
              <a:gd name="T65" fmla="*/ 79 h 176"/>
              <a:gd name="T66" fmla="*/ 85 w 176"/>
              <a:gd name="T67" fmla="*/ 70 h 176"/>
              <a:gd name="T68" fmla="*/ 76 w 176"/>
              <a:gd name="T69" fmla="*/ 76 h 176"/>
              <a:gd name="T70" fmla="*/ 75 w 176"/>
              <a:gd name="T71" fmla="*/ 85 h 176"/>
              <a:gd name="T72" fmla="*/ 76 w 176"/>
              <a:gd name="T73" fmla="*/ 90 h 176"/>
              <a:gd name="T74" fmla="*/ 73 w 176"/>
              <a:gd name="T75" fmla="*/ 101 h 176"/>
              <a:gd name="T76" fmla="*/ 70 w 176"/>
              <a:gd name="T77" fmla="*/ 113 h 176"/>
              <a:gd name="T78" fmla="*/ 69 w 176"/>
              <a:gd name="T79" fmla="*/ 119 h 176"/>
              <a:gd name="T80" fmla="*/ 69 w 176"/>
              <a:gd name="T81" fmla="*/ 121 h 176"/>
              <a:gd name="T82" fmla="*/ 69 w 176"/>
              <a:gd name="T83" fmla="*/ 128 h 176"/>
              <a:gd name="T84" fmla="*/ 70 w 176"/>
              <a:gd name="T85" fmla="*/ 131 h 176"/>
              <a:gd name="T86" fmla="*/ 70 w 176"/>
              <a:gd name="T87" fmla="*/ 132 h 176"/>
              <a:gd name="T88" fmla="*/ 75 w 176"/>
              <a:gd name="T89" fmla="*/ 126 h 176"/>
              <a:gd name="T90" fmla="*/ 79 w 176"/>
              <a:gd name="T91" fmla="*/ 119 h 176"/>
              <a:gd name="T92" fmla="*/ 81 w 176"/>
              <a:gd name="T93" fmla="*/ 111 h 176"/>
              <a:gd name="T94" fmla="*/ 83 w 176"/>
              <a:gd name="T95" fmla="*/ 104 h 176"/>
              <a:gd name="T96" fmla="*/ 83 w 176"/>
              <a:gd name="T97" fmla="*/ 104 h 176"/>
              <a:gd name="T98" fmla="*/ 85 w 176"/>
              <a:gd name="T99" fmla="*/ 107 h 176"/>
              <a:gd name="T100" fmla="*/ 99 w 176"/>
              <a:gd name="T101" fmla="*/ 110 h 176"/>
              <a:gd name="T102" fmla="*/ 113 w 176"/>
              <a:gd name="T103" fmla="*/ 101 h 176"/>
              <a:gd name="T104" fmla="*/ 118 w 176"/>
              <a:gd name="T105" fmla="*/ 90 h 176"/>
              <a:gd name="T106" fmla="*/ 120 w 176"/>
              <a:gd name="T107" fmla="*/ 84 h 176"/>
              <a:gd name="T108" fmla="*/ 118 w 176"/>
              <a:gd name="T109" fmla="*/ 68 h 176"/>
              <a:gd name="T110" fmla="*/ 87 w 176"/>
              <a:gd name="T111" fmla="*/ 5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moveTo>
                  <a:pt x="87" y="52"/>
                </a:moveTo>
                <a:cubicBezTo>
                  <a:pt x="85" y="52"/>
                  <a:pt x="84" y="52"/>
                  <a:pt x="82" y="53"/>
                </a:cubicBezTo>
                <a:cubicBezTo>
                  <a:pt x="79" y="53"/>
                  <a:pt x="75" y="54"/>
                  <a:pt x="73" y="56"/>
                </a:cubicBezTo>
                <a:cubicBezTo>
                  <a:pt x="66" y="60"/>
                  <a:pt x="61" y="64"/>
                  <a:pt x="58" y="72"/>
                </a:cubicBezTo>
                <a:cubicBezTo>
                  <a:pt x="57" y="73"/>
                  <a:pt x="57" y="75"/>
                  <a:pt x="57" y="76"/>
                </a:cubicBezTo>
                <a:cubicBezTo>
                  <a:pt x="54" y="85"/>
                  <a:pt x="59" y="94"/>
                  <a:pt x="64" y="97"/>
                </a:cubicBezTo>
                <a:cubicBezTo>
                  <a:pt x="65" y="98"/>
                  <a:pt x="67" y="99"/>
                  <a:pt x="68" y="98"/>
                </a:cubicBezTo>
                <a:cubicBezTo>
                  <a:pt x="69" y="97"/>
                  <a:pt x="68" y="96"/>
                  <a:pt x="69" y="95"/>
                </a:cubicBezTo>
                <a:cubicBezTo>
                  <a:pt x="69" y="94"/>
                  <a:pt x="70" y="93"/>
                  <a:pt x="69" y="92"/>
                </a:cubicBezTo>
                <a:cubicBezTo>
                  <a:pt x="69" y="91"/>
                  <a:pt x="68" y="90"/>
                  <a:pt x="67" y="89"/>
                </a:cubicBezTo>
                <a:cubicBezTo>
                  <a:pt x="66" y="87"/>
                  <a:pt x="66" y="85"/>
                  <a:pt x="65" y="82"/>
                </a:cubicBezTo>
                <a:cubicBezTo>
                  <a:pt x="65" y="82"/>
                  <a:pt x="65" y="81"/>
                  <a:pt x="65" y="81"/>
                </a:cubicBezTo>
                <a:cubicBezTo>
                  <a:pt x="66" y="78"/>
                  <a:pt x="66" y="76"/>
                  <a:pt x="67" y="73"/>
                </a:cubicBezTo>
                <a:cubicBezTo>
                  <a:pt x="70" y="67"/>
                  <a:pt x="75" y="63"/>
                  <a:pt x="82" y="61"/>
                </a:cubicBezTo>
                <a:cubicBezTo>
                  <a:pt x="84" y="60"/>
                  <a:pt x="89" y="59"/>
                  <a:pt x="91" y="60"/>
                </a:cubicBezTo>
                <a:cubicBezTo>
                  <a:pt x="93" y="60"/>
                  <a:pt x="94" y="60"/>
                  <a:pt x="96" y="61"/>
                </a:cubicBezTo>
                <a:cubicBezTo>
                  <a:pt x="101" y="62"/>
                  <a:pt x="105" y="65"/>
                  <a:pt x="107" y="70"/>
                </a:cubicBezTo>
                <a:cubicBezTo>
                  <a:pt x="108" y="73"/>
                  <a:pt x="109" y="79"/>
                  <a:pt x="108" y="83"/>
                </a:cubicBezTo>
                <a:cubicBezTo>
                  <a:pt x="107" y="85"/>
                  <a:pt x="107" y="87"/>
                  <a:pt x="107" y="88"/>
                </a:cubicBezTo>
                <a:cubicBezTo>
                  <a:pt x="105" y="94"/>
                  <a:pt x="102" y="100"/>
                  <a:pt x="95" y="102"/>
                </a:cubicBezTo>
                <a:cubicBezTo>
                  <a:pt x="91" y="103"/>
                  <a:pt x="87" y="100"/>
                  <a:pt x="86" y="97"/>
                </a:cubicBezTo>
                <a:cubicBezTo>
                  <a:pt x="86" y="97"/>
                  <a:pt x="85" y="95"/>
                  <a:pt x="86" y="94"/>
                </a:cubicBezTo>
                <a:cubicBezTo>
                  <a:pt x="87" y="89"/>
                  <a:pt x="89" y="84"/>
                  <a:pt x="90" y="79"/>
                </a:cubicBezTo>
                <a:cubicBezTo>
                  <a:pt x="91" y="75"/>
                  <a:pt x="89" y="71"/>
                  <a:pt x="85" y="70"/>
                </a:cubicBezTo>
                <a:cubicBezTo>
                  <a:pt x="80" y="69"/>
                  <a:pt x="77" y="73"/>
                  <a:pt x="76" y="76"/>
                </a:cubicBezTo>
                <a:cubicBezTo>
                  <a:pt x="75" y="78"/>
                  <a:pt x="74" y="82"/>
                  <a:pt x="75" y="85"/>
                </a:cubicBezTo>
                <a:cubicBezTo>
                  <a:pt x="75" y="86"/>
                  <a:pt x="76" y="89"/>
                  <a:pt x="76" y="90"/>
                </a:cubicBezTo>
                <a:cubicBezTo>
                  <a:pt x="75" y="93"/>
                  <a:pt x="74" y="98"/>
                  <a:pt x="73" y="101"/>
                </a:cubicBezTo>
                <a:cubicBezTo>
                  <a:pt x="72" y="105"/>
                  <a:pt x="71" y="109"/>
                  <a:pt x="70" y="113"/>
                </a:cubicBezTo>
                <a:cubicBezTo>
                  <a:pt x="70" y="115"/>
                  <a:pt x="70" y="117"/>
                  <a:pt x="69" y="119"/>
                </a:cubicBezTo>
                <a:cubicBezTo>
                  <a:pt x="69" y="121"/>
                  <a:pt x="69" y="121"/>
                  <a:pt x="69" y="121"/>
                </a:cubicBezTo>
                <a:cubicBezTo>
                  <a:pt x="69" y="123"/>
                  <a:pt x="69" y="126"/>
                  <a:pt x="69" y="128"/>
                </a:cubicBezTo>
                <a:cubicBezTo>
                  <a:pt x="70" y="129"/>
                  <a:pt x="69" y="130"/>
                  <a:pt x="70" y="131"/>
                </a:cubicBezTo>
                <a:cubicBezTo>
                  <a:pt x="70" y="132"/>
                  <a:pt x="70" y="132"/>
                  <a:pt x="70" y="132"/>
                </a:cubicBezTo>
                <a:cubicBezTo>
                  <a:pt x="72" y="132"/>
                  <a:pt x="74" y="128"/>
                  <a:pt x="75" y="126"/>
                </a:cubicBezTo>
                <a:cubicBezTo>
                  <a:pt x="76" y="124"/>
                  <a:pt x="78" y="121"/>
                  <a:pt x="79" y="119"/>
                </a:cubicBezTo>
                <a:cubicBezTo>
                  <a:pt x="80" y="116"/>
                  <a:pt x="80" y="113"/>
                  <a:pt x="81" y="111"/>
                </a:cubicBezTo>
                <a:cubicBezTo>
                  <a:pt x="82" y="109"/>
                  <a:pt x="83" y="106"/>
                  <a:pt x="83" y="104"/>
                </a:cubicBezTo>
                <a:cubicBezTo>
                  <a:pt x="83" y="104"/>
                  <a:pt x="83" y="104"/>
                  <a:pt x="83" y="104"/>
                </a:cubicBezTo>
                <a:cubicBezTo>
                  <a:pt x="83" y="105"/>
                  <a:pt x="84" y="106"/>
                  <a:pt x="85" y="107"/>
                </a:cubicBezTo>
                <a:cubicBezTo>
                  <a:pt x="88" y="109"/>
                  <a:pt x="93" y="111"/>
                  <a:pt x="99" y="110"/>
                </a:cubicBezTo>
                <a:cubicBezTo>
                  <a:pt x="105" y="108"/>
                  <a:pt x="110" y="105"/>
                  <a:pt x="113" y="101"/>
                </a:cubicBezTo>
                <a:cubicBezTo>
                  <a:pt x="115" y="98"/>
                  <a:pt x="117" y="94"/>
                  <a:pt x="118" y="90"/>
                </a:cubicBezTo>
                <a:cubicBezTo>
                  <a:pt x="119" y="88"/>
                  <a:pt x="119" y="86"/>
                  <a:pt x="120" y="84"/>
                </a:cubicBezTo>
                <a:cubicBezTo>
                  <a:pt x="121" y="78"/>
                  <a:pt x="119" y="72"/>
                  <a:pt x="118" y="68"/>
                </a:cubicBezTo>
                <a:cubicBezTo>
                  <a:pt x="113" y="58"/>
                  <a:pt x="103" y="52"/>
                  <a:pt x="87" y="5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14" name="Freeform 259">
            <a:extLst>
              <a:ext uri="{FF2B5EF4-FFF2-40B4-BE49-F238E27FC236}">
                <a16:creationId xmlns:a16="http://schemas.microsoft.com/office/drawing/2014/main" id="{E9A37F6B-BA88-44D2-97F8-39D4441B4F51}"/>
              </a:ext>
            </a:extLst>
          </p:cNvPr>
          <p:cNvSpPr>
            <a:spLocks noEditPoints="1"/>
          </p:cNvSpPr>
          <p:nvPr/>
        </p:nvSpPr>
        <p:spPr bwMode="auto">
          <a:xfrm>
            <a:off x="15181580" y="-3548981"/>
            <a:ext cx="600075" cy="598488"/>
          </a:xfrm>
          <a:custGeom>
            <a:avLst/>
            <a:gdLst>
              <a:gd name="T0" fmla="*/ 116 w 176"/>
              <a:gd name="T1" fmla="*/ 56 h 176"/>
              <a:gd name="T2" fmla="*/ 94 w 176"/>
              <a:gd name="T3" fmla="*/ 73 h 176"/>
              <a:gd name="T4" fmla="*/ 100 w 176"/>
              <a:gd name="T5" fmla="*/ 72 h 176"/>
              <a:gd name="T6" fmla="*/ 105 w 176"/>
              <a:gd name="T7" fmla="*/ 78 h 176"/>
              <a:gd name="T8" fmla="*/ 100 w 176"/>
              <a:gd name="T9" fmla="*/ 90 h 176"/>
              <a:gd name="T10" fmla="*/ 92 w 176"/>
              <a:gd name="T11" fmla="*/ 97 h 176"/>
              <a:gd name="T12" fmla="*/ 86 w 176"/>
              <a:gd name="T13" fmla="*/ 86 h 176"/>
              <a:gd name="T14" fmla="*/ 83 w 176"/>
              <a:gd name="T15" fmla="*/ 69 h 176"/>
              <a:gd name="T16" fmla="*/ 71 w 176"/>
              <a:gd name="T17" fmla="*/ 57 h 176"/>
              <a:gd name="T18" fmla="*/ 60 w 176"/>
              <a:gd name="T19" fmla="*/ 63 h 176"/>
              <a:gd name="T20" fmla="*/ 48 w 176"/>
              <a:gd name="T21" fmla="*/ 73 h 176"/>
              <a:gd name="T22" fmla="*/ 52 w 176"/>
              <a:gd name="T23" fmla="*/ 78 h 176"/>
              <a:gd name="T24" fmla="*/ 58 w 176"/>
              <a:gd name="T25" fmla="*/ 74 h 176"/>
              <a:gd name="T26" fmla="*/ 66 w 176"/>
              <a:gd name="T27" fmla="*/ 86 h 176"/>
              <a:gd name="T28" fmla="*/ 72 w 176"/>
              <a:gd name="T29" fmla="*/ 108 h 176"/>
              <a:gd name="T30" fmla="*/ 84 w 176"/>
              <a:gd name="T31" fmla="*/ 120 h 176"/>
              <a:gd name="T32" fmla="*/ 112 w 176"/>
              <a:gd name="T33" fmla="*/ 100 h 176"/>
              <a:gd name="T34" fmla="*/ 128 w 176"/>
              <a:gd name="T35" fmla="*/ 71 h 176"/>
              <a:gd name="T36" fmla="*/ 116 w 176"/>
              <a:gd name="T37" fmla="*/ 56 h 176"/>
              <a:gd name="T38" fmla="*/ 88 w 176"/>
              <a:gd name="T39" fmla="*/ 0 h 176"/>
              <a:gd name="T40" fmla="*/ 0 w 176"/>
              <a:gd name="T41" fmla="*/ 88 h 176"/>
              <a:gd name="T42" fmla="*/ 88 w 176"/>
              <a:gd name="T43" fmla="*/ 176 h 176"/>
              <a:gd name="T44" fmla="*/ 176 w 176"/>
              <a:gd name="T45" fmla="*/ 88 h 176"/>
              <a:gd name="T46" fmla="*/ 88 w 176"/>
              <a:gd name="T47" fmla="*/ 0 h 176"/>
              <a:gd name="T48" fmla="*/ 88 w 176"/>
              <a:gd name="T49" fmla="*/ 168 h 176"/>
              <a:gd name="T50" fmla="*/ 8 w 176"/>
              <a:gd name="T51" fmla="*/ 88 h 176"/>
              <a:gd name="T52" fmla="*/ 88 w 176"/>
              <a:gd name="T53" fmla="*/ 8 h 176"/>
              <a:gd name="T54" fmla="*/ 168 w 176"/>
              <a:gd name="T55" fmla="*/ 88 h 176"/>
              <a:gd name="T56" fmla="*/ 88 w 176"/>
              <a:gd name="T57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76" h="176">
                <a:moveTo>
                  <a:pt x="116" y="56"/>
                </a:moveTo>
                <a:cubicBezTo>
                  <a:pt x="105" y="56"/>
                  <a:pt x="98" y="61"/>
                  <a:pt x="94" y="73"/>
                </a:cubicBezTo>
                <a:cubicBezTo>
                  <a:pt x="96" y="72"/>
                  <a:pt x="98" y="72"/>
                  <a:pt x="100" y="72"/>
                </a:cubicBezTo>
                <a:cubicBezTo>
                  <a:pt x="104" y="72"/>
                  <a:pt x="106" y="74"/>
                  <a:pt x="105" y="78"/>
                </a:cubicBezTo>
                <a:cubicBezTo>
                  <a:pt x="105" y="81"/>
                  <a:pt x="103" y="85"/>
                  <a:pt x="100" y="90"/>
                </a:cubicBezTo>
                <a:cubicBezTo>
                  <a:pt x="96" y="94"/>
                  <a:pt x="94" y="97"/>
                  <a:pt x="92" y="97"/>
                </a:cubicBezTo>
                <a:cubicBezTo>
                  <a:pt x="90" y="97"/>
                  <a:pt x="88" y="93"/>
                  <a:pt x="86" y="86"/>
                </a:cubicBezTo>
                <a:cubicBezTo>
                  <a:pt x="86" y="83"/>
                  <a:pt x="85" y="78"/>
                  <a:pt x="83" y="69"/>
                </a:cubicBezTo>
                <a:cubicBezTo>
                  <a:pt x="82" y="60"/>
                  <a:pt x="78" y="56"/>
                  <a:pt x="71" y="57"/>
                </a:cubicBezTo>
                <a:cubicBezTo>
                  <a:pt x="69" y="57"/>
                  <a:pt x="65" y="59"/>
                  <a:pt x="60" y="63"/>
                </a:cubicBezTo>
                <a:cubicBezTo>
                  <a:pt x="56" y="67"/>
                  <a:pt x="52" y="70"/>
                  <a:pt x="48" y="73"/>
                </a:cubicBezTo>
                <a:cubicBezTo>
                  <a:pt x="52" y="78"/>
                  <a:pt x="52" y="78"/>
                  <a:pt x="52" y="78"/>
                </a:cubicBezTo>
                <a:cubicBezTo>
                  <a:pt x="55" y="75"/>
                  <a:pt x="57" y="74"/>
                  <a:pt x="58" y="74"/>
                </a:cubicBezTo>
                <a:cubicBezTo>
                  <a:pt x="61" y="74"/>
                  <a:pt x="63" y="78"/>
                  <a:pt x="66" y="86"/>
                </a:cubicBezTo>
                <a:cubicBezTo>
                  <a:pt x="68" y="93"/>
                  <a:pt x="70" y="101"/>
                  <a:pt x="72" y="108"/>
                </a:cubicBezTo>
                <a:cubicBezTo>
                  <a:pt x="75" y="116"/>
                  <a:pt x="79" y="120"/>
                  <a:pt x="84" y="120"/>
                </a:cubicBezTo>
                <a:cubicBezTo>
                  <a:pt x="92" y="120"/>
                  <a:pt x="101" y="113"/>
                  <a:pt x="112" y="100"/>
                </a:cubicBezTo>
                <a:cubicBezTo>
                  <a:pt x="122" y="88"/>
                  <a:pt x="128" y="78"/>
                  <a:pt x="128" y="71"/>
                </a:cubicBezTo>
                <a:cubicBezTo>
                  <a:pt x="129" y="61"/>
                  <a:pt x="125" y="56"/>
                  <a:pt x="116" y="56"/>
                </a:cubicBezTo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15" name="Freeform 260">
            <a:extLst>
              <a:ext uri="{FF2B5EF4-FFF2-40B4-BE49-F238E27FC236}">
                <a16:creationId xmlns:a16="http://schemas.microsoft.com/office/drawing/2014/main" id="{077C10A7-53E9-47DF-9DED-3CB9D618AC7D}"/>
              </a:ext>
            </a:extLst>
          </p:cNvPr>
          <p:cNvSpPr>
            <a:spLocks noEditPoints="1"/>
          </p:cNvSpPr>
          <p:nvPr/>
        </p:nvSpPr>
        <p:spPr bwMode="auto">
          <a:xfrm>
            <a:off x="16327755" y="-3548981"/>
            <a:ext cx="600075" cy="598488"/>
          </a:xfrm>
          <a:custGeom>
            <a:avLst/>
            <a:gdLst>
              <a:gd name="T0" fmla="*/ 120 w 176"/>
              <a:gd name="T1" fmla="*/ 60 h 176"/>
              <a:gd name="T2" fmla="*/ 112 w 176"/>
              <a:gd name="T3" fmla="*/ 60 h 176"/>
              <a:gd name="T4" fmla="*/ 112 w 176"/>
              <a:gd name="T5" fmla="*/ 72 h 176"/>
              <a:gd name="T6" fmla="*/ 100 w 176"/>
              <a:gd name="T7" fmla="*/ 72 h 176"/>
              <a:gd name="T8" fmla="*/ 100 w 176"/>
              <a:gd name="T9" fmla="*/ 80 h 176"/>
              <a:gd name="T10" fmla="*/ 112 w 176"/>
              <a:gd name="T11" fmla="*/ 80 h 176"/>
              <a:gd name="T12" fmla="*/ 112 w 176"/>
              <a:gd name="T13" fmla="*/ 92 h 176"/>
              <a:gd name="T14" fmla="*/ 120 w 176"/>
              <a:gd name="T15" fmla="*/ 92 h 176"/>
              <a:gd name="T16" fmla="*/ 120 w 176"/>
              <a:gd name="T17" fmla="*/ 80 h 176"/>
              <a:gd name="T18" fmla="*/ 132 w 176"/>
              <a:gd name="T19" fmla="*/ 80 h 176"/>
              <a:gd name="T20" fmla="*/ 132 w 176"/>
              <a:gd name="T21" fmla="*/ 72 h 176"/>
              <a:gd name="T22" fmla="*/ 120 w 176"/>
              <a:gd name="T23" fmla="*/ 72 h 176"/>
              <a:gd name="T24" fmla="*/ 120 w 176"/>
              <a:gd name="T25" fmla="*/ 60 h 176"/>
              <a:gd name="T26" fmla="*/ 88 w 176"/>
              <a:gd name="T27" fmla="*/ 0 h 176"/>
              <a:gd name="T28" fmla="*/ 0 w 176"/>
              <a:gd name="T29" fmla="*/ 88 h 176"/>
              <a:gd name="T30" fmla="*/ 88 w 176"/>
              <a:gd name="T31" fmla="*/ 176 h 176"/>
              <a:gd name="T32" fmla="*/ 176 w 176"/>
              <a:gd name="T33" fmla="*/ 88 h 176"/>
              <a:gd name="T34" fmla="*/ 88 w 176"/>
              <a:gd name="T35" fmla="*/ 0 h 176"/>
              <a:gd name="T36" fmla="*/ 88 w 176"/>
              <a:gd name="T37" fmla="*/ 168 h 176"/>
              <a:gd name="T38" fmla="*/ 8 w 176"/>
              <a:gd name="T39" fmla="*/ 88 h 176"/>
              <a:gd name="T40" fmla="*/ 88 w 176"/>
              <a:gd name="T41" fmla="*/ 8 h 176"/>
              <a:gd name="T42" fmla="*/ 168 w 176"/>
              <a:gd name="T43" fmla="*/ 88 h 176"/>
              <a:gd name="T44" fmla="*/ 88 w 176"/>
              <a:gd name="T45" fmla="*/ 168 h 176"/>
              <a:gd name="T46" fmla="*/ 88 w 176"/>
              <a:gd name="T47" fmla="*/ 91 h 176"/>
              <a:gd name="T48" fmla="*/ 84 w 176"/>
              <a:gd name="T49" fmla="*/ 87 h 176"/>
              <a:gd name="T50" fmla="*/ 87 w 176"/>
              <a:gd name="T51" fmla="*/ 83 h 176"/>
              <a:gd name="T52" fmla="*/ 93 w 176"/>
              <a:gd name="T53" fmla="*/ 72 h 176"/>
              <a:gd name="T54" fmla="*/ 90 w 176"/>
              <a:gd name="T55" fmla="*/ 62 h 176"/>
              <a:gd name="T56" fmla="*/ 92 w 176"/>
              <a:gd name="T57" fmla="*/ 62 h 176"/>
              <a:gd name="T58" fmla="*/ 100 w 176"/>
              <a:gd name="T59" fmla="*/ 56 h 176"/>
              <a:gd name="T60" fmla="*/ 77 w 176"/>
              <a:gd name="T61" fmla="*/ 56 h 176"/>
              <a:gd name="T62" fmla="*/ 60 w 176"/>
              <a:gd name="T63" fmla="*/ 71 h 176"/>
              <a:gd name="T64" fmla="*/ 74 w 176"/>
              <a:gd name="T65" fmla="*/ 87 h 176"/>
              <a:gd name="T66" fmla="*/ 74 w 176"/>
              <a:gd name="T67" fmla="*/ 89 h 176"/>
              <a:gd name="T68" fmla="*/ 75 w 176"/>
              <a:gd name="T69" fmla="*/ 92 h 176"/>
              <a:gd name="T70" fmla="*/ 56 w 176"/>
              <a:gd name="T71" fmla="*/ 107 h 176"/>
              <a:gd name="T72" fmla="*/ 76 w 176"/>
              <a:gd name="T73" fmla="*/ 120 h 176"/>
              <a:gd name="T74" fmla="*/ 95 w 176"/>
              <a:gd name="T75" fmla="*/ 105 h 176"/>
              <a:gd name="T76" fmla="*/ 88 w 176"/>
              <a:gd name="T77" fmla="*/ 91 h 176"/>
              <a:gd name="T78" fmla="*/ 70 w 176"/>
              <a:gd name="T79" fmla="*/ 71 h 176"/>
              <a:gd name="T80" fmla="*/ 71 w 176"/>
              <a:gd name="T81" fmla="*/ 64 h 176"/>
              <a:gd name="T82" fmla="*/ 75 w 176"/>
              <a:gd name="T83" fmla="*/ 62 h 176"/>
              <a:gd name="T84" fmla="*/ 75 w 176"/>
              <a:gd name="T85" fmla="*/ 60 h 176"/>
              <a:gd name="T86" fmla="*/ 75 w 176"/>
              <a:gd name="T87" fmla="*/ 60 h 176"/>
              <a:gd name="T88" fmla="*/ 75 w 176"/>
              <a:gd name="T89" fmla="*/ 62 h 176"/>
              <a:gd name="T90" fmla="*/ 83 w 176"/>
              <a:gd name="T91" fmla="*/ 72 h 176"/>
              <a:gd name="T92" fmla="*/ 81 w 176"/>
              <a:gd name="T93" fmla="*/ 80 h 176"/>
              <a:gd name="T94" fmla="*/ 78 w 176"/>
              <a:gd name="T95" fmla="*/ 81 h 176"/>
              <a:gd name="T96" fmla="*/ 78 w 176"/>
              <a:gd name="T97" fmla="*/ 81 h 176"/>
              <a:gd name="T98" fmla="*/ 70 w 176"/>
              <a:gd name="T99" fmla="*/ 71 h 176"/>
              <a:gd name="T100" fmla="*/ 76 w 176"/>
              <a:gd name="T101" fmla="*/ 114 h 176"/>
              <a:gd name="T102" fmla="*/ 66 w 176"/>
              <a:gd name="T103" fmla="*/ 105 h 176"/>
              <a:gd name="T104" fmla="*/ 77 w 176"/>
              <a:gd name="T105" fmla="*/ 97 h 176"/>
              <a:gd name="T106" fmla="*/ 77 w 176"/>
              <a:gd name="T107" fmla="*/ 96 h 176"/>
              <a:gd name="T108" fmla="*/ 77 w 176"/>
              <a:gd name="T109" fmla="*/ 96 h 176"/>
              <a:gd name="T110" fmla="*/ 77 w 176"/>
              <a:gd name="T111" fmla="*/ 97 h 176"/>
              <a:gd name="T112" fmla="*/ 81 w 176"/>
              <a:gd name="T113" fmla="*/ 98 h 176"/>
              <a:gd name="T114" fmla="*/ 82 w 176"/>
              <a:gd name="T115" fmla="*/ 99 h 176"/>
              <a:gd name="T116" fmla="*/ 87 w 176"/>
              <a:gd name="T117" fmla="*/ 104 h 176"/>
              <a:gd name="T118" fmla="*/ 87 w 176"/>
              <a:gd name="T119" fmla="*/ 106 h 176"/>
              <a:gd name="T120" fmla="*/ 76 w 176"/>
              <a:gd name="T121" fmla="*/ 11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" h="176">
                <a:moveTo>
                  <a:pt x="120" y="60"/>
                </a:moveTo>
                <a:cubicBezTo>
                  <a:pt x="112" y="60"/>
                  <a:pt x="112" y="60"/>
                  <a:pt x="112" y="60"/>
                </a:cubicBezTo>
                <a:cubicBezTo>
                  <a:pt x="112" y="72"/>
                  <a:pt x="112" y="72"/>
                  <a:pt x="112" y="72"/>
                </a:cubicBezTo>
                <a:cubicBezTo>
                  <a:pt x="100" y="72"/>
                  <a:pt x="100" y="72"/>
                  <a:pt x="100" y="72"/>
                </a:cubicBezTo>
                <a:cubicBezTo>
                  <a:pt x="100" y="80"/>
                  <a:pt x="100" y="80"/>
                  <a:pt x="100" y="80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12" y="92"/>
                  <a:pt x="112" y="92"/>
                  <a:pt x="112" y="92"/>
                </a:cubicBezTo>
                <a:cubicBezTo>
                  <a:pt x="120" y="92"/>
                  <a:pt x="120" y="92"/>
                  <a:pt x="120" y="92"/>
                </a:cubicBezTo>
                <a:cubicBezTo>
                  <a:pt x="120" y="80"/>
                  <a:pt x="120" y="80"/>
                  <a:pt x="120" y="80"/>
                </a:cubicBezTo>
                <a:cubicBezTo>
                  <a:pt x="132" y="80"/>
                  <a:pt x="132" y="80"/>
                  <a:pt x="132" y="80"/>
                </a:cubicBezTo>
                <a:cubicBezTo>
                  <a:pt x="132" y="72"/>
                  <a:pt x="132" y="72"/>
                  <a:pt x="132" y="72"/>
                </a:cubicBezTo>
                <a:cubicBezTo>
                  <a:pt x="120" y="72"/>
                  <a:pt x="120" y="72"/>
                  <a:pt x="120" y="72"/>
                </a:cubicBezTo>
                <a:lnTo>
                  <a:pt x="120" y="60"/>
                </a:lnTo>
                <a:close/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moveTo>
                  <a:pt x="88" y="91"/>
                </a:moveTo>
                <a:cubicBezTo>
                  <a:pt x="86" y="90"/>
                  <a:pt x="84" y="87"/>
                  <a:pt x="84" y="87"/>
                </a:cubicBezTo>
                <a:cubicBezTo>
                  <a:pt x="84" y="86"/>
                  <a:pt x="84" y="85"/>
                  <a:pt x="87" y="83"/>
                </a:cubicBezTo>
                <a:cubicBezTo>
                  <a:pt x="91" y="80"/>
                  <a:pt x="93" y="76"/>
                  <a:pt x="93" y="72"/>
                </a:cubicBezTo>
                <a:cubicBezTo>
                  <a:pt x="93" y="68"/>
                  <a:pt x="92" y="65"/>
                  <a:pt x="90" y="62"/>
                </a:cubicBezTo>
                <a:cubicBezTo>
                  <a:pt x="92" y="62"/>
                  <a:pt x="92" y="62"/>
                  <a:pt x="92" y="62"/>
                </a:cubicBezTo>
                <a:cubicBezTo>
                  <a:pt x="100" y="56"/>
                  <a:pt x="100" y="56"/>
                  <a:pt x="100" y="56"/>
                </a:cubicBezTo>
                <a:cubicBezTo>
                  <a:pt x="77" y="56"/>
                  <a:pt x="77" y="56"/>
                  <a:pt x="77" y="56"/>
                </a:cubicBezTo>
                <a:cubicBezTo>
                  <a:pt x="68" y="56"/>
                  <a:pt x="60" y="63"/>
                  <a:pt x="60" y="71"/>
                </a:cubicBezTo>
                <a:cubicBezTo>
                  <a:pt x="60" y="80"/>
                  <a:pt x="66" y="86"/>
                  <a:pt x="74" y="87"/>
                </a:cubicBezTo>
                <a:cubicBezTo>
                  <a:pt x="74" y="87"/>
                  <a:pt x="74" y="88"/>
                  <a:pt x="74" y="89"/>
                </a:cubicBezTo>
                <a:cubicBezTo>
                  <a:pt x="74" y="90"/>
                  <a:pt x="75" y="91"/>
                  <a:pt x="75" y="92"/>
                </a:cubicBezTo>
                <a:cubicBezTo>
                  <a:pt x="65" y="92"/>
                  <a:pt x="56" y="99"/>
                  <a:pt x="56" y="107"/>
                </a:cubicBezTo>
                <a:cubicBezTo>
                  <a:pt x="56" y="115"/>
                  <a:pt x="64" y="120"/>
                  <a:pt x="76" y="120"/>
                </a:cubicBezTo>
                <a:cubicBezTo>
                  <a:pt x="89" y="120"/>
                  <a:pt x="95" y="112"/>
                  <a:pt x="95" y="105"/>
                </a:cubicBezTo>
                <a:cubicBezTo>
                  <a:pt x="95" y="99"/>
                  <a:pt x="93" y="95"/>
                  <a:pt x="88" y="91"/>
                </a:cubicBezTo>
                <a:moveTo>
                  <a:pt x="70" y="71"/>
                </a:moveTo>
                <a:cubicBezTo>
                  <a:pt x="69" y="68"/>
                  <a:pt x="70" y="65"/>
                  <a:pt x="71" y="64"/>
                </a:cubicBezTo>
                <a:cubicBezTo>
                  <a:pt x="72" y="63"/>
                  <a:pt x="73" y="62"/>
                  <a:pt x="75" y="62"/>
                </a:cubicBezTo>
                <a:cubicBezTo>
                  <a:pt x="75" y="60"/>
                  <a:pt x="75" y="60"/>
                  <a:pt x="75" y="60"/>
                </a:cubicBezTo>
                <a:cubicBezTo>
                  <a:pt x="75" y="60"/>
                  <a:pt x="75" y="60"/>
                  <a:pt x="75" y="60"/>
                </a:cubicBezTo>
                <a:cubicBezTo>
                  <a:pt x="75" y="62"/>
                  <a:pt x="75" y="62"/>
                  <a:pt x="75" y="62"/>
                </a:cubicBezTo>
                <a:cubicBezTo>
                  <a:pt x="79" y="62"/>
                  <a:pt x="82" y="67"/>
                  <a:pt x="83" y="72"/>
                </a:cubicBezTo>
                <a:cubicBezTo>
                  <a:pt x="83" y="75"/>
                  <a:pt x="83" y="78"/>
                  <a:pt x="81" y="80"/>
                </a:cubicBezTo>
                <a:cubicBezTo>
                  <a:pt x="80" y="81"/>
                  <a:pt x="79" y="81"/>
                  <a:pt x="78" y="81"/>
                </a:cubicBezTo>
                <a:cubicBezTo>
                  <a:pt x="78" y="81"/>
                  <a:pt x="78" y="81"/>
                  <a:pt x="78" y="81"/>
                </a:cubicBezTo>
                <a:cubicBezTo>
                  <a:pt x="74" y="81"/>
                  <a:pt x="70" y="77"/>
                  <a:pt x="70" y="71"/>
                </a:cubicBezTo>
                <a:moveTo>
                  <a:pt x="76" y="114"/>
                </a:moveTo>
                <a:cubicBezTo>
                  <a:pt x="70" y="114"/>
                  <a:pt x="66" y="110"/>
                  <a:pt x="66" y="105"/>
                </a:cubicBezTo>
                <a:cubicBezTo>
                  <a:pt x="66" y="101"/>
                  <a:pt x="71" y="97"/>
                  <a:pt x="77" y="97"/>
                </a:cubicBezTo>
                <a:cubicBezTo>
                  <a:pt x="77" y="96"/>
                  <a:pt x="77" y="96"/>
                  <a:pt x="77" y="96"/>
                </a:cubicBezTo>
                <a:cubicBezTo>
                  <a:pt x="77" y="96"/>
                  <a:pt x="77" y="96"/>
                  <a:pt x="77" y="96"/>
                </a:cubicBezTo>
                <a:cubicBezTo>
                  <a:pt x="77" y="97"/>
                  <a:pt x="77" y="97"/>
                  <a:pt x="77" y="97"/>
                </a:cubicBezTo>
                <a:cubicBezTo>
                  <a:pt x="78" y="97"/>
                  <a:pt x="80" y="97"/>
                  <a:pt x="81" y="98"/>
                </a:cubicBezTo>
                <a:cubicBezTo>
                  <a:pt x="82" y="99"/>
                  <a:pt x="82" y="99"/>
                  <a:pt x="82" y="99"/>
                </a:cubicBezTo>
                <a:cubicBezTo>
                  <a:pt x="85" y="101"/>
                  <a:pt x="87" y="102"/>
                  <a:pt x="87" y="104"/>
                </a:cubicBezTo>
                <a:cubicBezTo>
                  <a:pt x="87" y="105"/>
                  <a:pt x="87" y="105"/>
                  <a:pt x="87" y="106"/>
                </a:cubicBezTo>
                <a:cubicBezTo>
                  <a:pt x="87" y="111"/>
                  <a:pt x="83" y="114"/>
                  <a:pt x="76" y="11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16" name="Freeform 261">
            <a:extLst>
              <a:ext uri="{FF2B5EF4-FFF2-40B4-BE49-F238E27FC236}">
                <a16:creationId xmlns:a16="http://schemas.microsoft.com/office/drawing/2014/main" id="{7BC23189-49D8-42D1-96E7-A9953FB6BC7E}"/>
              </a:ext>
            </a:extLst>
          </p:cNvPr>
          <p:cNvSpPr>
            <a:spLocks noEditPoints="1"/>
          </p:cNvSpPr>
          <p:nvPr/>
        </p:nvSpPr>
        <p:spPr bwMode="auto">
          <a:xfrm>
            <a:off x="17472343" y="-3548981"/>
            <a:ext cx="600075" cy="598488"/>
          </a:xfrm>
          <a:custGeom>
            <a:avLst/>
            <a:gdLst>
              <a:gd name="T0" fmla="*/ 64 w 176"/>
              <a:gd name="T1" fmla="*/ 56 h 176"/>
              <a:gd name="T2" fmla="*/ 56 w 176"/>
              <a:gd name="T3" fmla="*/ 64 h 176"/>
              <a:gd name="T4" fmla="*/ 64 w 176"/>
              <a:gd name="T5" fmla="*/ 72 h 176"/>
              <a:gd name="T6" fmla="*/ 72 w 176"/>
              <a:gd name="T7" fmla="*/ 64 h 176"/>
              <a:gd name="T8" fmla="*/ 64 w 176"/>
              <a:gd name="T9" fmla="*/ 56 h 176"/>
              <a:gd name="T10" fmla="*/ 56 w 176"/>
              <a:gd name="T11" fmla="*/ 120 h 176"/>
              <a:gd name="T12" fmla="*/ 72 w 176"/>
              <a:gd name="T13" fmla="*/ 120 h 176"/>
              <a:gd name="T14" fmla="*/ 72 w 176"/>
              <a:gd name="T15" fmla="*/ 76 h 176"/>
              <a:gd name="T16" fmla="*/ 56 w 176"/>
              <a:gd name="T17" fmla="*/ 76 h 176"/>
              <a:gd name="T18" fmla="*/ 56 w 176"/>
              <a:gd name="T19" fmla="*/ 120 h 176"/>
              <a:gd name="T20" fmla="*/ 88 w 176"/>
              <a:gd name="T21" fmla="*/ 0 h 176"/>
              <a:gd name="T22" fmla="*/ 0 w 176"/>
              <a:gd name="T23" fmla="*/ 88 h 176"/>
              <a:gd name="T24" fmla="*/ 88 w 176"/>
              <a:gd name="T25" fmla="*/ 176 h 176"/>
              <a:gd name="T26" fmla="*/ 176 w 176"/>
              <a:gd name="T27" fmla="*/ 88 h 176"/>
              <a:gd name="T28" fmla="*/ 88 w 176"/>
              <a:gd name="T29" fmla="*/ 0 h 176"/>
              <a:gd name="T30" fmla="*/ 88 w 176"/>
              <a:gd name="T31" fmla="*/ 168 h 176"/>
              <a:gd name="T32" fmla="*/ 8 w 176"/>
              <a:gd name="T33" fmla="*/ 88 h 176"/>
              <a:gd name="T34" fmla="*/ 88 w 176"/>
              <a:gd name="T35" fmla="*/ 8 h 176"/>
              <a:gd name="T36" fmla="*/ 168 w 176"/>
              <a:gd name="T37" fmla="*/ 88 h 176"/>
              <a:gd name="T38" fmla="*/ 88 w 176"/>
              <a:gd name="T39" fmla="*/ 168 h 176"/>
              <a:gd name="T40" fmla="*/ 109 w 176"/>
              <a:gd name="T41" fmla="*/ 76 h 176"/>
              <a:gd name="T42" fmla="*/ 96 w 176"/>
              <a:gd name="T43" fmla="*/ 83 h 176"/>
              <a:gd name="T44" fmla="*/ 96 w 176"/>
              <a:gd name="T45" fmla="*/ 76 h 176"/>
              <a:gd name="T46" fmla="*/ 80 w 176"/>
              <a:gd name="T47" fmla="*/ 76 h 176"/>
              <a:gd name="T48" fmla="*/ 80 w 176"/>
              <a:gd name="T49" fmla="*/ 120 h 176"/>
              <a:gd name="T50" fmla="*/ 96 w 176"/>
              <a:gd name="T51" fmla="*/ 120 h 176"/>
              <a:gd name="T52" fmla="*/ 96 w 176"/>
              <a:gd name="T53" fmla="*/ 96 h 176"/>
              <a:gd name="T54" fmla="*/ 103 w 176"/>
              <a:gd name="T55" fmla="*/ 88 h 176"/>
              <a:gd name="T56" fmla="*/ 108 w 176"/>
              <a:gd name="T57" fmla="*/ 96 h 176"/>
              <a:gd name="T58" fmla="*/ 108 w 176"/>
              <a:gd name="T59" fmla="*/ 120 h 176"/>
              <a:gd name="T60" fmla="*/ 124 w 176"/>
              <a:gd name="T61" fmla="*/ 120 h 176"/>
              <a:gd name="T62" fmla="*/ 124 w 176"/>
              <a:gd name="T63" fmla="*/ 96 h 176"/>
              <a:gd name="T64" fmla="*/ 109 w 176"/>
              <a:gd name="T65" fmla="*/ 7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6" h="176">
                <a:moveTo>
                  <a:pt x="64" y="56"/>
                </a:moveTo>
                <a:cubicBezTo>
                  <a:pt x="60" y="56"/>
                  <a:pt x="56" y="60"/>
                  <a:pt x="56" y="64"/>
                </a:cubicBezTo>
                <a:cubicBezTo>
                  <a:pt x="56" y="68"/>
                  <a:pt x="60" y="72"/>
                  <a:pt x="64" y="72"/>
                </a:cubicBezTo>
                <a:cubicBezTo>
                  <a:pt x="68" y="72"/>
                  <a:pt x="72" y="68"/>
                  <a:pt x="72" y="64"/>
                </a:cubicBezTo>
                <a:cubicBezTo>
                  <a:pt x="72" y="60"/>
                  <a:pt x="68" y="56"/>
                  <a:pt x="64" y="56"/>
                </a:cubicBezTo>
                <a:moveTo>
                  <a:pt x="56" y="120"/>
                </a:moveTo>
                <a:cubicBezTo>
                  <a:pt x="72" y="120"/>
                  <a:pt x="72" y="120"/>
                  <a:pt x="72" y="120"/>
                </a:cubicBezTo>
                <a:cubicBezTo>
                  <a:pt x="72" y="76"/>
                  <a:pt x="72" y="76"/>
                  <a:pt x="72" y="76"/>
                </a:cubicBezTo>
                <a:cubicBezTo>
                  <a:pt x="56" y="76"/>
                  <a:pt x="56" y="76"/>
                  <a:pt x="56" y="76"/>
                </a:cubicBezTo>
                <a:lnTo>
                  <a:pt x="56" y="120"/>
                </a:lnTo>
                <a:close/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moveTo>
                  <a:pt x="109" y="76"/>
                </a:moveTo>
                <a:cubicBezTo>
                  <a:pt x="98" y="76"/>
                  <a:pt x="96" y="83"/>
                  <a:pt x="96" y="83"/>
                </a:cubicBezTo>
                <a:cubicBezTo>
                  <a:pt x="96" y="76"/>
                  <a:pt x="96" y="76"/>
                  <a:pt x="96" y="76"/>
                </a:cubicBezTo>
                <a:cubicBezTo>
                  <a:pt x="80" y="76"/>
                  <a:pt x="80" y="76"/>
                  <a:pt x="80" y="76"/>
                </a:cubicBezTo>
                <a:cubicBezTo>
                  <a:pt x="80" y="120"/>
                  <a:pt x="80" y="120"/>
                  <a:pt x="80" y="120"/>
                </a:cubicBezTo>
                <a:cubicBezTo>
                  <a:pt x="96" y="120"/>
                  <a:pt x="96" y="120"/>
                  <a:pt x="96" y="120"/>
                </a:cubicBezTo>
                <a:cubicBezTo>
                  <a:pt x="96" y="96"/>
                  <a:pt x="96" y="96"/>
                  <a:pt x="96" y="96"/>
                </a:cubicBezTo>
                <a:cubicBezTo>
                  <a:pt x="96" y="96"/>
                  <a:pt x="96" y="88"/>
                  <a:pt x="103" y="88"/>
                </a:cubicBezTo>
                <a:cubicBezTo>
                  <a:pt x="107" y="88"/>
                  <a:pt x="108" y="92"/>
                  <a:pt x="108" y="96"/>
                </a:cubicBezTo>
                <a:cubicBezTo>
                  <a:pt x="108" y="120"/>
                  <a:pt x="108" y="120"/>
                  <a:pt x="108" y="120"/>
                </a:cubicBezTo>
                <a:cubicBezTo>
                  <a:pt x="124" y="120"/>
                  <a:pt x="124" y="120"/>
                  <a:pt x="124" y="120"/>
                </a:cubicBezTo>
                <a:cubicBezTo>
                  <a:pt x="124" y="96"/>
                  <a:pt x="124" y="96"/>
                  <a:pt x="124" y="96"/>
                </a:cubicBezTo>
                <a:cubicBezTo>
                  <a:pt x="124" y="83"/>
                  <a:pt x="119" y="76"/>
                  <a:pt x="109" y="7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17" name="Freeform 262">
            <a:extLst>
              <a:ext uri="{FF2B5EF4-FFF2-40B4-BE49-F238E27FC236}">
                <a16:creationId xmlns:a16="http://schemas.microsoft.com/office/drawing/2014/main" id="{51D4C81C-6175-4FD3-B610-17C4AD91867B}"/>
              </a:ext>
            </a:extLst>
          </p:cNvPr>
          <p:cNvSpPr>
            <a:spLocks noEditPoints="1"/>
          </p:cNvSpPr>
          <p:nvPr/>
        </p:nvSpPr>
        <p:spPr bwMode="auto">
          <a:xfrm>
            <a:off x="18618518" y="-3548981"/>
            <a:ext cx="600075" cy="598488"/>
          </a:xfrm>
          <a:custGeom>
            <a:avLst/>
            <a:gdLst>
              <a:gd name="T0" fmla="*/ 94 w 176"/>
              <a:gd name="T1" fmla="*/ 108 h 176"/>
              <a:gd name="T2" fmla="*/ 92 w 176"/>
              <a:gd name="T3" fmla="*/ 106 h 176"/>
              <a:gd name="T4" fmla="*/ 92 w 176"/>
              <a:gd name="T5" fmla="*/ 84 h 176"/>
              <a:gd name="T6" fmla="*/ 108 w 176"/>
              <a:gd name="T7" fmla="*/ 84 h 176"/>
              <a:gd name="T8" fmla="*/ 108 w 176"/>
              <a:gd name="T9" fmla="*/ 72 h 176"/>
              <a:gd name="T10" fmla="*/ 92 w 176"/>
              <a:gd name="T11" fmla="*/ 72 h 176"/>
              <a:gd name="T12" fmla="*/ 92 w 176"/>
              <a:gd name="T13" fmla="*/ 56 h 176"/>
              <a:gd name="T14" fmla="*/ 82 w 176"/>
              <a:gd name="T15" fmla="*/ 56 h 176"/>
              <a:gd name="T16" fmla="*/ 79 w 176"/>
              <a:gd name="T17" fmla="*/ 64 h 176"/>
              <a:gd name="T18" fmla="*/ 75 w 176"/>
              <a:gd name="T19" fmla="*/ 70 h 176"/>
              <a:gd name="T20" fmla="*/ 68 w 176"/>
              <a:gd name="T21" fmla="*/ 73 h 176"/>
              <a:gd name="T22" fmla="*/ 68 w 176"/>
              <a:gd name="T23" fmla="*/ 84 h 176"/>
              <a:gd name="T24" fmla="*/ 76 w 176"/>
              <a:gd name="T25" fmla="*/ 84 h 176"/>
              <a:gd name="T26" fmla="*/ 76 w 176"/>
              <a:gd name="T27" fmla="*/ 105 h 176"/>
              <a:gd name="T28" fmla="*/ 77 w 176"/>
              <a:gd name="T29" fmla="*/ 111 h 176"/>
              <a:gd name="T30" fmla="*/ 80 w 176"/>
              <a:gd name="T31" fmla="*/ 116 h 176"/>
              <a:gd name="T32" fmla="*/ 87 w 176"/>
              <a:gd name="T33" fmla="*/ 119 h 176"/>
              <a:gd name="T34" fmla="*/ 95 w 176"/>
              <a:gd name="T35" fmla="*/ 120 h 176"/>
              <a:gd name="T36" fmla="*/ 102 w 176"/>
              <a:gd name="T37" fmla="*/ 119 h 176"/>
              <a:gd name="T38" fmla="*/ 111 w 176"/>
              <a:gd name="T39" fmla="*/ 116 h 176"/>
              <a:gd name="T40" fmla="*/ 111 w 176"/>
              <a:gd name="T41" fmla="*/ 107 h 176"/>
              <a:gd name="T42" fmla="*/ 100 w 176"/>
              <a:gd name="T43" fmla="*/ 110 h 176"/>
              <a:gd name="T44" fmla="*/ 94 w 176"/>
              <a:gd name="T45" fmla="*/ 108 h 176"/>
              <a:gd name="T46" fmla="*/ 88 w 176"/>
              <a:gd name="T47" fmla="*/ 0 h 176"/>
              <a:gd name="T48" fmla="*/ 0 w 176"/>
              <a:gd name="T49" fmla="*/ 88 h 176"/>
              <a:gd name="T50" fmla="*/ 88 w 176"/>
              <a:gd name="T51" fmla="*/ 176 h 176"/>
              <a:gd name="T52" fmla="*/ 176 w 176"/>
              <a:gd name="T53" fmla="*/ 88 h 176"/>
              <a:gd name="T54" fmla="*/ 88 w 176"/>
              <a:gd name="T55" fmla="*/ 0 h 176"/>
              <a:gd name="T56" fmla="*/ 88 w 176"/>
              <a:gd name="T57" fmla="*/ 168 h 176"/>
              <a:gd name="T58" fmla="*/ 8 w 176"/>
              <a:gd name="T59" fmla="*/ 88 h 176"/>
              <a:gd name="T60" fmla="*/ 88 w 176"/>
              <a:gd name="T61" fmla="*/ 8 h 176"/>
              <a:gd name="T62" fmla="*/ 168 w 176"/>
              <a:gd name="T63" fmla="*/ 88 h 176"/>
              <a:gd name="T64" fmla="*/ 88 w 176"/>
              <a:gd name="T65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6" h="176">
                <a:moveTo>
                  <a:pt x="94" y="108"/>
                </a:moveTo>
                <a:cubicBezTo>
                  <a:pt x="93" y="108"/>
                  <a:pt x="92" y="107"/>
                  <a:pt x="92" y="106"/>
                </a:cubicBezTo>
                <a:cubicBezTo>
                  <a:pt x="92" y="106"/>
                  <a:pt x="92" y="84"/>
                  <a:pt x="92" y="84"/>
                </a:cubicBezTo>
                <a:cubicBezTo>
                  <a:pt x="108" y="84"/>
                  <a:pt x="108" y="84"/>
                  <a:pt x="108" y="84"/>
                </a:cubicBezTo>
                <a:cubicBezTo>
                  <a:pt x="108" y="72"/>
                  <a:pt x="108" y="72"/>
                  <a:pt x="108" y="72"/>
                </a:cubicBezTo>
                <a:cubicBezTo>
                  <a:pt x="92" y="72"/>
                  <a:pt x="92" y="72"/>
                  <a:pt x="92" y="72"/>
                </a:cubicBezTo>
                <a:cubicBezTo>
                  <a:pt x="92" y="56"/>
                  <a:pt x="92" y="56"/>
                  <a:pt x="92" y="56"/>
                </a:cubicBezTo>
                <a:cubicBezTo>
                  <a:pt x="82" y="56"/>
                  <a:pt x="82" y="56"/>
                  <a:pt x="82" y="56"/>
                </a:cubicBezTo>
                <a:cubicBezTo>
                  <a:pt x="81" y="59"/>
                  <a:pt x="81" y="62"/>
                  <a:pt x="79" y="64"/>
                </a:cubicBezTo>
                <a:cubicBezTo>
                  <a:pt x="78" y="66"/>
                  <a:pt x="77" y="68"/>
                  <a:pt x="75" y="70"/>
                </a:cubicBezTo>
                <a:cubicBezTo>
                  <a:pt x="73" y="71"/>
                  <a:pt x="71" y="72"/>
                  <a:pt x="68" y="73"/>
                </a:cubicBezTo>
                <a:cubicBezTo>
                  <a:pt x="68" y="84"/>
                  <a:pt x="68" y="84"/>
                  <a:pt x="68" y="84"/>
                </a:cubicBezTo>
                <a:cubicBezTo>
                  <a:pt x="76" y="84"/>
                  <a:pt x="76" y="84"/>
                  <a:pt x="76" y="84"/>
                </a:cubicBezTo>
                <a:cubicBezTo>
                  <a:pt x="76" y="105"/>
                  <a:pt x="76" y="105"/>
                  <a:pt x="76" y="105"/>
                </a:cubicBezTo>
                <a:cubicBezTo>
                  <a:pt x="76" y="108"/>
                  <a:pt x="76" y="110"/>
                  <a:pt x="77" y="111"/>
                </a:cubicBezTo>
                <a:cubicBezTo>
                  <a:pt x="78" y="113"/>
                  <a:pt x="79" y="114"/>
                  <a:pt x="80" y="116"/>
                </a:cubicBezTo>
                <a:cubicBezTo>
                  <a:pt x="82" y="117"/>
                  <a:pt x="84" y="118"/>
                  <a:pt x="87" y="119"/>
                </a:cubicBezTo>
                <a:cubicBezTo>
                  <a:pt x="89" y="120"/>
                  <a:pt x="92" y="120"/>
                  <a:pt x="95" y="120"/>
                </a:cubicBezTo>
                <a:cubicBezTo>
                  <a:pt x="97" y="120"/>
                  <a:pt x="100" y="120"/>
                  <a:pt x="102" y="119"/>
                </a:cubicBezTo>
                <a:cubicBezTo>
                  <a:pt x="104" y="119"/>
                  <a:pt x="108" y="118"/>
                  <a:pt x="111" y="116"/>
                </a:cubicBezTo>
                <a:cubicBezTo>
                  <a:pt x="111" y="107"/>
                  <a:pt x="111" y="107"/>
                  <a:pt x="111" y="107"/>
                </a:cubicBezTo>
                <a:cubicBezTo>
                  <a:pt x="107" y="109"/>
                  <a:pt x="103" y="110"/>
                  <a:pt x="100" y="110"/>
                </a:cubicBezTo>
                <a:cubicBezTo>
                  <a:pt x="98" y="110"/>
                  <a:pt x="96" y="109"/>
                  <a:pt x="94" y="108"/>
                </a:cubicBezTo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18" name="Freeform 263">
            <a:extLst>
              <a:ext uri="{FF2B5EF4-FFF2-40B4-BE49-F238E27FC236}">
                <a16:creationId xmlns:a16="http://schemas.microsoft.com/office/drawing/2014/main" id="{A85F6271-4982-44D9-9AEC-E23718A08FC3}"/>
              </a:ext>
            </a:extLst>
          </p:cNvPr>
          <p:cNvSpPr>
            <a:spLocks noEditPoints="1"/>
          </p:cNvSpPr>
          <p:nvPr/>
        </p:nvSpPr>
        <p:spPr bwMode="auto">
          <a:xfrm>
            <a:off x="19763105" y="-3548981"/>
            <a:ext cx="600075" cy="598488"/>
          </a:xfrm>
          <a:custGeom>
            <a:avLst/>
            <a:gdLst>
              <a:gd name="T0" fmla="*/ 107 w 176"/>
              <a:gd name="T1" fmla="*/ 56 h 176"/>
              <a:gd name="T2" fmla="*/ 105 w 176"/>
              <a:gd name="T3" fmla="*/ 56 h 176"/>
              <a:gd name="T4" fmla="*/ 105 w 176"/>
              <a:gd name="T5" fmla="*/ 56 h 176"/>
              <a:gd name="T6" fmla="*/ 98 w 176"/>
              <a:gd name="T7" fmla="*/ 56 h 176"/>
              <a:gd name="T8" fmla="*/ 97 w 176"/>
              <a:gd name="T9" fmla="*/ 56 h 176"/>
              <a:gd name="T10" fmla="*/ 81 w 176"/>
              <a:gd name="T11" fmla="*/ 83 h 176"/>
              <a:gd name="T12" fmla="*/ 66 w 176"/>
              <a:gd name="T13" fmla="*/ 56 h 176"/>
              <a:gd name="T14" fmla="*/ 65 w 176"/>
              <a:gd name="T15" fmla="*/ 56 h 176"/>
              <a:gd name="T16" fmla="*/ 58 w 176"/>
              <a:gd name="T17" fmla="*/ 56 h 176"/>
              <a:gd name="T18" fmla="*/ 56 w 176"/>
              <a:gd name="T19" fmla="*/ 56 h 176"/>
              <a:gd name="T20" fmla="*/ 77 w 176"/>
              <a:gd name="T21" fmla="*/ 93 h 176"/>
              <a:gd name="T22" fmla="*/ 77 w 176"/>
              <a:gd name="T23" fmla="*/ 119 h 176"/>
              <a:gd name="T24" fmla="*/ 77 w 176"/>
              <a:gd name="T25" fmla="*/ 120 h 176"/>
              <a:gd name="T26" fmla="*/ 77 w 176"/>
              <a:gd name="T27" fmla="*/ 120 h 176"/>
              <a:gd name="T28" fmla="*/ 78 w 176"/>
              <a:gd name="T29" fmla="*/ 120 h 176"/>
              <a:gd name="T30" fmla="*/ 85 w 176"/>
              <a:gd name="T31" fmla="*/ 120 h 176"/>
              <a:gd name="T32" fmla="*/ 86 w 176"/>
              <a:gd name="T33" fmla="*/ 120 h 176"/>
              <a:gd name="T34" fmla="*/ 86 w 176"/>
              <a:gd name="T35" fmla="*/ 93 h 176"/>
              <a:gd name="T36" fmla="*/ 96 w 176"/>
              <a:gd name="T37" fmla="*/ 75 h 176"/>
              <a:gd name="T38" fmla="*/ 106 w 176"/>
              <a:gd name="T39" fmla="*/ 57 h 176"/>
              <a:gd name="T40" fmla="*/ 107 w 176"/>
              <a:gd name="T41" fmla="*/ 56 h 176"/>
              <a:gd name="T42" fmla="*/ 108 w 176"/>
              <a:gd name="T43" fmla="*/ 111 h 176"/>
              <a:gd name="T44" fmla="*/ 102 w 176"/>
              <a:gd name="T45" fmla="*/ 114 h 176"/>
              <a:gd name="T46" fmla="*/ 103 w 176"/>
              <a:gd name="T47" fmla="*/ 118 h 176"/>
              <a:gd name="T48" fmla="*/ 106 w 176"/>
              <a:gd name="T49" fmla="*/ 120 h 176"/>
              <a:gd name="T50" fmla="*/ 107 w 176"/>
              <a:gd name="T51" fmla="*/ 120 h 176"/>
              <a:gd name="T52" fmla="*/ 112 w 176"/>
              <a:gd name="T53" fmla="*/ 117 h 176"/>
              <a:gd name="T54" fmla="*/ 111 w 176"/>
              <a:gd name="T55" fmla="*/ 113 h 176"/>
              <a:gd name="T56" fmla="*/ 108 w 176"/>
              <a:gd name="T57" fmla="*/ 111 h 176"/>
              <a:gd name="T58" fmla="*/ 116 w 176"/>
              <a:gd name="T59" fmla="*/ 57 h 176"/>
              <a:gd name="T60" fmla="*/ 115 w 176"/>
              <a:gd name="T61" fmla="*/ 57 h 176"/>
              <a:gd name="T62" fmla="*/ 111 w 176"/>
              <a:gd name="T63" fmla="*/ 61 h 176"/>
              <a:gd name="T64" fmla="*/ 106 w 176"/>
              <a:gd name="T65" fmla="*/ 105 h 176"/>
              <a:gd name="T66" fmla="*/ 106 w 176"/>
              <a:gd name="T67" fmla="*/ 106 h 176"/>
              <a:gd name="T68" fmla="*/ 107 w 176"/>
              <a:gd name="T69" fmla="*/ 106 h 176"/>
              <a:gd name="T70" fmla="*/ 107 w 176"/>
              <a:gd name="T71" fmla="*/ 106 h 176"/>
              <a:gd name="T72" fmla="*/ 110 w 176"/>
              <a:gd name="T73" fmla="*/ 107 h 176"/>
              <a:gd name="T74" fmla="*/ 111 w 176"/>
              <a:gd name="T75" fmla="*/ 107 h 176"/>
              <a:gd name="T76" fmla="*/ 111 w 176"/>
              <a:gd name="T77" fmla="*/ 106 h 176"/>
              <a:gd name="T78" fmla="*/ 118 w 176"/>
              <a:gd name="T79" fmla="*/ 69 h 176"/>
              <a:gd name="T80" fmla="*/ 120 w 176"/>
              <a:gd name="T81" fmla="*/ 63 h 176"/>
              <a:gd name="T82" fmla="*/ 119 w 176"/>
              <a:gd name="T83" fmla="*/ 59 h 176"/>
              <a:gd name="T84" fmla="*/ 116 w 176"/>
              <a:gd name="T85" fmla="*/ 57 h 176"/>
              <a:gd name="T86" fmla="*/ 88 w 176"/>
              <a:gd name="T87" fmla="*/ 0 h 176"/>
              <a:gd name="T88" fmla="*/ 0 w 176"/>
              <a:gd name="T89" fmla="*/ 88 h 176"/>
              <a:gd name="T90" fmla="*/ 88 w 176"/>
              <a:gd name="T91" fmla="*/ 176 h 176"/>
              <a:gd name="T92" fmla="*/ 176 w 176"/>
              <a:gd name="T93" fmla="*/ 88 h 176"/>
              <a:gd name="T94" fmla="*/ 88 w 176"/>
              <a:gd name="T95" fmla="*/ 0 h 176"/>
              <a:gd name="T96" fmla="*/ 88 w 176"/>
              <a:gd name="T97" fmla="*/ 168 h 176"/>
              <a:gd name="T98" fmla="*/ 8 w 176"/>
              <a:gd name="T99" fmla="*/ 88 h 176"/>
              <a:gd name="T100" fmla="*/ 88 w 176"/>
              <a:gd name="T101" fmla="*/ 8 h 176"/>
              <a:gd name="T102" fmla="*/ 168 w 176"/>
              <a:gd name="T103" fmla="*/ 88 h 176"/>
              <a:gd name="T104" fmla="*/ 88 w 176"/>
              <a:gd name="T105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107" y="56"/>
                </a:moveTo>
                <a:cubicBezTo>
                  <a:pt x="105" y="56"/>
                  <a:pt x="105" y="56"/>
                  <a:pt x="105" y="56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03" y="57"/>
                  <a:pt x="100" y="57"/>
                  <a:pt x="98" y="56"/>
                </a:cubicBezTo>
                <a:cubicBezTo>
                  <a:pt x="97" y="56"/>
                  <a:pt x="97" y="56"/>
                  <a:pt x="97" y="56"/>
                </a:cubicBezTo>
                <a:cubicBezTo>
                  <a:pt x="81" y="83"/>
                  <a:pt x="81" y="83"/>
                  <a:pt x="81" y="83"/>
                </a:cubicBezTo>
                <a:cubicBezTo>
                  <a:pt x="66" y="56"/>
                  <a:pt x="66" y="56"/>
                  <a:pt x="66" y="56"/>
                </a:cubicBezTo>
                <a:cubicBezTo>
                  <a:pt x="65" y="56"/>
                  <a:pt x="65" y="56"/>
                  <a:pt x="65" y="56"/>
                </a:cubicBezTo>
                <a:cubicBezTo>
                  <a:pt x="63" y="57"/>
                  <a:pt x="60" y="57"/>
                  <a:pt x="58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77" y="93"/>
                  <a:pt x="77" y="93"/>
                  <a:pt x="77" y="93"/>
                </a:cubicBezTo>
                <a:cubicBezTo>
                  <a:pt x="77" y="119"/>
                  <a:pt x="77" y="119"/>
                  <a:pt x="77" y="119"/>
                </a:cubicBezTo>
                <a:cubicBezTo>
                  <a:pt x="77" y="120"/>
                  <a:pt x="77" y="120"/>
                  <a:pt x="77" y="120"/>
                </a:cubicBezTo>
                <a:cubicBezTo>
                  <a:pt x="77" y="120"/>
                  <a:pt x="77" y="120"/>
                  <a:pt x="77" y="120"/>
                </a:cubicBezTo>
                <a:cubicBezTo>
                  <a:pt x="78" y="120"/>
                  <a:pt x="78" y="120"/>
                  <a:pt x="78" y="120"/>
                </a:cubicBezTo>
                <a:cubicBezTo>
                  <a:pt x="80" y="119"/>
                  <a:pt x="83" y="119"/>
                  <a:pt x="85" y="120"/>
                </a:cubicBezTo>
                <a:cubicBezTo>
                  <a:pt x="86" y="120"/>
                  <a:pt x="86" y="120"/>
                  <a:pt x="86" y="120"/>
                </a:cubicBezTo>
                <a:cubicBezTo>
                  <a:pt x="86" y="93"/>
                  <a:pt x="86" y="93"/>
                  <a:pt x="86" y="93"/>
                </a:cubicBezTo>
                <a:cubicBezTo>
                  <a:pt x="86" y="91"/>
                  <a:pt x="91" y="83"/>
                  <a:pt x="96" y="75"/>
                </a:cubicBezTo>
                <a:cubicBezTo>
                  <a:pt x="101" y="66"/>
                  <a:pt x="106" y="57"/>
                  <a:pt x="106" y="57"/>
                </a:cubicBezTo>
                <a:lnTo>
                  <a:pt x="107" y="56"/>
                </a:lnTo>
                <a:close/>
                <a:moveTo>
                  <a:pt x="108" y="111"/>
                </a:moveTo>
                <a:cubicBezTo>
                  <a:pt x="105" y="110"/>
                  <a:pt x="103" y="111"/>
                  <a:pt x="102" y="114"/>
                </a:cubicBezTo>
                <a:cubicBezTo>
                  <a:pt x="102" y="116"/>
                  <a:pt x="102" y="117"/>
                  <a:pt x="103" y="118"/>
                </a:cubicBezTo>
                <a:cubicBezTo>
                  <a:pt x="104" y="119"/>
                  <a:pt x="105" y="119"/>
                  <a:pt x="106" y="120"/>
                </a:cubicBezTo>
                <a:cubicBezTo>
                  <a:pt x="106" y="120"/>
                  <a:pt x="107" y="120"/>
                  <a:pt x="107" y="120"/>
                </a:cubicBezTo>
                <a:cubicBezTo>
                  <a:pt x="109" y="120"/>
                  <a:pt x="111" y="119"/>
                  <a:pt x="112" y="117"/>
                </a:cubicBezTo>
                <a:cubicBezTo>
                  <a:pt x="112" y="115"/>
                  <a:pt x="112" y="114"/>
                  <a:pt x="111" y="113"/>
                </a:cubicBezTo>
                <a:cubicBezTo>
                  <a:pt x="111" y="112"/>
                  <a:pt x="110" y="111"/>
                  <a:pt x="108" y="111"/>
                </a:cubicBezTo>
                <a:moveTo>
                  <a:pt x="116" y="57"/>
                </a:moveTo>
                <a:cubicBezTo>
                  <a:pt x="116" y="57"/>
                  <a:pt x="116" y="57"/>
                  <a:pt x="115" y="57"/>
                </a:cubicBezTo>
                <a:cubicBezTo>
                  <a:pt x="113" y="57"/>
                  <a:pt x="111" y="58"/>
                  <a:pt x="111" y="61"/>
                </a:cubicBezTo>
                <a:cubicBezTo>
                  <a:pt x="108" y="95"/>
                  <a:pt x="106" y="105"/>
                  <a:pt x="106" y="105"/>
                </a:cubicBezTo>
                <a:cubicBezTo>
                  <a:pt x="106" y="106"/>
                  <a:pt x="106" y="106"/>
                  <a:pt x="106" y="106"/>
                </a:cubicBezTo>
                <a:cubicBezTo>
                  <a:pt x="107" y="106"/>
                  <a:pt x="107" y="106"/>
                  <a:pt x="107" y="106"/>
                </a:cubicBezTo>
                <a:cubicBezTo>
                  <a:pt x="107" y="106"/>
                  <a:pt x="107" y="106"/>
                  <a:pt x="107" y="106"/>
                </a:cubicBezTo>
                <a:cubicBezTo>
                  <a:pt x="108" y="106"/>
                  <a:pt x="109" y="106"/>
                  <a:pt x="110" y="107"/>
                </a:cubicBezTo>
                <a:cubicBezTo>
                  <a:pt x="111" y="107"/>
                  <a:pt x="111" y="107"/>
                  <a:pt x="111" y="107"/>
                </a:cubicBezTo>
                <a:cubicBezTo>
                  <a:pt x="111" y="106"/>
                  <a:pt x="111" y="106"/>
                  <a:pt x="111" y="106"/>
                </a:cubicBezTo>
                <a:cubicBezTo>
                  <a:pt x="113" y="94"/>
                  <a:pt x="116" y="78"/>
                  <a:pt x="118" y="69"/>
                </a:cubicBezTo>
                <a:cubicBezTo>
                  <a:pt x="119" y="66"/>
                  <a:pt x="120" y="64"/>
                  <a:pt x="120" y="63"/>
                </a:cubicBezTo>
                <a:cubicBezTo>
                  <a:pt x="120" y="61"/>
                  <a:pt x="120" y="60"/>
                  <a:pt x="119" y="59"/>
                </a:cubicBezTo>
                <a:cubicBezTo>
                  <a:pt x="119" y="58"/>
                  <a:pt x="118" y="57"/>
                  <a:pt x="116" y="57"/>
                </a:cubicBezTo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19" name="Freeform 264">
            <a:extLst>
              <a:ext uri="{FF2B5EF4-FFF2-40B4-BE49-F238E27FC236}">
                <a16:creationId xmlns:a16="http://schemas.microsoft.com/office/drawing/2014/main" id="{B38D3CE8-D8E3-40FD-9521-ABAD93D7E721}"/>
              </a:ext>
            </a:extLst>
          </p:cNvPr>
          <p:cNvSpPr>
            <a:spLocks noEditPoints="1"/>
          </p:cNvSpPr>
          <p:nvPr/>
        </p:nvSpPr>
        <p:spPr bwMode="auto">
          <a:xfrm>
            <a:off x="20909280" y="-3548981"/>
            <a:ext cx="600075" cy="598488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68 h 176"/>
              <a:gd name="T12" fmla="*/ 8 w 176"/>
              <a:gd name="T13" fmla="*/ 88 h 176"/>
              <a:gd name="T14" fmla="*/ 88 w 176"/>
              <a:gd name="T15" fmla="*/ 8 h 176"/>
              <a:gd name="T16" fmla="*/ 168 w 176"/>
              <a:gd name="T17" fmla="*/ 88 h 176"/>
              <a:gd name="T18" fmla="*/ 88 w 176"/>
              <a:gd name="T19" fmla="*/ 168 h 176"/>
              <a:gd name="T20" fmla="*/ 113 w 176"/>
              <a:gd name="T21" fmla="*/ 79 h 176"/>
              <a:gd name="T22" fmla="*/ 113 w 176"/>
              <a:gd name="T23" fmla="*/ 79 h 176"/>
              <a:gd name="T24" fmla="*/ 113 w 176"/>
              <a:gd name="T25" fmla="*/ 79 h 176"/>
              <a:gd name="T26" fmla="*/ 113 w 176"/>
              <a:gd name="T27" fmla="*/ 79 h 176"/>
              <a:gd name="T28" fmla="*/ 106 w 176"/>
              <a:gd name="T29" fmla="*/ 120 h 176"/>
              <a:gd name="T30" fmla="*/ 106 w 176"/>
              <a:gd name="T31" fmla="*/ 120 h 176"/>
              <a:gd name="T32" fmla="*/ 88 w 176"/>
              <a:gd name="T33" fmla="*/ 107 h 176"/>
              <a:gd name="T34" fmla="*/ 71 w 176"/>
              <a:gd name="T35" fmla="*/ 120 h 176"/>
              <a:gd name="T36" fmla="*/ 71 w 176"/>
              <a:gd name="T37" fmla="*/ 120 h 176"/>
              <a:gd name="T38" fmla="*/ 62 w 176"/>
              <a:gd name="T39" fmla="*/ 114 h 176"/>
              <a:gd name="T40" fmla="*/ 62 w 176"/>
              <a:gd name="T41" fmla="*/ 119 h 176"/>
              <a:gd name="T42" fmla="*/ 88 w 176"/>
              <a:gd name="T43" fmla="*/ 136 h 176"/>
              <a:gd name="T44" fmla="*/ 114 w 176"/>
              <a:gd name="T45" fmla="*/ 119 h 176"/>
              <a:gd name="T46" fmla="*/ 114 w 176"/>
              <a:gd name="T47" fmla="*/ 115 h 176"/>
              <a:gd name="T48" fmla="*/ 106 w 176"/>
              <a:gd name="T49" fmla="*/ 120 h 176"/>
              <a:gd name="T50" fmla="*/ 62 w 176"/>
              <a:gd name="T51" fmla="*/ 80 h 176"/>
              <a:gd name="T52" fmla="*/ 44 w 176"/>
              <a:gd name="T53" fmla="*/ 94 h 176"/>
              <a:gd name="T54" fmla="*/ 60 w 176"/>
              <a:gd name="T55" fmla="*/ 104 h 176"/>
              <a:gd name="T56" fmla="*/ 60 w 176"/>
              <a:gd name="T57" fmla="*/ 104 h 176"/>
              <a:gd name="T58" fmla="*/ 63 w 176"/>
              <a:gd name="T59" fmla="*/ 106 h 176"/>
              <a:gd name="T60" fmla="*/ 70 w 176"/>
              <a:gd name="T61" fmla="*/ 110 h 176"/>
              <a:gd name="T62" fmla="*/ 82 w 176"/>
              <a:gd name="T63" fmla="*/ 101 h 176"/>
              <a:gd name="T64" fmla="*/ 88 w 176"/>
              <a:gd name="T65" fmla="*/ 97 h 176"/>
              <a:gd name="T66" fmla="*/ 88 w 176"/>
              <a:gd name="T67" fmla="*/ 97 h 176"/>
              <a:gd name="T68" fmla="*/ 88 w 176"/>
              <a:gd name="T69" fmla="*/ 97 h 176"/>
              <a:gd name="T70" fmla="*/ 88 w 176"/>
              <a:gd name="T71" fmla="*/ 97 h 176"/>
              <a:gd name="T72" fmla="*/ 88 w 176"/>
              <a:gd name="T73" fmla="*/ 97 h 176"/>
              <a:gd name="T74" fmla="*/ 102 w 176"/>
              <a:gd name="T75" fmla="*/ 107 h 176"/>
              <a:gd name="T76" fmla="*/ 106 w 176"/>
              <a:gd name="T77" fmla="*/ 110 h 176"/>
              <a:gd name="T78" fmla="*/ 132 w 176"/>
              <a:gd name="T79" fmla="*/ 94 h 176"/>
              <a:gd name="T80" fmla="*/ 113 w 176"/>
              <a:gd name="T81" fmla="*/ 79 h 176"/>
              <a:gd name="T82" fmla="*/ 88 w 176"/>
              <a:gd name="T83" fmla="*/ 95 h 176"/>
              <a:gd name="T84" fmla="*/ 62 w 176"/>
              <a:gd name="T85" fmla="*/ 80 h 176"/>
              <a:gd name="T86" fmla="*/ 106 w 176"/>
              <a:gd name="T87" fmla="*/ 48 h 176"/>
              <a:gd name="T88" fmla="*/ 88 w 176"/>
              <a:gd name="T89" fmla="*/ 63 h 176"/>
              <a:gd name="T90" fmla="*/ 113 w 176"/>
              <a:gd name="T91" fmla="*/ 79 h 176"/>
              <a:gd name="T92" fmla="*/ 132 w 176"/>
              <a:gd name="T93" fmla="*/ 65 h 176"/>
              <a:gd name="T94" fmla="*/ 106 w 176"/>
              <a:gd name="T95" fmla="*/ 48 h 176"/>
              <a:gd name="T96" fmla="*/ 44 w 176"/>
              <a:gd name="T97" fmla="*/ 65 h 176"/>
              <a:gd name="T98" fmla="*/ 62 w 176"/>
              <a:gd name="T99" fmla="*/ 80 h 176"/>
              <a:gd name="T100" fmla="*/ 88 w 176"/>
              <a:gd name="T101" fmla="*/ 63 h 176"/>
              <a:gd name="T102" fmla="*/ 70 w 176"/>
              <a:gd name="T103" fmla="*/ 48 h 176"/>
              <a:gd name="T104" fmla="*/ 44 w 176"/>
              <a:gd name="T105" fmla="*/ 65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moveTo>
                  <a:pt x="113" y="79"/>
                </a:moveTo>
                <a:cubicBezTo>
                  <a:pt x="113" y="79"/>
                  <a:pt x="113" y="79"/>
                  <a:pt x="113" y="79"/>
                </a:cubicBezTo>
                <a:cubicBezTo>
                  <a:pt x="113" y="79"/>
                  <a:pt x="113" y="79"/>
                  <a:pt x="113" y="79"/>
                </a:cubicBezTo>
                <a:cubicBezTo>
                  <a:pt x="113" y="79"/>
                  <a:pt x="113" y="79"/>
                  <a:pt x="113" y="79"/>
                </a:cubicBezTo>
                <a:close/>
                <a:moveTo>
                  <a:pt x="106" y="120"/>
                </a:moveTo>
                <a:cubicBezTo>
                  <a:pt x="106" y="120"/>
                  <a:pt x="106" y="120"/>
                  <a:pt x="106" y="120"/>
                </a:cubicBezTo>
                <a:cubicBezTo>
                  <a:pt x="88" y="107"/>
                  <a:pt x="88" y="107"/>
                  <a:pt x="88" y="107"/>
                </a:cubicBezTo>
                <a:cubicBezTo>
                  <a:pt x="71" y="120"/>
                  <a:pt x="71" y="120"/>
                  <a:pt x="71" y="120"/>
                </a:cubicBezTo>
                <a:cubicBezTo>
                  <a:pt x="71" y="120"/>
                  <a:pt x="71" y="120"/>
                  <a:pt x="71" y="120"/>
                </a:cubicBezTo>
                <a:cubicBezTo>
                  <a:pt x="62" y="114"/>
                  <a:pt x="62" y="114"/>
                  <a:pt x="62" y="114"/>
                </a:cubicBezTo>
                <a:cubicBezTo>
                  <a:pt x="62" y="119"/>
                  <a:pt x="62" y="119"/>
                  <a:pt x="62" y="119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114" y="119"/>
                  <a:pt x="114" y="119"/>
                  <a:pt x="114" y="119"/>
                </a:cubicBezTo>
                <a:cubicBezTo>
                  <a:pt x="114" y="115"/>
                  <a:pt x="114" y="115"/>
                  <a:pt x="114" y="115"/>
                </a:cubicBezTo>
                <a:cubicBezTo>
                  <a:pt x="106" y="120"/>
                  <a:pt x="106" y="120"/>
                  <a:pt x="106" y="120"/>
                </a:cubicBezTo>
                <a:close/>
                <a:moveTo>
                  <a:pt x="62" y="80"/>
                </a:moveTo>
                <a:cubicBezTo>
                  <a:pt x="44" y="94"/>
                  <a:pt x="44" y="94"/>
                  <a:pt x="44" y="94"/>
                </a:cubicBezTo>
                <a:cubicBezTo>
                  <a:pt x="60" y="104"/>
                  <a:pt x="60" y="104"/>
                  <a:pt x="60" y="104"/>
                </a:cubicBezTo>
                <a:cubicBezTo>
                  <a:pt x="60" y="104"/>
                  <a:pt x="60" y="104"/>
                  <a:pt x="60" y="104"/>
                </a:cubicBezTo>
                <a:cubicBezTo>
                  <a:pt x="63" y="106"/>
                  <a:pt x="63" y="106"/>
                  <a:pt x="63" y="106"/>
                </a:cubicBezTo>
                <a:cubicBezTo>
                  <a:pt x="70" y="110"/>
                  <a:pt x="70" y="110"/>
                  <a:pt x="70" y="110"/>
                </a:cubicBezTo>
                <a:cubicBezTo>
                  <a:pt x="82" y="101"/>
                  <a:pt x="82" y="101"/>
                  <a:pt x="82" y="101"/>
                </a:cubicBezTo>
                <a:cubicBezTo>
                  <a:pt x="88" y="97"/>
                  <a:pt x="88" y="97"/>
                  <a:pt x="88" y="97"/>
                </a:cubicBezTo>
                <a:cubicBezTo>
                  <a:pt x="88" y="97"/>
                  <a:pt x="88" y="97"/>
                  <a:pt x="88" y="97"/>
                </a:cubicBezTo>
                <a:cubicBezTo>
                  <a:pt x="88" y="97"/>
                  <a:pt x="88" y="97"/>
                  <a:pt x="88" y="97"/>
                </a:cubicBezTo>
                <a:cubicBezTo>
                  <a:pt x="88" y="97"/>
                  <a:pt x="88" y="97"/>
                  <a:pt x="88" y="97"/>
                </a:cubicBezTo>
                <a:cubicBezTo>
                  <a:pt x="88" y="97"/>
                  <a:pt x="88" y="97"/>
                  <a:pt x="88" y="97"/>
                </a:cubicBezTo>
                <a:cubicBezTo>
                  <a:pt x="102" y="107"/>
                  <a:pt x="102" y="107"/>
                  <a:pt x="102" y="107"/>
                </a:cubicBezTo>
                <a:cubicBezTo>
                  <a:pt x="106" y="110"/>
                  <a:pt x="106" y="110"/>
                  <a:pt x="106" y="110"/>
                </a:cubicBezTo>
                <a:cubicBezTo>
                  <a:pt x="132" y="94"/>
                  <a:pt x="132" y="94"/>
                  <a:pt x="132" y="94"/>
                </a:cubicBezTo>
                <a:cubicBezTo>
                  <a:pt x="113" y="79"/>
                  <a:pt x="113" y="79"/>
                  <a:pt x="113" y="79"/>
                </a:cubicBezTo>
                <a:cubicBezTo>
                  <a:pt x="88" y="95"/>
                  <a:pt x="88" y="95"/>
                  <a:pt x="88" y="95"/>
                </a:cubicBezTo>
                <a:lnTo>
                  <a:pt x="62" y="80"/>
                </a:lnTo>
                <a:close/>
                <a:moveTo>
                  <a:pt x="106" y="48"/>
                </a:moveTo>
                <a:cubicBezTo>
                  <a:pt x="88" y="63"/>
                  <a:pt x="88" y="63"/>
                  <a:pt x="88" y="63"/>
                </a:cubicBezTo>
                <a:cubicBezTo>
                  <a:pt x="113" y="79"/>
                  <a:pt x="113" y="79"/>
                  <a:pt x="113" y="79"/>
                </a:cubicBezTo>
                <a:cubicBezTo>
                  <a:pt x="132" y="65"/>
                  <a:pt x="132" y="65"/>
                  <a:pt x="132" y="65"/>
                </a:cubicBezTo>
                <a:lnTo>
                  <a:pt x="106" y="48"/>
                </a:lnTo>
                <a:close/>
                <a:moveTo>
                  <a:pt x="44" y="65"/>
                </a:moveTo>
                <a:cubicBezTo>
                  <a:pt x="62" y="80"/>
                  <a:pt x="62" y="80"/>
                  <a:pt x="62" y="80"/>
                </a:cubicBezTo>
                <a:cubicBezTo>
                  <a:pt x="88" y="63"/>
                  <a:pt x="88" y="63"/>
                  <a:pt x="88" y="63"/>
                </a:cubicBezTo>
                <a:cubicBezTo>
                  <a:pt x="70" y="48"/>
                  <a:pt x="70" y="48"/>
                  <a:pt x="70" y="48"/>
                </a:cubicBezTo>
                <a:lnTo>
                  <a:pt x="44" y="6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20" name="Freeform 265">
            <a:extLst>
              <a:ext uri="{FF2B5EF4-FFF2-40B4-BE49-F238E27FC236}">
                <a16:creationId xmlns:a16="http://schemas.microsoft.com/office/drawing/2014/main" id="{419FF25D-1287-411A-A7A8-5C5DE767034C}"/>
              </a:ext>
            </a:extLst>
          </p:cNvPr>
          <p:cNvSpPr>
            <a:spLocks noEditPoints="1"/>
          </p:cNvSpPr>
          <p:nvPr/>
        </p:nvSpPr>
        <p:spPr bwMode="auto">
          <a:xfrm>
            <a:off x="22055455" y="-3548981"/>
            <a:ext cx="600075" cy="598488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68 h 176"/>
              <a:gd name="T12" fmla="*/ 8 w 176"/>
              <a:gd name="T13" fmla="*/ 88 h 176"/>
              <a:gd name="T14" fmla="*/ 88 w 176"/>
              <a:gd name="T15" fmla="*/ 8 h 176"/>
              <a:gd name="T16" fmla="*/ 168 w 176"/>
              <a:gd name="T17" fmla="*/ 88 h 176"/>
              <a:gd name="T18" fmla="*/ 88 w 176"/>
              <a:gd name="T19" fmla="*/ 168 h 176"/>
              <a:gd name="T20" fmla="*/ 112 w 176"/>
              <a:gd name="T21" fmla="*/ 48 h 176"/>
              <a:gd name="T22" fmla="*/ 64 w 176"/>
              <a:gd name="T23" fmla="*/ 48 h 176"/>
              <a:gd name="T24" fmla="*/ 48 w 176"/>
              <a:gd name="T25" fmla="*/ 64 h 176"/>
              <a:gd name="T26" fmla="*/ 48 w 176"/>
              <a:gd name="T27" fmla="*/ 112 h 176"/>
              <a:gd name="T28" fmla="*/ 64 w 176"/>
              <a:gd name="T29" fmla="*/ 128 h 176"/>
              <a:gd name="T30" fmla="*/ 112 w 176"/>
              <a:gd name="T31" fmla="*/ 128 h 176"/>
              <a:gd name="T32" fmla="*/ 128 w 176"/>
              <a:gd name="T33" fmla="*/ 112 h 176"/>
              <a:gd name="T34" fmla="*/ 128 w 176"/>
              <a:gd name="T35" fmla="*/ 64 h 176"/>
              <a:gd name="T36" fmla="*/ 112 w 176"/>
              <a:gd name="T37" fmla="*/ 48 h 176"/>
              <a:gd name="T38" fmla="*/ 104 w 176"/>
              <a:gd name="T39" fmla="*/ 60 h 176"/>
              <a:gd name="T40" fmla="*/ 116 w 176"/>
              <a:gd name="T41" fmla="*/ 60 h 176"/>
              <a:gd name="T42" fmla="*/ 116 w 176"/>
              <a:gd name="T43" fmla="*/ 72 h 176"/>
              <a:gd name="T44" fmla="*/ 104 w 176"/>
              <a:gd name="T45" fmla="*/ 72 h 176"/>
              <a:gd name="T46" fmla="*/ 104 w 176"/>
              <a:gd name="T47" fmla="*/ 60 h 176"/>
              <a:gd name="T48" fmla="*/ 88 w 176"/>
              <a:gd name="T49" fmla="*/ 72 h 176"/>
              <a:gd name="T50" fmla="*/ 104 w 176"/>
              <a:gd name="T51" fmla="*/ 88 h 176"/>
              <a:gd name="T52" fmla="*/ 88 w 176"/>
              <a:gd name="T53" fmla="*/ 104 h 176"/>
              <a:gd name="T54" fmla="*/ 72 w 176"/>
              <a:gd name="T55" fmla="*/ 88 h 176"/>
              <a:gd name="T56" fmla="*/ 88 w 176"/>
              <a:gd name="T57" fmla="*/ 72 h 176"/>
              <a:gd name="T58" fmla="*/ 120 w 176"/>
              <a:gd name="T59" fmla="*/ 112 h 176"/>
              <a:gd name="T60" fmla="*/ 112 w 176"/>
              <a:gd name="T61" fmla="*/ 120 h 176"/>
              <a:gd name="T62" fmla="*/ 64 w 176"/>
              <a:gd name="T63" fmla="*/ 120 h 176"/>
              <a:gd name="T64" fmla="*/ 56 w 176"/>
              <a:gd name="T65" fmla="*/ 112 h 176"/>
              <a:gd name="T66" fmla="*/ 56 w 176"/>
              <a:gd name="T67" fmla="*/ 84 h 176"/>
              <a:gd name="T68" fmla="*/ 64 w 176"/>
              <a:gd name="T69" fmla="*/ 84 h 176"/>
              <a:gd name="T70" fmla="*/ 64 w 176"/>
              <a:gd name="T71" fmla="*/ 88 h 176"/>
              <a:gd name="T72" fmla="*/ 88 w 176"/>
              <a:gd name="T73" fmla="*/ 112 h 176"/>
              <a:gd name="T74" fmla="*/ 112 w 176"/>
              <a:gd name="T75" fmla="*/ 88 h 176"/>
              <a:gd name="T76" fmla="*/ 112 w 176"/>
              <a:gd name="T77" fmla="*/ 84 h 176"/>
              <a:gd name="T78" fmla="*/ 120 w 176"/>
              <a:gd name="T79" fmla="*/ 84 h 176"/>
              <a:gd name="T80" fmla="*/ 120 w 176"/>
              <a:gd name="T81" fmla="*/ 11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moveTo>
                  <a:pt x="112" y="48"/>
                </a:moveTo>
                <a:cubicBezTo>
                  <a:pt x="64" y="48"/>
                  <a:pt x="64" y="48"/>
                  <a:pt x="64" y="48"/>
                </a:cubicBezTo>
                <a:cubicBezTo>
                  <a:pt x="55" y="48"/>
                  <a:pt x="48" y="55"/>
                  <a:pt x="48" y="64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48" y="121"/>
                  <a:pt x="55" y="128"/>
                  <a:pt x="64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64"/>
                  <a:pt x="128" y="64"/>
                  <a:pt x="128" y="64"/>
                </a:cubicBezTo>
                <a:cubicBezTo>
                  <a:pt x="128" y="55"/>
                  <a:pt x="121" y="48"/>
                  <a:pt x="112" y="48"/>
                </a:cubicBezTo>
                <a:moveTo>
                  <a:pt x="104" y="60"/>
                </a:moveTo>
                <a:cubicBezTo>
                  <a:pt x="116" y="60"/>
                  <a:pt x="116" y="60"/>
                  <a:pt x="116" y="60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04" y="72"/>
                  <a:pt x="104" y="72"/>
                  <a:pt x="104" y="72"/>
                </a:cubicBezTo>
                <a:lnTo>
                  <a:pt x="104" y="60"/>
                </a:lnTo>
                <a:close/>
                <a:moveTo>
                  <a:pt x="88" y="72"/>
                </a:moveTo>
                <a:cubicBezTo>
                  <a:pt x="97" y="72"/>
                  <a:pt x="104" y="79"/>
                  <a:pt x="104" y="88"/>
                </a:cubicBezTo>
                <a:cubicBezTo>
                  <a:pt x="104" y="97"/>
                  <a:pt x="97" y="104"/>
                  <a:pt x="88" y="104"/>
                </a:cubicBezTo>
                <a:cubicBezTo>
                  <a:pt x="79" y="104"/>
                  <a:pt x="72" y="97"/>
                  <a:pt x="72" y="88"/>
                </a:cubicBezTo>
                <a:cubicBezTo>
                  <a:pt x="72" y="79"/>
                  <a:pt x="79" y="72"/>
                  <a:pt x="88" y="72"/>
                </a:cubicBezTo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60" y="120"/>
                  <a:pt x="56" y="116"/>
                  <a:pt x="56" y="112"/>
                </a:cubicBezTo>
                <a:cubicBezTo>
                  <a:pt x="56" y="84"/>
                  <a:pt x="56" y="84"/>
                  <a:pt x="56" y="84"/>
                </a:cubicBezTo>
                <a:cubicBezTo>
                  <a:pt x="64" y="84"/>
                  <a:pt x="64" y="84"/>
                  <a:pt x="64" y="84"/>
                </a:cubicBezTo>
                <a:cubicBezTo>
                  <a:pt x="64" y="85"/>
                  <a:pt x="64" y="87"/>
                  <a:pt x="64" y="88"/>
                </a:cubicBezTo>
                <a:cubicBezTo>
                  <a:pt x="64" y="101"/>
                  <a:pt x="75" y="112"/>
                  <a:pt x="88" y="112"/>
                </a:cubicBezTo>
                <a:cubicBezTo>
                  <a:pt x="101" y="112"/>
                  <a:pt x="112" y="101"/>
                  <a:pt x="112" y="88"/>
                </a:cubicBezTo>
                <a:cubicBezTo>
                  <a:pt x="112" y="87"/>
                  <a:pt x="112" y="85"/>
                  <a:pt x="112" y="84"/>
                </a:cubicBezTo>
                <a:cubicBezTo>
                  <a:pt x="120" y="84"/>
                  <a:pt x="120" y="84"/>
                  <a:pt x="120" y="84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21" name="Freeform 266">
            <a:extLst>
              <a:ext uri="{FF2B5EF4-FFF2-40B4-BE49-F238E27FC236}">
                <a16:creationId xmlns:a16="http://schemas.microsoft.com/office/drawing/2014/main" id="{64A00826-054F-4C89-BDC2-17FBB79D7C9B}"/>
              </a:ext>
            </a:extLst>
          </p:cNvPr>
          <p:cNvSpPr>
            <a:spLocks noEditPoints="1"/>
          </p:cNvSpPr>
          <p:nvPr/>
        </p:nvSpPr>
        <p:spPr bwMode="auto">
          <a:xfrm>
            <a:off x="23200043" y="-3548981"/>
            <a:ext cx="600075" cy="598488"/>
          </a:xfrm>
          <a:custGeom>
            <a:avLst/>
            <a:gdLst>
              <a:gd name="T0" fmla="*/ 88 w 176"/>
              <a:gd name="T1" fmla="*/ 40 h 176"/>
              <a:gd name="T2" fmla="*/ 40 w 176"/>
              <a:gd name="T3" fmla="*/ 88 h 176"/>
              <a:gd name="T4" fmla="*/ 88 w 176"/>
              <a:gd name="T5" fmla="*/ 136 h 176"/>
              <a:gd name="T6" fmla="*/ 136 w 176"/>
              <a:gd name="T7" fmla="*/ 88 h 176"/>
              <a:gd name="T8" fmla="*/ 88 w 176"/>
              <a:gd name="T9" fmla="*/ 40 h 176"/>
              <a:gd name="T10" fmla="*/ 48 w 176"/>
              <a:gd name="T11" fmla="*/ 88 h 176"/>
              <a:gd name="T12" fmla="*/ 51 w 176"/>
              <a:gd name="T13" fmla="*/ 72 h 176"/>
              <a:gd name="T14" fmla="*/ 70 w 176"/>
              <a:gd name="T15" fmla="*/ 124 h 176"/>
              <a:gd name="T16" fmla="*/ 48 w 176"/>
              <a:gd name="T17" fmla="*/ 88 h 176"/>
              <a:gd name="T18" fmla="*/ 88 w 176"/>
              <a:gd name="T19" fmla="*/ 128 h 176"/>
              <a:gd name="T20" fmla="*/ 77 w 176"/>
              <a:gd name="T21" fmla="*/ 126 h 176"/>
              <a:gd name="T22" fmla="*/ 89 w 176"/>
              <a:gd name="T23" fmla="*/ 92 h 176"/>
              <a:gd name="T24" fmla="*/ 101 w 176"/>
              <a:gd name="T25" fmla="*/ 126 h 176"/>
              <a:gd name="T26" fmla="*/ 88 w 176"/>
              <a:gd name="T27" fmla="*/ 128 h 176"/>
              <a:gd name="T28" fmla="*/ 94 w 176"/>
              <a:gd name="T29" fmla="*/ 69 h 176"/>
              <a:gd name="T30" fmla="*/ 98 w 176"/>
              <a:gd name="T31" fmla="*/ 69 h 176"/>
              <a:gd name="T32" fmla="*/ 98 w 176"/>
              <a:gd name="T33" fmla="*/ 65 h 176"/>
              <a:gd name="T34" fmla="*/ 87 w 176"/>
              <a:gd name="T35" fmla="*/ 66 h 176"/>
              <a:gd name="T36" fmla="*/ 76 w 176"/>
              <a:gd name="T37" fmla="*/ 65 h 176"/>
              <a:gd name="T38" fmla="*/ 76 w 176"/>
              <a:gd name="T39" fmla="*/ 69 h 176"/>
              <a:gd name="T40" fmla="*/ 80 w 176"/>
              <a:gd name="T41" fmla="*/ 69 h 176"/>
              <a:gd name="T42" fmla="*/ 87 w 176"/>
              <a:gd name="T43" fmla="*/ 86 h 176"/>
              <a:gd name="T44" fmla="*/ 78 w 176"/>
              <a:gd name="T45" fmla="*/ 113 h 176"/>
              <a:gd name="T46" fmla="*/ 63 w 176"/>
              <a:gd name="T47" fmla="*/ 69 h 176"/>
              <a:gd name="T48" fmla="*/ 68 w 176"/>
              <a:gd name="T49" fmla="*/ 69 h 176"/>
              <a:gd name="T50" fmla="*/ 67 w 176"/>
              <a:gd name="T51" fmla="*/ 65 h 176"/>
              <a:gd name="T52" fmla="*/ 57 w 176"/>
              <a:gd name="T53" fmla="*/ 66 h 176"/>
              <a:gd name="T54" fmla="*/ 55 w 176"/>
              <a:gd name="T55" fmla="*/ 66 h 176"/>
              <a:gd name="T56" fmla="*/ 88 w 176"/>
              <a:gd name="T57" fmla="*/ 48 h 176"/>
              <a:gd name="T58" fmla="*/ 114 w 176"/>
              <a:gd name="T59" fmla="*/ 58 h 176"/>
              <a:gd name="T60" fmla="*/ 108 w 176"/>
              <a:gd name="T61" fmla="*/ 65 h 176"/>
              <a:gd name="T62" fmla="*/ 112 w 176"/>
              <a:gd name="T63" fmla="*/ 75 h 176"/>
              <a:gd name="T64" fmla="*/ 115 w 176"/>
              <a:gd name="T65" fmla="*/ 86 h 176"/>
              <a:gd name="T66" fmla="*/ 112 w 176"/>
              <a:gd name="T67" fmla="*/ 99 h 176"/>
              <a:gd name="T68" fmla="*/ 108 w 176"/>
              <a:gd name="T69" fmla="*/ 113 h 176"/>
              <a:gd name="T70" fmla="*/ 94 w 176"/>
              <a:gd name="T71" fmla="*/ 69 h 176"/>
              <a:gd name="T72" fmla="*/ 128 w 176"/>
              <a:gd name="T73" fmla="*/ 88 h 176"/>
              <a:gd name="T74" fmla="*/ 109 w 176"/>
              <a:gd name="T75" fmla="*/ 122 h 176"/>
              <a:gd name="T76" fmla="*/ 121 w 176"/>
              <a:gd name="T77" fmla="*/ 87 h 176"/>
              <a:gd name="T78" fmla="*/ 124 w 176"/>
              <a:gd name="T79" fmla="*/ 73 h 176"/>
              <a:gd name="T80" fmla="*/ 124 w 176"/>
              <a:gd name="T81" fmla="*/ 70 h 176"/>
              <a:gd name="T82" fmla="*/ 128 w 176"/>
              <a:gd name="T83" fmla="*/ 88 h 176"/>
              <a:gd name="T84" fmla="*/ 88 w 176"/>
              <a:gd name="T85" fmla="*/ 0 h 176"/>
              <a:gd name="T86" fmla="*/ 0 w 176"/>
              <a:gd name="T87" fmla="*/ 88 h 176"/>
              <a:gd name="T88" fmla="*/ 88 w 176"/>
              <a:gd name="T89" fmla="*/ 176 h 176"/>
              <a:gd name="T90" fmla="*/ 176 w 176"/>
              <a:gd name="T91" fmla="*/ 88 h 176"/>
              <a:gd name="T92" fmla="*/ 88 w 176"/>
              <a:gd name="T93" fmla="*/ 0 h 176"/>
              <a:gd name="T94" fmla="*/ 88 w 176"/>
              <a:gd name="T95" fmla="*/ 168 h 176"/>
              <a:gd name="T96" fmla="*/ 8 w 176"/>
              <a:gd name="T97" fmla="*/ 88 h 176"/>
              <a:gd name="T98" fmla="*/ 88 w 176"/>
              <a:gd name="T99" fmla="*/ 8 h 176"/>
              <a:gd name="T100" fmla="*/ 168 w 176"/>
              <a:gd name="T101" fmla="*/ 88 h 176"/>
              <a:gd name="T102" fmla="*/ 88 w 176"/>
              <a:gd name="T103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76" h="176">
                <a:moveTo>
                  <a:pt x="88" y="40"/>
                </a:moveTo>
                <a:cubicBezTo>
                  <a:pt x="61" y="40"/>
                  <a:pt x="40" y="61"/>
                  <a:pt x="40" y="88"/>
                </a:cubicBezTo>
                <a:cubicBezTo>
                  <a:pt x="40" y="115"/>
                  <a:pt x="61" y="136"/>
                  <a:pt x="88" y="136"/>
                </a:cubicBezTo>
                <a:cubicBezTo>
                  <a:pt x="115" y="136"/>
                  <a:pt x="136" y="115"/>
                  <a:pt x="136" y="88"/>
                </a:cubicBezTo>
                <a:cubicBezTo>
                  <a:pt x="136" y="61"/>
                  <a:pt x="115" y="40"/>
                  <a:pt x="88" y="40"/>
                </a:cubicBezTo>
                <a:moveTo>
                  <a:pt x="48" y="88"/>
                </a:moveTo>
                <a:cubicBezTo>
                  <a:pt x="48" y="82"/>
                  <a:pt x="49" y="77"/>
                  <a:pt x="51" y="72"/>
                </a:cubicBezTo>
                <a:cubicBezTo>
                  <a:pt x="70" y="124"/>
                  <a:pt x="70" y="124"/>
                  <a:pt x="70" y="124"/>
                </a:cubicBezTo>
                <a:cubicBezTo>
                  <a:pt x="57" y="117"/>
                  <a:pt x="48" y="104"/>
                  <a:pt x="48" y="88"/>
                </a:cubicBezTo>
                <a:moveTo>
                  <a:pt x="88" y="128"/>
                </a:moveTo>
                <a:cubicBezTo>
                  <a:pt x="84" y="128"/>
                  <a:pt x="80" y="127"/>
                  <a:pt x="77" y="126"/>
                </a:cubicBezTo>
                <a:cubicBezTo>
                  <a:pt x="89" y="92"/>
                  <a:pt x="89" y="92"/>
                  <a:pt x="89" y="92"/>
                </a:cubicBezTo>
                <a:cubicBezTo>
                  <a:pt x="89" y="92"/>
                  <a:pt x="100" y="121"/>
                  <a:pt x="101" y="126"/>
                </a:cubicBezTo>
                <a:cubicBezTo>
                  <a:pt x="97" y="127"/>
                  <a:pt x="93" y="128"/>
                  <a:pt x="88" y="128"/>
                </a:cubicBezTo>
                <a:moveTo>
                  <a:pt x="94" y="69"/>
                </a:moveTo>
                <a:cubicBezTo>
                  <a:pt x="96" y="69"/>
                  <a:pt x="98" y="69"/>
                  <a:pt x="98" y="69"/>
                </a:cubicBezTo>
                <a:cubicBezTo>
                  <a:pt x="100" y="68"/>
                  <a:pt x="100" y="65"/>
                  <a:pt x="98" y="65"/>
                </a:cubicBezTo>
                <a:cubicBezTo>
                  <a:pt x="98" y="65"/>
                  <a:pt x="91" y="66"/>
                  <a:pt x="87" y="66"/>
                </a:cubicBezTo>
                <a:cubicBezTo>
                  <a:pt x="83" y="66"/>
                  <a:pt x="76" y="65"/>
                  <a:pt x="76" y="65"/>
                </a:cubicBezTo>
                <a:cubicBezTo>
                  <a:pt x="74" y="65"/>
                  <a:pt x="74" y="68"/>
                  <a:pt x="76" y="69"/>
                </a:cubicBezTo>
                <a:cubicBezTo>
                  <a:pt x="76" y="69"/>
                  <a:pt x="78" y="69"/>
                  <a:pt x="80" y="69"/>
                </a:cubicBezTo>
                <a:cubicBezTo>
                  <a:pt x="87" y="86"/>
                  <a:pt x="87" y="86"/>
                  <a:pt x="87" y="86"/>
                </a:cubicBezTo>
                <a:cubicBezTo>
                  <a:pt x="78" y="113"/>
                  <a:pt x="78" y="113"/>
                  <a:pt x="78" y="113"/>
                </a:cubicBezTo>
                <a:cubicBezTo>
                  <a:pt x="63" y="69"/>
                  <a:pt x="63" y="69"/>
                  <a:pt x="63" y="69"/>
                </a:cubicBezTo>
                <a:cubicBezTo>
                  <a:pt x="66" y="69"/>
                  <a:pt x="68" y="69"/>
                  <a:pt x="68" y="69"/>
                </a:cubicBezTo>
                <a:cubicBezTo>
                  <a:pt x="70" y="68"/>
                  <a:pt x="70" y="65"/>
                  <a:pt x="67" y="65"/>
                </a:cubicBezTo>
                <a:cubicBezTo>
                  <a:pt x="67" y="65"/>
                  <a:pt x="61" y="66"/>
                  <a:pt x="57" y="66"/>
                </a:cubicBezTo>
                <a:cubicBezTo>
                  <a:pt x="56" y="66"/>
                  <a:pt x="55" y="66"/>
                  <a:pt x="55" y="66"/>
                </a:cubicBezTo>
                <a:cubicBezTo>
                  <a:pt x="62" y="55"/>
                  <a:pt x="74" y="48"/>
                  <a:pt x="88" y="48"/>
                </a:cubicBezTo>
                <a:cubicBezTo>
                  <a:pt x="98" y="48"/>
                  <a:pt x="107" y="52"/>
                  <a:pt x="114" y="58"/>
                </a:cubicBezTo>
                <a:cubicBezTo>
                  <a:pt x="111" y="58"/>
                  <a:pt x="108" y="62"/>
                  <a:pt x="108" y="65"/>
                </a:cubicBezTo>
                <a:cubicBezTo>
                  <a:pt x="108" y="69"/>
                  <a:pt x="110" y="71"/>
                  <a:pt x="112" y="75"/>
                </a:cubicBezTo>
                <a:cubicBezTo>
                  <a:pt x="114" y="77"/>
                  <a:pt x="115" y="81"/>
                  <a:pt x="115" y="86"/>
                </a:cubicBezTo>
                <a:cubicBezTo>
                  <a:pt x="115" y="89"/>
                  <a:pt x="114" y="93"/>
                  <a:pt x="112" y="99"/>
                </a:cubicBezTo>
                <a:cubicBezTo>
                  <a:pt x="108" y="113"/>
                  <a:pt x="108" y="113"/>
                  <a:pt x="108" y="113"/>
                </a:cubicBezTo>
                <a:lnTo>
                  <a:pt x="94" y="69"/>
                </a:lnTo>
                <a:close/>
                <a:moveTo>
                  <a:pt x="128" y="88"/>
                </a:moveTo>
                <a:cubicBezTo>
                  <a:pt x="128" y="102"/>
                  <a:pt x="120" y="115"/>
                  <a:pt x="109" y="122"/>
                </a:cubicBezTo>
                <a:cubicBezTo>
                  <a:pt x="121" y="87"/>
                  <a:pt x="121" y="87"/>
                  <a:pt x="121" y="87"/>
                </a:cubicBezTo>
                <a:cubicBezTo>
                  <a:pt x="123" y="81"/>
                  <a:pt x="124" y="77"/>
                  <a:pt x="124" y="73"/>
                </a:cubicBezTo>
                <a:cubicBezTo>
                  <a:pt x="124" y="72"/>
                  <a:pt x="124" y="71"/>
                  <a:pt x="124" y="70"/>
                </a:cubicBezTo>
                <a:cubicBezTo>
                  <a:pt x="126" y="76"/>
                  <a:pt x="128" y="82"/>
                  <a:pt x="128" y="88"/>
                </a:cubicBezTo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22" name="Freeform 267">
            <a:extLst>
              <a:ext uri="{FF2B5EF4-FFF2-40B4-BE49-F238E27FC236}">
                <a16:creationId xmlns:a16="http://schemas.microsoft.com/office/drawing/2014/main" id="{E23C2728-57E8-49E8-BDA7-B14331079F53}"/>
              </a:ext>
            </a:extLst>
          </p:cNvPr>
          <p:cNvSpPr>
            <a:spLocks noEditPoints="1"/>
          </p:cNvSpPr>
          <p:nvPr/>
        </p:nvSpPr>
        <p:spPr bwMode="auto">
          <a:xfrm>
            <a:off x="12890818" y="-2404393"/>
            <a:ext cx="600075" cy="598488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68 h 176"/>
              <a:gd name="T12" fmla="*/ 8 w 176"/>
              <a:gd name="T13" fmla="*/ 88 h 176"/>
              <a:gd name="T14" fmla="*/ 88 w 176"/>
              <a:gd name="T15" fmla="*/ 8 h 176"/>
              <a:gd name="T16" fmla="*/ 168 w 176"/>
              <a:gd name="T17" fmla="*/ 88 h 176"/>
              <a:gd name="T18" fmla="*/ 88 w 176"/>
              <a:gd name="T19" fmla="*/ 168 h 176"/>
              <a:gd name="T20" fmla="*/ 88 w 176"/>
              <a:gd name="T21" fmla="*/ 40 h 176"/>
              <a:gd name="T22" fmla="*/ 40 w 176"/>
              <a:gd name="T23" fmla="*/ 88 h 176"/>
              <a:gd name="T24" fmla="*/ 88 w 176"/>
              <a:gd name="T25" fmla="*/ 136 h 176"/>
              <a:gd name="T26" fmla="*/ 136 w 176"/>
              <a:gd name="T27" fmla="*/ 88 h 176"/>
              <a:gd name="T28" fmla="*/ 88 w 176"/>
              <a:gd name="T29" fmla="*/ 40 h 176"/>
              <a:gd name="T30" fmla="*/ 88 w 176"/>
              <a:gd name="T31" fmla="*/ 48 h 176"/>
              <a:gd name="T32" fmla="*/ 113 w 176"/>
              <a:gd name="T33" fmla="*/ 57 h 176"/>
              <a:gd name="T34" fmla="*/ 92 w 176"/>
              <a:gd name="T35" fmla="*/ 70 h 176"/>
              <a:gd name="T36" fmla="*/ 76 w 176"/>
              <a:gd name="T37" fmla="*/ 50 h 176"/>
              <a:gd name="T38" fmla="*/ 88 w 176"/>
              <a:gd name="T39" fmla="*/ 48 h 176"/>
              <a:gd name="T40" fmla="*/ 68 w 176"/>
              <a:gd name="T41" fmla="*/ 53 h 176"/>
              <a:gd name="T42" fmla="*/ 84 w 176"/>
              <a:gd name="T43" fmla="*/ 73 h 176"/>
              <a:gd name="T44" fmla="*/ 49 w 176"/>
              <a:gd name="T45" fmla="*/ 80 h 176"/>
              <a:gd name="T46" fmla="*/ 68 w 176"/>
              <a:gd name="T47" fmla="*/ 53 h 176"/>
              <a:gd name="T48" fmla="*/ 48 w 176"/>
              <a:gd name="T49" fmla="*/ 88 h 176"/>
              <a:gd name="T50" fmla="*/ 88 w 176"/>
              <a:gd name="T51" fmla="*/ 80 h 176"/>
              <a:gd name="T52" fmla="*/ 92 w 176"/>
              <a:gd name="T53" fmla="*/ 88 h 176"/>
              <a:gd name="T54" fmla="*/ 59 w 176"/>
              <a:gd name="T55" fmla="*/ 115 h 176"/>
              <a:gd name="T56" fmla="*/ 48 w 176"/>
              <a:gd name="T57" fmla="*/ 88 h 176"/>
              <a:gd name="T58" fmla="*/ 88 w 176"/>
              <a:gd name="T59" fmla="*/ 128 h 176"/>
              <a:gd name="T60" fmla="*/ 65 w 176"/>
              <a:gd name="T61" fmla="*/ 121 h 176"/>
              <a:gd name="T62" fmla="*/ 95 w 176"/>
              <a:gd name="T63" fmla="*/ 96 h 176"/>
              <a:gd name="T64" fmla="*/ 100 w 176"/>
              <a:gd name="T65" fmla="*/ 126 h 176"/>
              <a:gd name="T66" fmla="*/ 88 w 176"/>
              <a:gd name="T67" fmla="*/ 128 h 176"/>
              <a:gd name="T68" fmla="*/ 108 w 176"/>
              <a:gd name="T69" fmla="*/ 123 h 176"/>
              <a:gd name="T70" fmla="*/ 103 w 176"/>
              <a:gd name="T71" fmla="*/ 94 h 176"/>
              <a:gd name="T72" fmla="*/ 116 w 176"/>
              <a:gd name="T73" fmla="*/ 92 h 176"/>
              <a:gd name="T74" fmla="*/ 128 w 176"/>
              <a:gd name="T75" fmla="*/ 93 h 176"/>
              <a:gd name="T76" fmla="*/ 108 w 176"/>
              <a:gd name="T77" fmla="*/ 123 h 176"/>
              <a:gd name="T78" fmla="*/ 116 w 176"/>
              <a:gd name="T79" fmla="*/ 84 h 176"/>
              <a:gd name="T80" fmla="*/ 100 w 176"/>
              <a:gd name="T81" fmla="*/ 86 h 176"/>
              <a:gd name="T82" fmla="*/ 96 w 176"/>
              <a:gd name="T83" fmla="*/ 77 h 176"/>
              <a:gd name="T84" fmla="*/ 119 w 176"/>
              <a:gd name="T85" fmla="*/ 63 h 176"/>
              <a:gd name="T86" fmla="*/ 128 w 176"/>
              <a:gd name="T87" fmla="*/ 85 h 176"/>
              <a:gd name="T88" fmla="*/ 116 w 176"/>
              <a:gd name="T89" fmla="*/ 8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moveTo>
                  <a:pt x="88" y="40"/>
                </a:moveTo>
                <a:cubicBezTo>
                  <a:pt x="61" y="40"/>
                  <a:pt x="40" y="61"/>
                  <a:pt x="40" y="88"/>
                </a:cubicBezTo>
                <a:cubicBezTo>
                  <a:pt x="40" y="115"/>
                  <a:pt x="61" y="136"/>
                  <a:pt x="88" y="136"/>
                </a:cubicBezTo>
                <a:cubicBezTo>
                  <a:pt x="115" y="136"/>
                  <a:pt x="136" y="115"/>
                  <a:pt x="136" y="88"/>
                </a:cubicBezTo>
                <a:cubicBezTo>
                  <a:pt x="136" y="61"/>
                  <a:pt x="115" y="40"/>
                  <a:pt x="88" y="40"/>
                </a:cubicBezTo>
                <a:moveTo>
                  <a:pt x="88" y="48"/>
                </a:moveTo>
                <a:cubicBezTo>
                  <a:pt x="98" y="48"/>
                  <a:pt x="106" y="51"/>
                  <a:pt x="113" y="57"/>
                </a:cubicBezTo>
                <a:cubicBezTo>
                  <a:pt x="107" y="62"/>
                  <a:pt x="100" y="67"/>
                  <a:pt x="92" y="70"/>
                </a:cubicBezTo>
                <a:cubicBezTo>
                  <a:pt x="87" y="63"/>
                  <a:pt x="82" y="56"/>
                  <a:pt x="76" y="50"/>
                </a:cubicBezTo>
                <a:cubicBezTo>
                  <a:pt x="80" y="49"/>
                  <a:pt x="84" y="48"/>
                  <a:pt x="88" y="48"/>
                </a:cubicBezTo>
                <a:moveTo>
                  <a:pt x="68" y="53"/>
                </a:moveTo>
                <a:cubicBezTo>
                  <a:pt x="74" y="59"/>
                  <a:pt x="80" y="66"/>
                  <a:pt x="84" y="73"/>
                </a:cubicBezTo>
                <a:cubicBezTo>
                  <a:pt x="73" y="77"/>
                  <a:pt x="61" y="80"/>
                  <a:pt x="49" y="80"/>
                </a:cubicBezTo>
                <a:cubicBezTo>
                  <a:pt x="51" y="69"/>
                  <a:pt x="58" y="59"/>
                  <a:pt x="68" y="53"/>
                </a:cubicBezTo>
                <a:moveTo>
                  <a:pt x="48" y="88"/>
                </a:moveTo>
                <a:cubicBezTo>
                  <a:pt x="62" y="88"/>
                  <a:pt x="76" y="85"/>
                  <a:pt x="88" y="80"/>
                </a:cubicBezTo>
                <a:cubicBezTo>
                  <a:pt x="90" y="83"/>
                  <a:pt x="91" y="86"/>
                  <a:pt x="92" y="88"/>
                </a:cubicBezTo>
                <a:cubicBezTo>
                  <a:pt x="78" y="94"/>
                  <a:pt x="67" y="103"/>
                  <a:pt x="59" y="115"/>
                </a:cubicBezTo>
                <a:cubicBezTo>
                  <a:pt x="52" y="108"/>
                  <a:pt x="48" y="99"/>
                  <a:pt x="48" y="88"/>
                </a:cubicBezTo>
                <a:moveTo>
                  <a:pt x="88" y="128"/>
                </a:moveTo>
                <a:cubicBezTo>
                  <a:pt x="79" y="128"/>
                  <a:pt x="71" y="125"/>
                  <a:pt x="65" y="121"/>
                </a:cubicBezTo>
                <a:cubicBezTo>
                  <a:pt x="72" y="109"/>
                  <a:pt x="82" y="101"/>
                  <a:pt x="95" y="96"/>
                </a:cubicBezTo>
                <a:cubicBezTo>
                  <a:pt x="98" y="105"/>
                  <a:pt x="100" y="116"/>
                  <a:pt x="100" y="126"/>
                </a:cubicBezTo>
                <a:cubicBezTo>
                  <a:pt x="96" y="127"/>
                  <a:pt x="92" y="128"/>
                  <a:pt x="88" y="128"/>
                </a:cubicBezTo>
                <a:moveTo>
                  <a:pt x="108" y="123"/>
                </a:moveTo>
                <a:cubicBezTo>
                  <a:pt x="107" y="113"/>
                  <a:pt x="106" y="103"/>
                  <a:pt x="103" y="94"/>
                </a:cubicBezTo>
                <a:cubicBezTo>
                  <a:pt x="107" y="93"/>
                  <a:pt x="111" y="92"/>
                  <a:pt x="116" y="92"/>
                </a:cubicBezTo>
                <a:cubicBezTo>
                  <a:pt x="120" y="92"/>
                  <a:pt x="124" y="93"/>
                  <a:pt x="128" y="93"/>
                </a:cubicBezTo>
                <a:cubicBezTo>
                  <a:pt x="126" y="106"/>
                  <a:pt x="118" y="117"/>
                  <a:pt x="108" y="123"/>
                </a:cubicBezTo>
                <a:moveTo>
                  <a:pt x="116" y="84"/>
                </a:moveTo>
                <a:cubicBezTo>
                  <a:pt x="110" y="84"/>
                  <a:pt x="105" y="85"/>
                  <a:pt x="100" y="86"/>
                </a:cubicBezTo>
                <a:cubicBezTo>
                  <a:pt x="99" y="83"/>
                  <a:pt x="97" y="80"/>
                  <a:pt x="96" y="77"/>
                </a:cubicBezTo>
                <a:cubicBezTo>
                  <a:pt x="104" y="73"/>
                  <a:pt x="112" y="68"/>
                  <a:pt x="119" y="63"/>
                </a:cubicBezTo>
                <a:cubicBezTo>
                  <a:pt x="124" y="69"/>
                  <a:pt x="127" y="77"/>
                  <a:pt x="128" y="85"/>
                </a:cubicBezTo>
                <a:cubicBezTo>
                  <a:pt x="124" y="84"/>
                  <a:pt x="120" y="84"/>
                  <a:pt x="116" y="8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23" name="Freeform 268">
            <a:extLst>
              <a:ext uri="{FF2B5EF4-FFF2-40B4-BE49-F238E27FC236}">
                <a16:creationId xmlns:a16="http://schemas.microsoft.com/office/drawing/2014/main" id="{93374212-B527-4D1C-9C60-B5F21CA81396}"/>
              </a:ext>
            </a:extLst>
          </p:cNvPr>
          <p:cNvSpPr>
            <a:spLocks noEditPoints="1"/>
          </p:cNvSpPr>
          <p:nvPr/>
        </p:nvSpPr>
        <p:spPr bwMode="auto">
          <a:xfrm>
            <a:off x="14036993" y="-2404393"/>
            <a:ext cx="600075" cy="598488"/>
          </a:xfrm>
          <a:custGeom>
            <a:avLst/>
            <a:gdLst>
              <a:gd name="T0" fmla="*/ 130 w 176"/>
              <a:gd name="T1" fmla="*/ 57 h 176"/>
              <a:gd name="T2" fmla="*/ 119 w 176"/>
              <a:gd name="T3" fmla="*/ 61 h 176"/>
              <a:gd name="T4" fmla="*/ 107 w 176"/>
              <a:gd name="T5" fmla="*/ 56 h 176"/>
              <a:gd name="T6" fmla="*/ 91 w 176"/>
              <a:gd name="T7" fmla="*/ 72 h 176"/>
              <a:gd name="T8" fmla="*/ 91 w 176"/>
              <a:gd name="T9" fmla="*/ 76 h 176"/>
              <a:gd name="T10" fmla="*/ 58 w 176"/>
              <a:gd name="T11" fmla="*/ 59 h 176"/>
              <a:gd name="T12" fmla="*/ 55 w 176"/>
              <a:gd name="T13" fmla="*/ 67 h 176"/>
              <a:gd name="T14" fmla="*/ 63 w 176"/>
              <a:gd name="T15" fmla="*/ 81 h 176"/>
              <a:gd name="T16" fmla="*/ 55 w 176"/>
              <a:gd name="T17" fmla="*/ 79 h 176"/>
              <a:gd name="T18" fmla="*/ 55 w 176"/>
              <a:gd name="T19" fmla="*/ 79 h 176"/>
              <a:gd name="T20" fmla="*/ 68 w 176"/>
              <a:gd name="T21" fmla="*/ 95 h 176"/>
              <a:gd name="T22" fmla="*/ 64 w 176"/>
              <a:gd name="T23" fmla="*/ 95 h 176"/>
              <a:gd name="T24" fmla="*/ 61 w 176"/>
              <a:gd name="T25" fmla="*/ 95 h 176"/>
              <a:gd name="T26" fmla="*/ 76 w 176"/>
              <a:gd name="T27" fmla="*/ 106 h 176"/>
              <a:gd name="T28" fmla="*/ 56 w 176"/>
              <a:gd name="T29" fmla="*/ 113 h 176"/>
              <a:gd name="T30" fmla="*/ 52 w 176"/>
              <a:gd name="T31" fmla="*/ 113 h 176"/>
              <a:gd name="T32" fmla="*/ 77 w 176"/>
              <a:gd name="T33" fmla="*/ 120 h 176"/>
              <a:gd name="T34" fmla="*/ 124 w 176"/>
              <a:gd name="T35" fmla="*/ 74 h 176"/>
              <a:gd name="T36" fmla="*/ 124 w 176"/>
              <a:gd name="T37" fmla="*/ 72 h 176"/>
              <a:gd name="T38" fmla="*/ 132 w 176"/>
              <a:gd name="T39" fmla="*/ 64 h 176"/>
              <a:gd name="T40" fmla="*/ 123 w 176"/>
              <a:gd name="T41" fmla="*/ 66 h 176"/>
              <a:gd name="T42" fmla="*/ 130 w 176"/>
              <a:gd name="T43" fmla="*/ 57 h 176"/>
              <a:gd name="T44" fmla="*/ 160 w 176"/>
              <a:gd name="T45" fmla="*/ 0 h 176"/>
              <a:gd name="T46" fmla="*/ 16 w 176"/>
              <a:gd name="T47" fmla="*/ 0 h 176"/>
              <a:gd name="T48" fmla="*/ 0 w 176"/>
              <a:gd name="T49" fmla="*/ 16 h 176"/>
              <a:gd name="T50" fmla="*/ 0 w 176"/>
              <a:gd name="T51" fmla="*/ 160 h 176"/>
              <a:gd name="T52" fmla="*/ 16 w 176"/>
              <a:gd name="T53" fmla="*/ 176 h 176"/>
              <a:gd name="T54" fmla="*/ 160 w 176"/>
              <a:gd name="T55" fmla="*/ 176 h 176"/>
              <a:gd name="T56" fmla="*/ 176 w 176"/>
              <a:gd name="T57" fmla="*/ 160 h 176"/>
              <a:gd name="T58" fmla="*/ 176 w 176"/>
              <a:gd name="T59" fmla="*/ 16 h 176"/>
              <a:gd name="T60" fmla="*/ 160 w 176"/>
              <a:gd name="T61" fmla="*/ 0 h 176"/>
              <a:gd name="T62" fmla="*/ 168 w 176"/>
              <a:gd name="T63" fmla="*/ 160 h 176"/>
              <a:gd name="T64" fmla="*/ 160 w 176"/>
              <a:gd name="T65" fmla="*/ 168 h 176"/>
              <a:gd name="T66" fmla="*/ 16 w 176"/>
              <a:gd name="T67" fmla="*/ 168 h 176"/>
              <a:gd name="T68" fmla="*/ 8 w 176"/>
              <a:gd name="T69" fmla="*/ 160 h 176"/>
              <a:gd name="T70" fmla="*/ 8 w 176"/>
              <a:gd name="T71" fmla="*/ 16 h 176"/>
              <a:gd name="T72" fmla="*/ 16 w 176"/>
              <a:gd name="T73" fmla="*/ 8 h 176"/>
              <a:gd name="T74" fmla="*/ 160 w 176"/>
              <a:gd name="T75" fmla="*/ 8 h 176"/>
              <a:gd name="T76" fmla="*/ 168 w 176"/>
              <a:gd name="T77" fmla="*/ 16 h 176"/>
              <a:gd name="T78" fmla="*/ 168 w 176"/>
              <a:gd name="T79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6" h="176">
                <a:moveTo>
                  <a:pt x="130" y="57"/>
                </a:moveTo>
                <a:cubicBezTo>
                  <a:pt x="127" y="59"/>
                  <a:pt x="123" y="60"/>
                  <a:pt x="119" y="61"/>
                </a:cubicBezTo>
                <a:cubicBezTo>
                  <a:pt x="116" y="58"/>
                  <a:pt x="112" y="56"/>
                  <a:pt x="107" y="56"/>
                </a:cubicBezTo>
                <a:cubicBezTo>
                  <a:pt x="98" y="56"/>
                  <a:pt x="91" y="63"/>
                  <a:pt x="91" y="72"/>
                </a:cubicBezTo>
                <a:cubicBezTo>
                  <a:pt x="91" y="73"/>
                  <a:pt x="91" y="75"/>
                  <a:pt x="91" y="76"/>
                </a:cubicBezTo>
                <a:cubicBezTo>
                  <a:pt x="78" y="75"/>
                  <a:pt x="66" y="69"/>
                  <a:pt x="58" y="59"/>
                </a:cubicBezTo>
                <a:cubicBezTo>
                  <a:pt x="56" y="61"/>
                  <a:pt x="55" y="64"/>
                  <a:pt x="55" y="67"/>
                </a:cubicBezTo>
                <a:cubicBezTo>
                  <a:pt x="55" y="73"/>
                  <a:pt x="58" y="78"/>
                  <a:pt x="63" y="81"/>
                </a:cubicBezTo>
                <a:cubicBezTo>
                  <a:pt x="60" y="80"/>
                  <a:pt x="57" y="80"/>
                  <a:pt x="55" y="79"/>
                </a:cubicBezTo>
                <a:cubicBezTo>
                  <a:pt x="55" y="79"/>
                  <a:pt x="55" y="79"/>
                  <a:pt x="55" y="79"/>
                </a:cubicBezTo>
                <a:cubicBezTo>
                  <a:pt x="55" y="87"/>
                  <a:pt x="61" y="93"/>
                  <a:pt x="68" y="95"/>
                </a:cubicBezTo>
                <a:cubicBezTo>
                  <a:pt x="67" y="95"/>
                  <a:pt x="66" y="95"/>
                  <a:pt x="64" y="95"/>
                </a:cubicBezTo>
                <a:cubicBezTo>
                  <a:pt x="63" y="95"/>
                  <a:pt x="62" y="95"/>
                  <a:pt x="61" y="95"/>
                </a:cubicBezTo>
                <a:cubicBezTo>
                  <a:pt x="63" y="101"/>
                  <a:pt x="69" y="106"/>
                  <a:pt x="76" y="106"/>
                </a:cubicBezTo>
                <a:cubicBezTo>
                  <a:pt x="71" y="110"/>
                  <a:pt x="64" y="113"/>
                  <a:pt x="56" y="113"/>
                </a:cubicBezTo>
                <a:cubicBezTo>
                  <a:pt x="55" y="113"/>
                  <a:pt x="53" y="113"/>
                  <a:pt x="52" y="113"/>
                </a:cubicBezTo>
                <a:cubicBezTo>
                  <a:pt x="59" y="117"/>
                  <a:pt x="68" y="120"/>
                  <a:pt x="77" y="120"/>
                </a:cubicBezTo>
                <a:cubicBezTo>
                  <a:pt x="107" y="120"/>
                  <a:pt x="124" y="95"/>
                  <a:pt x="124" y="74"/>
                </a:cubicBezTo>
                <a:cubicBezTo>
                  <a:pt x="124" y="73"/>
                  <a:pt x="124" y="73"/>
                  <a:pt x="124" y="72"/>
                </a:cubicBezTo>
                <a:cubicBezTo>
                  <a:pt x="127" y="70"/>
                  <a:pt x="130" y="67"/>
                  <a:pt x="132" y="64"/>
                </a:cubicBezTo>
                <a:cubicBezTo>
                  <a:pt x="129" y="65"/>
                  <a:pt x="126" y="66"/>
                  <a:pt x="123" y="66"/>
                </a:cubicBezTo>
                <a:cubicBezTo>
                  <a:pt x="126" y="64"/>
                  <a:pt x="129" y="61"/>
                  <a:pt x="130" y="57"/>
                </a:cubicBezTo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24" name="Freeform 269">
            <a:extLst>
              <a:ext uri="{FF2B5EF4-FFF2-40B4-BE49-F238E27FC236}">
                <a16:creationId xmlns:a16="http://schemas.microsoft.com/office/drawing/2014/main" id="{26A291F9-58EA-4F47-84A4-1B4A2BB5DBC7}"/>
              </a:ext>
            </a:extLst>
          </p:cNvPr>
          <p:cNvSpPr>
            <a:spLocks noEditPoints="1"/>
          </p:cNvSpPr>
          <p:nvPr/>
        </p:nvSpPr>
        <p:spPr bwMode="auto">
          <a:xfrm>
            <a:off x="15181580" y="-2404393"/>
            <a:ext cx="600075" cy="598488"/>
          </a:xfrm>
          <a:custGeom>
            <a:avLst/>
            <a:gdLst>
              <a:gd name="T0" fmla="*/ 96 w 176"/>
              <a:gd name="T1" fmla="*/ 69 h 176"/>
              <a:gd name="T2" fmla="*/ 101 w 176"/>
              <a:gd name="T3" fmla="*/ 64 h 176"/>
              <a:gd name="T4" fmla="*/ 108 w 176"/>
              <a:gd name="T5" fmla="*/ 64 h 176"/>
              <a:gd name="T6" fmla="*/ 108 w 176"/>
              <a:gd name="T7" fmla="*/ 52 h 176"/>
              <a:gd name="T8" fmla="*/ 97 w 176"/>
              <a:gd name="T9" fmla="*/ 52 h 176"/>
              <a:gd name="T10" fmla="*/ 80 w 176"/>
              <a:gd name="T11" fmla="*/ 68 h 176"/>
              <a:gd name="T12" fmla="*/ 80 w 176"/>
              <a:gd name="T13" fmla="*/ 76 h 176"/>
              <a:gd name="T14" fmla="*/ 72 w 176"/>
              <a:gd name="T15" fmla="*/ 76 h 176"/>
              <a:gd name="T16" fmla="*/ 72 w 176"/>
              <a:gd name="T17" fmla="*/ 88 h 176"/>
              <a:gd name="T18" fmla="*/ 80 w 176"/>
              <a:gd name="T19" fmla="*/ 88 h 176"/>
              <a:gd name="T20" fmla="*/ 80 w 176"/>
              <a:gd name="T21" fmla="*/ 124 h 176"/>
              <a:gd name="T22" fmla="*/ 96 w 176"/>
              <a:gd name="T23" fmla="*/ 124 h 176"/>
              <a:gd name="T24" fmla="*/ 96 w 176"/>
              <a:gd name="T25" fmla="*/ 88 h 176"/>
              <a:gd name="T26" fmla="*/ 107 w 176"/>
              <a:gd name="T27" fmla="*/ 88 h 176"/>
              <a:gd name="T28" fmla="*/ 108 w 176"/>
              <a:gd name="T29" fmla="*/ 76 h 176"/>
              <a:gd name="T30" fmla="*/ 96 w 176"/>
              <a:gd name="T31" fmla="*/ 76 h 176"/>
              <a:gd name="T32" fmla="*/ 96 w 176"/>
              <a:gd name="T33" fmla="*/ 69 h 176"/>
              <a:gd name="T34" fmla="*/ 160 w 176"/>
              <a:gd name="T35" fmla="*/ 0 h 176"/>
              <a:gd name="T36" fmla="*/ 16 w 176"/>
              <a:gd name="T37" fmla="*/ 0 h 176"/>
              <a:gd name="T38" fmla="*/ 0 w 176"/>
              <a:gd name="T39" fmla="*/ 16 h 176"/>
              <a:gd name="T40" fmla="*/ 0 w 176"/>
              <a:gd name="T41" fmla="*/ 160 h 176"/>
              <a:gd name="T42" fmla="*/ 16 w 176"/>
              <a:gd name="T43" fmla="*/ 176 h 176"/>
              <a:gd name="T44" fmla="*/ 160 w 176"/>
              <a:gd name="T45" fmla="*/ 176 h 176"/>
              <a:gd name="T46" fmla="*/ 176 w 176"/>
              <a:gd name="T47" fmla="*/ 160 h 176"/>
              <a:gd name="T48" fmla="*/ 176 w 176"/>
              <a:gd name="T49" fmla="*/ 16 h 176"/>
              <a:gd name="T50" fmla="*/ 160 w 176"/>
              <a:gd name="T51" fmla="*/ 0 h 176"/>
              <a:gd name="T52" fmla="*/ 168 w 176"/>
              <a:gd name="T53" fmla="*/ 160 h 176"/>
              <a:gd name="T54" fmla="*/ 160 w 176"/>
              <a:gd name="T55" fmla="*/ 168 h 176"/>
              <a:gd name="T56" fmla="*/ 16 w 176"/>
              <a:gd name="T57" fmla="*/ 168 h 176"/>
              <a:gd name="T58" fmla="*/ 8 w 176"/>
              <a:gd name="T59" fmla="*/ 160 h 176"/>
              <a:gd name="T60" fmla="*/ 8 w 176"/>
              <a:gd name="T61" fmla="*/ 16 h 176"/>
              <a:gd name="T62" fmla="*/ 16 w 176"/>
              <a:gd name="T63" fmla="*/ 8 h 176"/>
              <a:gd name="T64" fmla="*/ 160 w 176"/>
              <a:gd name="T65" fmla="*/ 8 h 176"/>
              <a:gd name="T66" fmla="*/ 168 w 176"/>
              <a:gd name="T67" fmla="*/ 16 h 176"/>
              <a:gd name="T68" fmla="*/ 168 w 176"/>
              <a:gd name="T69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6" h="176">
                <a:moveTo>
                  <a:pt x="96" y="69"/>
                </a:moveTo>
                <a:cubicBezTo>
                  <a:pt x="96" y="66"/>
                  <a:pt x="96" y="64"/>
                  <a:pt x="101" y="64"/>
                </a:cubicBezTo>
                <a:cubicBezTo>
                  <a:pt x="108" y="64"/>
                  <a:pt x="108" y="64"/>
                  <a:pt x="108" y="64"/>
                </a:cubicBezTo>
                <a:cubicBezTo>
                  <a:pt x="108" y="52"/>
                  <a:pt x="108" y="52"/>
                  <a:pt x="108" y="52"/>
                </a:cubicBezTo>
                <a:cubicBezTo>
                  <a:pt x="97" y="52"/>
                  <a:pt x="97" y="52"/>
                  <a:pt x="97" y="52"/>
                </a:cubicBezTo>
                <a:cubicBezTo>
                  <a:pt x="84" y="52"/>
                  <a:pt x="80" y="58"/>
                  <a:pt x="80" y="68"/>
                </a:cubicBezTo>
                <a:cubicBezTo>
                  <a:pt x="80" y="76"/>
                  <a:pt x="80" y="76"/>
                  <a:pt x="80" y="76"/>
                </a:cubicBezTo>
                <a:cubicBezTo>
                  <a:pt x="72" y="76"/>
                  <a:pt x="72" y="76"/>
                  <a:pt x="72" y="76"/>
                </a:cubicBezTo>
                <a:cubicBezTo>
                  <a:pt x="72" y="88"/>
                  <a:pt x="72" y="88"/>
                  <a:pt x="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80" y="124"/>
                  <a:pt x="80" y="124"/>
                  <a:pt x="80" y="124"/>
                </a:cubicBezTo>
                <a:cubicBezTo>
                  <a:pt x="96" y="124"/>
                  <a:pt x="96" y="124"/>
                  <a:pt x="96" y="124"/>
                </a:cubicBezTo>
                <a:cubicBezTo>
                  <a:pt x="96" y="88"/>
                  <a:pt x="96" y="88"/>
                  <a:pt x="96" y="88"/>
                </a:cubicBezTo>
                <a:cubicBezTo>
                  <a:pt x="107" y="88"/>
                  <a:pt x="107" y="88"/>
                  <a:pt x="107" y="88"/>
                </a:cubicBezTo>
                <a:cubicBezTo>
                  <a:pt x="108" y="76"/>
                  <a:pt x="108" y="76"/>
                  <a:pt x="108" y="76"/>
                </a:cubicBezTo>
                <a:cubicBezTo>
                  <a:pt x="96" y="76"/>
                  <a:pt x="96" y="76"/>
                  <a:pt x="96" y="76"/>
                </a:cubicBezTo>
                <a:lnTo>
                  <a:pt x="96" y="69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25" name="Freeform 270">
            <a:extLst>
              <a:ext uri="{FF2B5EF4-FFF2-40B4-BE49-F238E27FC236}">
                <a16:creationId xmlns:a16="http://schemas.microsoft.com/office/drawing/2014/main" id="{18D7BEF3-1A91-4367-BE8B-11D0ED7E19A6}"/>
              </a:ext>
            </a:extLst>
          </p:cNvPr>
          <p:cNvSpPr>
            <a:spLocks noEditPoints="1"/>
          </p:cNvSpPr>
          <p:nvPr/>
        </p:nvSpPr>
        <p:spPr bwMode="auto">
          <a:xfrm>
            <a:off x="16327755" y="-2404393"/>
            <a:ext cx="600075" cy="598488"/>
          </a:xfrm>
          <a:custGeom>
            <a:avLst/>
            <a:gdLst>
              <a:gd name="T0" fmla="*/ 95 w 176"/>
              <a:gd name="T1" fmla="*/ 116 h 176"/>
              <a:gd name="T2" fmla="*/ 100 w 176"/>
              <a:gd name="T3" fmla="*/ 101 h 176"/>
              <a:gd name="T4" fmla="*/ 16 w 176"/>
              <a:gd name="T5" fmla="*/ 0 h 176"/>
              <a:gd name="T6" fmla="*/ 16 w 176"/>
              <a:gd name="T7" fmla="*/ 176 h 176"/>
              <a:gd name="T8" fmla="*/ 176 w 176"/>
              <a:gd name="T9" fmla="*/ 16 h 176"/>
              <a:gd name="T10" fmla="*/ 160 w 176"/>
              <a:gd name="T11" fmla="*/ 168 h 176"/>
              <a:gd name="T12" fmla="*/ 8 w 176"/>
              <a:gd name="T13" fmla="*/ 16 h 176"/>
              <a:gd name="T14" fmla="*/ 168 w 176"/>
              <a:gd name="T15" fmla="*/ 16 h 176"/>
              <a:gd name="T16" fmla="*/ 107 w 176"/>
              <a:gd name="T17" fmla="*/ 69 h 176"/>
              <a:gd name="T18" fmla="*/ 112 w 176"/>
              <a:gd name="T19" fmla="*/ 48 h 176"/>
              <a:gd name="T20" fmla="*/ 104 w 176"/>
              <a:gd name="T21" fmla="*/ 68 h 176"/>
              <a:gd name="T22" fmla="*/ 97 w 176"/>
              <a:gd name="T23" fmla="*/ 48 h 176"/>
              <a:gd name="T24" fmla="*/ 84 w 176"/>
              <a:gd name="T25" fmla="*/ 72 h 176"/>
              <a:gd name="T26" fmla="*/ 93 w 176"/>
              <a:gd name="T27" fmla="*/ 54 h 176"/>
              <a:gd name="T28" fmla="*/ 78 w 176"/>
              <a:gd name="T29" fmla="*/ 54 h 176"/>
              <a:gd name="T30" fmla="*/ 83 w 176"/>
              <a:gd name="T31" fmla="*/ 54 h 176"/>
              <a:gd name="T32" fmla="*/ 88 w 176"/>
              <a:gd name="T33" fmla="*/ 66 h 176"/>
              <a:gd name="T34" fmla="*/ 83 w 176"/>
              <a:gd name="T35" fmla="*/ 54 h 176"/>
              <a:gd name="T36" fmla="*/ 71 w 176"/>
              <a:gd name="T37" fmla="*/ 59 h 176"/>
              <a:gd name="T38" fmla="*/ 68 w 176"/>
              <a:gd name="T39" fmla="*/ 52 h 176"/>
              <a:gd name="T40" fmla="*/ 65 w 176"/>
              <a:gd name="T41" fmla="*/ 59 h 176"/>
              <a:gd name="T42" fmla="*/ 88 w 176"/>
              <a:gd name="T43" fmla="*/ 76 h 176"/>
              <a:gd name="T44" fmla="*/ 44 w 176"/>
              <a:gd name="T45" fmla="*/ 104 h 176"/>
              <a:gd name="T46" fmla="*/ 88 w 176"/>
              <a:gd name="T47" fmla="*/ 132 h 176"/>
              <a:gd name="T48" fmla="*/ 132 w 176"/>
              <a:gd name="T49" fmla="*/ 104 h 176"/>
              <a:gd name="T50" fmla="*/ 70 w 176"/>
              <a:gd name="T51" fmla="*/ 90 h 176"/>
              <a:gd name="T52" fmla="*/ 58 w 176"/>
              <a:gd name="T53" fmla="*/ 121 h 176"/>
              <a:gd name="T54" fmla="*/ 52 w 176"/>
              <a:gd name="T55" fmla="*/ 85 h 176"/>
              <a:gd name="T56" fmla="*/ 86 w 176"/>
              <a:gd name="T57" fmla="*/ 121 h 176"/>
              <a:gd name="T58" fmla="*/ 75 w 176"/>
              <a:gd name="T59" fmla="*/ 122 h 176"/>
              <a:gd name="T60" fmla="*/ 76 w 176"/>
              <a:gd name="T61" fmla="*/ 94 h 176"/>
              <a:gd name="T62" fmla="*/ 81 w 176"/>
              <a:gd name="T63" fmla="*/ 116 h 176"/>
              <a:gd name="T64" fmla="*/ 86 w 176"/>
              <a:gd name="T65" fmla="*/ 121 h 176"/>
              <a:gd name="T66" fmla="*/ 95 w 176"/>
              <a:gd name="T67" fmla="*/ 119 h 176"/>
              <a:gd name="T68" fmla="*/ 90 w 176"/>
              <a:gd name="T69" fmla="*/ 85 h 176"/>
              <a:gd name="T70" fmla="*/ 101 w 176"/>
              <a:gd name="T71" fmla="*/ 94 h 176"/>
              <a:gd name="T72" fmla="*/ 125 w 176"/>
              <a:gd name="T73" fmla="*/ 101 h 176"/>
              <a:gd name="T74" fmla="*/ 114 w 176"/>
              <a:gd name="T75" fmla="*/ 115 h 176"/>
              <a:gd name="T76" fmla="*/ 119 w 176"/>
              <a:gd name="T77" fmla="*/ 112 h 176"/>
              <a:gd name="T78" fmla="*/ 117 w 176"/>
              <a:gd name="T79" fmla="*/ 122 h 176"/>
              <a:gd name="T80" fmla="*/ 117 w 176"/>
              <a:gd name="T81" fmla="*/ 94 h 176"/>
              <a:gd name="T82" fmla="*/ 114 w 176"/>
              <a:gd name="T83" fmla="*/ 101 h 176"/>
              <a:gd name="T84" fmla="*/ 119 w 176"/>
              <a:gd name="T85" fmla="*/ 10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6" h="176">
                <a:moveTo>
                  <a:pt x="98" y="99"/>
                </a:moveTo>
                <a:cubicBezTo>
                  <a:pt x="97" y="99"/>
                  <a:pt x="96" y="99"/>
                  <a:pt x="95" y="100"/>
                </a:cubicBezTo>
                <a:cubicBezTo>
                  <a:pt x="95" y="116"/>
                  <a:pt x="95" y="116"/>
                  <a:pt x="95" y="116"/>
                </a:cubicBezTo>
                <a:cubicBezTo>
                  <a:pt x="96" y="117"/>
                  <a:pt x="97" y="117"/>
                  <a:pt x="98" y="117"/>
                </a:cubicBezTo>
                <a:cubicBezTo>
                  <a:pt x="100" y="117"/>
                  <a:pt x="100" y="115"/>
                  <a:pt x="100" y="115"/>
                </a:cubicBezTo>
                <a:cubicBezTo>
                  <a:pt x="100" y="101"/>
                  <a:pt x="100" y="101"/>
                  <a:pt x="100" y="101"/>
                </a:cubicBezTo>
                <a:cubicBezTo>
                  <a:pt x="100" y="101"/>
                  <a:pt x="100" y="99"/>
                  <a:pt x="98" y="99"/>
                </a:cubicBezTo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101" y="72"/>
                </a:moveTo>
                <a:cubicBezTo>
                  <a:pt x="104" y="72"/>
                  <a:pt x="107" y="69"/>
                  <a:pt x="107" y="69"/>
                </a:cubicBezTo>
                <a:cubicBezTo>
                  <a:pt x="107" y="71"/>
                  <a:pt x="107" y="71"/>
                  <a:pt x="107" y="71"/>
                </a:cubicBezTo>
                <a:cubicBezTo>
                  <a:pt x="112" y="71"/>
                  <a:pt x="112" y="71"/>
                  <a:pt x="112" y="71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107" y="48"/>
                  <a:pt x="107" y="48"/>
                  <a:pt x="107" y="48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66"/>
                  <a:pt x="106" y="68"/>
                  <a:pt x="104" y="68"/>
                </a:cubicBezTo>
                <a:cubicBezTo>
                  <a:pt x="102" y="68"/>
                  <a:pt x="102" y="67"/>
                  <a:pt x="102" y="67"/>
                </a:cubicBezTo>
                <a:cubicBezTo>
                  <a:pt x="102" y="48"/>
                  <a:pt x="102" y="48"/>
                  <a:pt x="102" y="48"/>
                </a:cubicBezTo>
                <a:cubicBezTo>
                  <a:pt x="97" y="48"/>
                  <a:pt x="97" y="48"/>
                  <a:pt x="97" y="48"/>
                </a:cubicBezTo>
                <a:cubicBezTo>
                  <a:pt x="97" y="68"/>
                  <a:pt x="97" y="68"/>
                  <a:pt x="97" y="68"/>
                </a:cubicBezTo>
                <a:cubicBezTo>
                  <a:pt x="97" y="68"/>
                  <a:pt x="98" y="72"/>
                  <a:pt x="101" y="72"/>
                </a:cubicBezTo>
                <a:moveTo>
                  <a:pt x="84" y="72"/>
                </a:moveTo>
                <a:cubicBezTo>
                  <a:pt x="86" y="72"/>
                  <a:pt x="86" y="72"/>
                  <a:pt x="86" y="72"/>
                </a:cubicBezTo>
                <a:cubicBezTo>
                  <a:pt x="90" y="72"/>
                  <a:pt x="93" y="69"/>
                  <a:pt x="93" y="65"/>
                </a:cubicBezTo>
                <a:cubicBezTo>
                  <a:pt x="93" y="54"/>
                  <a:pt x="93" y="54"/>
                  <a:pt x="93" y="54"/>
                </a:cubicBezTo>
                <a:cubicBezTo>
                  <a:pt x="93" y="51"/>
                  <a:pt x="90" y="48"/>
                  <a:pt x="86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1" y="48"/>
                  <a:pt x="78" y="51"/>
                  <a:pt x="78" y="54"/>
                </a:cubicBezTo>
                <a:cubicBezTo>
                  <a:pt x="78" y="65"/>
                  <a:pt x="78" y="65"/>
                  <a:pt x="78" y="65"/>
                </a:cubicBezTo>
                <a:cubicBezTo>
                  <a:pt x="78" y="69"/>
                  <a:pt x="81" y="72"/>
                  <a:pt x="84" y="72"/>
                </a:cubicBezTo>
                <a:moveTo>
                  <a:pt x="83" y="54"/>
                </a:moveTo>
                <a:cubicBezTo>
                  <a:pt x="83" y="53"/>
                  <a:pt x="84" y="52"/>
                  <a:pt x="85" y="52"/>
                </a:cubicBezTo>
                <a:cubicBezTo>
                  <a:pt x="87" y="52"/>
                  <a:pt x="88" y="53"/>
                  <a:pt x="88" y="54"/>
                </a:cubicBezTo>
                <a:cubicBezTo>
                  <a:pt x="88" y="66"/>
                  <a:pt x="88" y="66"/>
                  <a:pt x="88" y="66"/>
                </a:cubicBezTo>
                <a:cubicBezTo>
                  <a:pt x="88" y="67"/>
                  <a:pt x="87" y="68"/>
                  <a:pt x="85" y="68"/>
                </a:cubicBezTo>
                <a:cubicBezTo>
                  <a:pt x="84" y="68"/>
                  <a:pt x="83" y="67"/>
                  <a:pt x="83" y="66"/>
                </a:cubicBezTo>
                <a:lnTo>
                  <a:pt x="83" y="54"/>
                </a:lnTo>
                <a:close/>
                <a:moveTo>
                  <a:pt x="65" y="71"/>
                </a:moveTo>
                <a:cubicBezTo>
                  <a:pt x="71" y="71"/>
                  <a:pt x="71" y="71"/>
                  <a:pt x="71" y="71"/>
                </a:cubicBezTo>
                <a:cubicBezTo>
                  <a:pt x="71" y="59"/>
                  <a:pt x="71" y="59"/>
                  <a:pt x="71" y="59"/>
                </a:cubicBezTo>
                <a:cubicBezTo>
                  <a:pt x="77" y="40"/>
                  <a:pt x="77" y="40"/>
                  <a:pt x="77" y="40"/>
                </a:cubicBezTo>
                <a:cubicBezTo>
                  <a:pt x="72" y="40"/>
                  <a:pt x="72" y="40"/>
                  <a:pt x="72" y="40"/>
                </a:cubicBezTo>
                <a:cubicBezTo>
                  <a:pt x="68" y="52"/>
                  <a:pt x="68" y="52"/>
                  <a:pt x="68" y="52"/>
                </a:cubicBezTo>
                <a:cubicBezTo>
                  <a:pt x="64" y="40"/>
                  <a:pt x="64" y="40"/>
                  <a:pt x="64" y="40"/>
                </a:cubicBezTo>
                <a:cubicBezTo>
                  <a:pt x="58" y="40"/>
                  <a:pt x="58" y="40"/>
                  <a:pt x="58" y="40"/>
                </a:cubicBezTo>
                <a:cubicBezTo>
                  <a:pt x="65" y="59"/>
                  <a:pt x="65" y="59"/>
                  <a:pt x="65" y="59"/>
                </a:cubicBezTo>
                <a:lnTo>
                  <a:pt x="65" y="71"/>
                </a:lnTo>
                <a:close/>
                <a:moveTo>
                  <a:pt x="118" y="77"/>
                </a:moveTo>
                <a:cubicBezTo>
                  <a:pt x="118" y="77"/>
                  <a:pt x="103" y="76"/>
                  <a:pt x="88" y="76"/>
                </a:cubicBezTo>
                <a:cubicBezTo>
                  <a:pt x="73" y="76"/>
                  <a:pt x="58" y="77"/>
                  <a:pt x="58" y="77"/>
                </a:cubicBezTo>
                <a:cubicBezTo>
                  <a:pt x="51" y="77"/>
                  <a:pt x="45" y="82"/>
                  <a:pt x="45" y="89"/>
                </a:cubicBezTo>
                <a:cubicBezTo>
                  <a:pt x="45" y="89"/>
                  <a:pt x="44" y="96"/>
                  <a:pt x="44" y="104"/>
                </a:cubicBezTo>
                <a:cubicBezTo>
                  <a:pt x="44" y="112"/>
                  <a:pt x="45" y="119"/>
                  <a:pt x="45" y="119"/>
                </a:cubicBezTo>
                <a:cubicBezTo>
                  <a:pt x="45" y="126"/>
                  <a:pt x="51" y="131"/>
                  <a:pt x="58" y="131"/>
                </a:cubicBezTo>
                <a:cubicBezTo>
                  <a:pt x="58" y="131"/>
                  <a:pt x="73" y="132"/>
                  <a:pt x="88" y="132"/>
                </a:cubicBezTo>
                <a:cubicBezTo>
                  <a:pt x="103" y="132"/>
                  <a:pt x="118" y="131"/>
                  <a:pt x="118" y="131"/>
                </a:cubicBezTo>
                <a:cubicBezTo>
                  <a:pt x="125" y="131"/>
                  <a:pt x="131" y="126"/>
                  <a:pt x="131" y="119"/>
                </a:cubicBezTo>
                <a:cubicBezTo>
                  <a:pt x="131" y="119"/>
                  <a:pt x="132" y="112"/>
                  <a:pt x="132" y="104"/>
                </a:cubicBezTo>
                <a:cubicBezTo>
                  <a:pt x="132" y="96"/>
                  <a:pt x="131" y="89"/>
                  <a:pt x="131" y="89"/>
                </a:cubicBezTo>
                <a:cubicBezTo>
                  <a:pt x="131" y="82"/>
                  <a:pt x="125" y="77"/>
                  <a:pt x="118" y="77"/>
                </a:cubicBezTo>
                <a:moveTo>
                  <a:pt x="70" y="90"/>
                </a:moveTo>
                <a:cubicBezTo>
                  <a:pt x="64" y="90"/>
                  <a:pt x="64" y="90"/>
                  <a:pt x="64" y="90"/>
                </a:cubicBezTo>
                <a:cubicBezTo>
                  <a:pt x="64" y="121"/>
                  <a:pt x="64" y="121"/>
                  <a:pt x="64" y="121"/>
                </a:cubicBezTo>
                <a:cubicBezTo>
                  <a:pt x="58" y="121"/>
                  <a:pt x="58" y="121"/>
                  <a:pt x="58" y="121"/>
                </a:cubicBezTo>
                <a:cubicBezTo>
                  <a:pt x="58" y="90"/>
                  <a:pt x="58" y="90"/>
                  <a:pt x="58" y="90"/>
                </a:cubicBezTo>
                <a:cubicBezTo>
                  <a:pt x="52" y="90"/>
                  <a:pt x="52" y="90"/>
                  <a:pt x="52" y="90"/>
                </a:cubicBezTo>
                <a:cubicBezTo>
                  <a:pt x="52" y="85"/>
                  <a:pt x="52" y="85"/>
                  <a:pt x="52" y="85"/>
                </a:cubicBezTo>
                <a:cubicBezTo>
                  <a:pt x="70" y="85"/>
                  <a:pt x="70" y="85"/>
                  <a:pt x="70" y="85"/>
                </a:cubicBezTo>
                <a:lnTo>
                  <a:pt x="70" y="90"/>
                </a:lnTo>
                <a:close/>
                <a:moveTo>
                  <a:pt x="86" y="121"/>
                </a:moveTo>
                <a:cubicBezTo>
                  <a:pt x="81" y="121"/>
                  <a:pt x="81" y="121"/>
                  <a:pt x="81" y="121"/>
                </a:cubicBezTo>
                <a:cubicBezTo>
                  <a:pt x="81" y="119"/>
                  <a:pt x="81" y="119"/>
                  <a:pt x="81" y="119"/>
                </a:cubicBezTo>
                <a:cubicBezTo>
                  <a:pt x="81" y="119"/>
                  <a:pt x="78" y="122"/>
                  <a:pt x="75" y="122"/>
                </a:cubicBezTo>
                <a:cubicBezTo>
                  <a:pt x="71" y="122"/>
                  <a:pt x="71" y="119"/>
                  <a:pt x="71" y="119"/>
                </a:cubicBezTo>
                <a:cubicBezTo>
                  <a:pt x="71" y="94"/>
                  <a:pt x="71" y="94"/>
                  <a:pt x="71" y="94"/>
                </a:cubicBezTo>
                <a:cubicBezTo>
                  <a:pt x="76" y="94"/>
                  <a:pt x="76" y="94"/>
                  <a:pt x="76" y="94"/>
                </a:cubicBezTo>
                <a:cubicBezTo>
                  <a:pt x="76" y="117"/>
                  <a:pt x="76" y="117"/>
                  <a:pt x="76" y="117"/>
                </a:cubicBezTo>
                <a:cubicBezTo>
                  <a:pt x="76" y="117"/>
                  <a:pt x="76" y="118"/>
                  <a:pt x="77" y="118"/>
                </a:cubicBezTo>
                <a:cubicBezTo>
                  <a:pt x="79" y="118"/>
                  <a:pt x="81" y="116"/>
                  <a:pt x="81" y="116"/>
                </a:cubicBezTo>
                <a:cubicBezTo>
                  <a:pt x="81" y="94"/>
                  <a:pt x="81" y="94"/>
                  <a:pt x="81" y="94"/>
                </a:cubicBezTo>
                <a:cubicBezTo>
                  <a:pt x="86" y="94"/>
                  <a:pt x="86" y="94"/>
                  <a:pt x="86" y="94"/>
                </a:cubicBezTo>
                <a:lnTo>
                  <a:pt x="86" y="121"/>
                </a:lnTo>
                <a:close/>
                <a:moveTo>
                  <a:pt x="105" y="115"/>
                </a:moveTo>
                <a:cubicBezTo>
                  <a:pt x="105" y="115"/>
                  <a:pt x="105" y="122"/>
                  <a:pt x="101" y="122"/>
                </a:cubicBezTo>
                <a:cubicBezTo>
                  <a:pt x="98" y="122"/>
                  <a:pt x="96" y="120"/>
                  <a:pt x="95" y="119"/>
                </a:cubicBezTo>
                <a:cubicBezTo>
                  <a:pt x="95" y="121"/>
                  <a:pt x="95" y="121"/>
                  <a:pt x="95" y="121"/>
                </a:cubicBezTo>
                <a:cubicBezTo>
                  <a:pt x="90" y="121"/>
                  <a:pt x="90" y="121"/>
                  <a:pt x="90" y="121"/>
                </a:cubicBezTo>
                <a:cubicBezTo>
                  <a:pt x="90" y="85"/>
                  <a:pt x="90" y="85"/>
                  <a:pt x="90" y="85"/>
                </a:cubicBezTo>
                <a:cubicBezTo>
                  <a:pt x="95" y="85"/>
                  <a:pt x="95" y="85"/>
                  <a:pt x="95" y="85"/>
                </a:cubicBezTo>
                <a:cubicBezTo>
                  <a:pt x="95" y="97"/>
                  <a:pt x="95" y="97"/>
                  <a:pt x="95" y="97"/>
                </a:cubicBezTo>
                <a:cubicBezTo>
                  <a:pt x="96" y="96"/>
                  <a:pt x="98" y="94"/>
                  <a:pt x="101" y="94"/>
                </a:cubicBezTo>
                <a:cubicBezTo>
                  <a:pt x="104" y="94"/>
                  <a:pt x="105" y="97"/>
                  <a:pt x="105" y="100"/>
                </a:cubicBezTo>
                <a:lnTo>
                  <a:pt x="105" y="115"/>
                </a:lnTo>
                <a:close/>
                <a:moveTo>
                  <a:pt x="125" y="101"/>
                </a:moveTo>
                <a:cubicBezTo>
                  <a:pt x="125" y="109"/>
                  <a:pt x="125" y="109"/>
                  <a:pt x="125" y="109"/>
                </a:cubicBezTo>
                <a:cubicBezTo>
                  <a:pt x="114" y="109"/>
                  <a:pt x="114" y="109"/>
                  <a:pt x="114" y="109"/>
                </a:cubicBezTo>
                <a:cubicBezTo>
                  <a:pt x="114" y="115"/>
                  <a:pt x="114" y="115"/>
                  <a:pt x="114" y="115"/>
                </a:cubicBezTo>
                <a:cubicBezTo>
                  <a:pt x="114" y="115"/>
                  <a:pt x="114" y="117"/>
                  <a:pt x="117" y="117"/>
                </a:cubicBezTo>
                <a:cubicBezTo>
                  <a:pt x="119" y="117"/>
                  <a:pt x="119" y="115"/>
                  <a:pt x="119" y="115"/>
                </a:cubicBezTo>
                <a:cubicBezTo>
                  <a:pt x="119" y="112"/>
                  <a:pt x="119" y="112"/>
                  <a:pt x="119" y="112"/>
                </a:cubicBezTo>
                <a:cubicBezTo>
                  <a:pt x="125" y="112"/>
                  <a:pt x="125" y="112"/>
                  <a:pt x="125" y="112"/>
                </a:cubicBezTo>
                <a:cubicBezTo>
                  <a:pt x="125" y="116"/>
                  <a:pt x="125" y="116"/>
                  <a:pt x="125" y="116"/>
                </a:cubicBezTo>
                <a:cubicBezTo>
                  <a:pt x="125" y="116"/>
                  <a:pt x="124" y="122"/>
                  <a:pt x="117" y="122"/>
                </a:cubicBezTo>
                <a:cubicBezTo>
                  <a:pt x="111" y="122"/>
                  <a:pt x="109" y="116"/>
                  <a:pt x="109" y="116"/>
                </a:cubicBezTo>
                <a:cubicBezTo>
                  <a:pt x="109" y="101"/>
                  <a:pt x="109" y="101"/>
                  <a:pt x="109" y="101"/>
                </a:cubicBezTo>
                <a:cubicBezTo>
                  <a:pt x="109" y="101"/>
                  <a:pt x="109" y="94"/>
                  <a:pt x="117" y="94"/>
                </a:cubicBezTo>
                <a:cubicBezTo>
                  <a:pt x="125" y="94"/>
                  <a:pt x="125" y="101"/>
                  <a:pt x="125" y="101"/>
                </a:cubicBezTo>
                <a:moveTo>
                  <a:pt x="117" y="99"/>
                </a:moveTo>
                <a:cubicBezTo>
                  <a:pt x="114" y="99"/>
                  <a:pt x="114" y="101"/>
                  <a:pt x="114" y="101"/>
                </a:cubicBezTo>
                <a:cubicBezTo>
                  <a:pt x="114" y="105"/>
                  <a:pt x="114" y="105"/>
                  <a:pt x="114" y="105"/>
                </a:cubicBezTo>
                <a:cubicBezTo>
                  <a:pt x="119" y="105"/>
                  <a:pt x="119" y="105"/>
                  <a:pt x="119" y="105"/>
                </a:cubicBezTo>
                <a:cubicBezTo>
                  <a:pt x="119" y="101"/>
                  <a:pt x="119" y="101"/>
                  <a:pt x="119" y="101"/>
                </a:cubicBezTo>
                <a:cubicBezTo>
                  <a:pt x="119" y="101"/>
                  <a:pt x="119" y="99"/>
                  <a:pt x="117" y="99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26" name="Freeform 271">
            <a:extLst>
              <a:ext uri="{FF2B5EF4-FFF2-40B4-BE49-F238E27FC236}">
                <a16:creationId xmlns:a16="http://schemas.microsoft.com/office/drawing/2014/main" id="{2040335C-16DE-4BC8-9CE4-7022C8293428}"/>
              </a:ext>
            </a:extLst>
          </p:cNvPr>
          <p:cNvSpPr>
            <a:spLocks noEditPoints="1"/>
          </p:cNvSpPr>
          <p:nvPr/>
        </p:nvSpPr>
        <p:spPr bwMode="auto">
          <a:xfrm>
            <a:off x="17472343" y="-2404393"/>
            <a:ext cx="600075" cy="598488"/>
          </a:xfrm>
          <a:custGeom>
            <a:avLst/>
            <a:gdLst>
              <a:gd name="T0" fmla="*/ 82 w 176"/>
              <a:gd name="T1" fmla="*/ 53 h 176"/>
              <a:gd name="T2" fmla="*/ 58 w 176"/>
              <a:gd name="T3" fmla="*/ 72 h 176"/>
              <a:gd name="T4" fmla="*/ 64 w 176"/>
              <a:gd name="T5" fmla="*/ 97 h 176"/>
              <a:gd name="T6" fmla="*/ 69 w 176"/>
              <a:gd name="T7" fmla="*/ 95 h 176"/>
              <a:gd name="T8" fmla="*/ 67 w 176"/>
              <a:gd name="T9" fmla="*/ 89 h 176"/>
              <a:gd name="T10" fmla="*/ 65 w 176"/>
              <a:gd name="T11" fmla="*/ 81 h 176"/>
              <a:gd name="T12" fmla="*/ 82 w 176"/>
              <a:gd name="T13" fmla="*/ 61 h 176"/>
              <a:gd name="T14" fmla="*/ 96 w 176"/>
              <a:gd name="T15" fmla="*/ 61 h 176"/>
              <a:gd name="T16" fmla="*/ 108 w 176"/>
              <a:gd name="T17" fmla="*/ 83 h 176"/>
              <a:gd name="T18" fmla="*/ 95 w 176"/>
              <a:gd name="T19" fmla="*/ 102 h 176"/>
              <a:gd name="T20" fmla="*/ 86 w 176"/>
              <a:gd name="T21" fmla="*/ 94 h 176"/>
              <a:gd name="T22" fmla="*/ 85 w 176"/>
              <a:gd name="T23" fmla="*/ 70 h 176"/>
              <a:gd name="T24" fmla="*/ 75 w 176"/>
              <a:gd name="T25" fmla="*/ 85 h 176"/>
              <a:gd name="T26" fmla="*/ 73 w 176"/>
              <a:gd name="T27" fmla="*/ 101 h 176"/>
              <a:gd name="T28" fmla="*/ 69 w 176"/>
              <a:gd name="T29" fmla="*/ 119 h 176"/>
              <a:gd name="T30" fmla="*/ 69 w 176"/>
              <a:gd name="T31" fmla="*/ 128 h 176"/>
              <a:gd name="T32" fmla="*/ 70 w 176"/>
              <a:gd name="T33" fmla="*/ 132 h 176"/>
              <a:gd name="T34" fmla="*/ 79 w 176"/>
              <a:gd name="T35" fmla="*/ 119 h 176"/>
              <a:gd name="T36" fmla="*/ 83 w 176"/>
              <a:gd name="T37" fmla="*/ 104 h 176"/>
              <a:gd name="T38" fmla="*/ 85 w 176"/>
              <a:gd name="T39" fmla="*/ 107 h 176"/>
              <a:gd name="T40" fmla="*/ 113 w 176"/>
              <a:gd name="T41" fmla="*/ 101 h 176"/>
              <a:gd name="T42" fmla="*/ 120 w 176"/>
              <a:gd name="T43" fmla="*/ 84 h 176"/>
              <a:gd name="T44" fmla="*/ 87 w 176"/>
              <a:gd name="T45" fmla="*/ 52 h 176"/>
              <a:gd name="T46" fmla="*/ 16 w 176"/>
              <a:gd name="T47" fmla="*/ 0 h 176"/>
              <a:gd name="T48" fmla="*/ 0 w 176"/>
              <a:gd name="T49" fmla="*/ 160 h 176"/>
              <a:gd name="T50" fmla="*/ 160 w 176"/>
              <a:gd name="T51" fmla="*/ 176 h 176"/>
              <a:gd name="T52" fmla="*/ 176 w 176"/>
              <a:gd name="T53" fmla="*/ 16 h 176"/>
              <a:gd name="T54" fmla="*/ 168 w 176"/>
              <a:gd name="T55" fmla="*/ 160 h 176"/>
              <a:gd name="T56" fmla="*/ 16 w 176"/>
              <a:gd name="T57" fmla="*/ 168 h 176"/>
              <a:gd name="T58" fmla="*/ 8 w 176"/>
              <a:gd name="T59" fmla="*/ 16 h 176"/>
              <a:gd name="T60" fmla="*/ 160 w 176"/>
              <a:gd name="T61" fmla="*/ 8 h 176"/>
              <a:gd name="T62" fmla="*/ 168 w 176"/>
              <a:gd name="T63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6" h="176">
                <a:moveTo>
                  <a:pt x="87" y="52"/>
                </a:moveTo>
                <a:cubicBezTo>
                  <a:pt x="85" y="52"/>
                  <a:pt x="84" y="52"/>
                  <a:pt x="82" y="53"/>
                </a:cubicBezTo>
                <a:cubicBezTo>
                  <a:pt x="79" y="53"/>
                  <a:pt x="75" y="54"/>
                  <a:pt x="73" y="56"/>
                </a:cubicBezTo>
                <a:cubicBezTo>
                  <a:pt x="66" y="60"/>
                  <a:pt x="61" y="64"/>
                  <a:pt x="58" y="72"/>
                </a:cubicBezTo>
                <a:cubicBezTo>
                  <a:pt x="57" y="73"/>
                  <a:pt x="57" y="75"/>
                  <a:pt x="57" y="76"/>
                </a:cubicBezTo>
                <a:cubicBezTo>
                  <a:pt x="54" y="85"/>
                  <a:pt x="59" y="94"/>
                  <a:pt x="64" y="97"/>
                </a:cubicBezTo>
                <a:cubicBezTo>
                  <a:pt x="65" y="98"/>
                  <a:pt x="67" y="99"/>
                  <a:pt x="68" y="98"/>
                </a:cubicBezTo>
                <a:cubicBezTo>
                  <a:pt x="69" y="97"/>
                  <a:pt x="68" y="96"/>
                  <a:pt x="69" y="95"/>
                </a:cubicBezTo>
                <a:cubicBezTo>
                  <a:pt x="69" y="94"/>
                  <a:pt x="70" y="93"/>
                  <a:pt x="69" y="92"/>
                </a:cubicBezTo>
                <a:cubicBezTo>
                  <a:pt x="69" y="91"/>
                  <a:pt x="68" y="90"/>
                  <a:pt x="67" y="89"/>
                </a:cubicBezTo>
                <a:cubicBezTo>
                  <a:pt x="66" y="87"/>
                  <a:pt x="66" y="85"/>
                  <a:pt x="65" y="82"/>
                </a:cubicBezTo>
                <a:cubicBezTo>
                  <a:pt x="65" y="82"/>
                  <a:pt x="65" y="81"/>
                  <a:pt x="65" y="81"/>
                </a:cubicBezTo>
                <a:cubicBezTo>
                  <a:pt x="66" y="78"/>
                  <a:pt x="66" y="76"/>
                  <a:pt x="67" y="73"/>
                </a:cubicBezTo>
                <a:cubicBezTo>
                  <a:pt x="70" y="67"/>
                  <a:pt x="75" y="63"/>
                  <a:pt x="82" y="61"/>
                </a:cubicBezTo>
                <a:cubicBezTo>
                  <a:pt x="84" y="60"/>
                  <a:pt x="89" y="59"/>
                  <a:pt x="91" y="60"/>
                </a:cubicBezTo>
                <a:cubicBezTo>
                  <a:pt x="93" y="60"/>
                  <a:pt x="94" y="60"/>
                  <a:pt x="96" y="61"/>
                </a:cubicBezTo>
                <a:cubicBezTo>
                  <a:pt x="101" y="62"/>
                  <a:pt x="105" y="65"/>
                  <a:pt x="107" y="70"/>
                </a:cubicBezTo>
                <a:cubicBezTo>
                  <a:pt x="108" y="73"/>
                  <a:pt x="109" y="79"/>
                  <a:pt x="108" y="83"/>
                </a:cubicBezTo>
                <a:cubicBezTo>
                  <a:pt x="107" y="85"/>
                  <a:pt x="107" y="87"/>
                  <a:pt x="107" y="88"/>
                </a:cubicBezTo>
                <a:cubicBezTo>
                  <a:pt x="105" y="94"/>
                  <a:pt x="102" y="100"/>
                  <a:pt x="95" y="102"/>
                </a:cubicBezTo>
                <a:cubicBezTo>
                  <a:pt x="91" y="103"/>
                  <a:pt x="87" y="100"/>
                  <a:pt x="86" y="97"/>
                </a:cubicBezTo>
                <a:cubicBezTo>
                  <a:pt x="86" y="97"/>
                  <a:pt x="85" y="95"/>
                  <a:pt x="86" y="94"/>
                </a:cubicBezTo>
                <a:cubicBezTo>
                  <a:pt x="87" y="89"/>
                  <a:pt x="89" y="84"/>
                  <a:pt x="90" y="79"/>
                </a:cubicBezTo>
                <a:cubicBezTo>
                  <a:pt x="91" y="75"/>
                  <a:pt x="89" y="71"/>
                  <a:pt x="85" y="70"/>
                </a:cubicBezTo>
                <a:cubicBezTo>
                  <a:pt x="80" y="69"/>
                  <a:pt x="77" y="73"/>
                  <a:pt x="76" y="76"/>
                </a:cubicBezTo>
                <a:cubicBezTo>
                  <a:pt x="75" y="78"/>
                  <a:pt x="74" y="82"/>
                  <a:pt x="75" y="85"/>
                </a:cubicBezTo>
                <a:cubicBezTo>
                  <a:pt x="75" y="86"/>
                  <a:pt x="76" y="89"/>
                  <a:pt x="76" y="90"/>
                </a:cubicBezTo>
                <a:cubicBezTo>
                  <a:pt x="75" y="93"/>
                  <a:pt x="74" y="98"/>
                  <a:pt x="73" y="101"/>
                </a:cubicBezTo>
                <a:cubicBezTo>
                  <a:pt x="72" y="105"/>
                  <a:pt x="71" y="109"/>
                  <a:pt x="70" y="113"/>
                </a:cubicBezTo>
                <a:cubicBezTo>
                  <a:pt x="70" y="115"/>
                  <a:pt x="70" y="117"/>
                  <a:pt x="69" y="119"/>
                </a:cubicBezTo>
                <a:cubicBezTo>
                  <a:pt x="69" y="121"/>
                  <a:pt x="69" y="121"/>
                  <a:pt x="69" y="121"/>
                </a:cubicBezTo>
                <a:cubicBezTo>
                  <a:pt x="69" y="123"/>
                  <a:pt x="69" y="126"/>
                  <a:pt x="69" y="128"/>
                </a:cubicBezTo>
                <a:cubicBezTo>
                  <a:pt x="70" y="129"/>
                  <a:pt x="69" y="130"/>
                  <a:pt x="70" y="131"/>
                </a:cubicBezTo>
                <a:cubicBezTo>
                  <a:pt x="70" y="132"/>
                  <a:pt x="70" y="132"/>
                  <a:pt x="70" y="132"/>
                </a:cubicBezTo>
                <a:cubicBezTo>
                  <a:pt x="72" y="132"/>
                  <a:pt x="74" y="128"/>
                  <a:pt x="75" y="126"/>
                </a:cubicBezTo>
                <a:cubicBezTo>
                  <a:pt x="76" y="124"/>
                  <a:pt x="78" y="121"/>
                  <a:pt x="79" y="119"/>
                </a:cubicBezTo>
                <a:cubicBezTo>
                  <a:pt x="80" y="116"/>
                  <a:pt x="80" y="113"/>
                  <a:pt x="81" y="111"/>
                </a:cubicBezTo>
                <a:cubicBezTo>
                  <a:pt x="82" y="109"/>
                  <a:pt x="83" y="106"/>
                  <a:pt x="83" y="104"/>
                </a:cubicBezTo>
                <a:cubicBezTo>
                  <a:pt x="83" y="104"/>
                  <a:pt x="83" y="104"/>
                  <a:pt x="83" y="104"/>
                </a:cubicBezTo>
                <a:cubicBezTo>
                  <a:pt x="83" y="105"/>
                  <a:pt x="84" y="106"/>
                  <a:pt x="85" y="107"/>
                </a:cubicBezTo>
                <a:cubicBezTo>
                  <a:pt x="88" y="109"/>
                  <a:pt x="93" y="111"/>
                  <a:pt x="99" y="110"/>
                </a:cubicBezTo>
                <a:cubicBezTo>
                  <a:pt x="105" y="108"/>
                  <a:pt x="110" y="105"/>
                  <a:pt x="113" y="101"/>
                </a:cubicBezTo>
                <a:cubicBezTo>
                  <a:pt x="115" y="98"/>
                  <a:pt x="117" y="94"/>
                  <a:pt x="118" y="90"/>
                </a:cubicBezTo>
                <a:cubicBezTo>
                  <a:pt x="119" y="88"/>
                  <a:pt x="119" y="86"/>
                  <a:pt x="120" y="84"/>
                </a:cubicBezTo>
                <a:cubicBezTo>
                  <a:pt x="121" y="78"/>
                  <a:pt x="119" y="72"/>
                  <a:pt x="118" y="68"/>
                </a:cubicBezTo>
                <a:cubicBezTo>
                  <a:pt x="113" y="58"/>
                  <a:pt x="103" y="52"/>
                  <a:pt x="87" y="52"/>
                </a:cubicBezTo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27" name="Freeform 272">
            <a:extLst>
              <a:ext uri="{FF2B5EF4-FFF2-40B4-BE49-F238E27FC236}">
                <a16:creationId xmlns:a16="http://schemas.microsoft.com/office/drawing/2014/main" id="{4174C5ED-96B7-47E6-9D5A-6CC1A37E2965}"/>
              </a:ext>
            </a:extLst>
          </p:cNvPr>
          <p:cNvSpPr>
            <a:spLocks noEditPoints="1"/>
          </p:cNvSpPr>
          <p:nvPr/>
        </p:nvSpPr>
        <p:spPr bwMode="auto">
          <a:xfrm>
            <a:off x="18618518" y="-2404393"/>
            <a:ext cx="600075" cy="598488"/>
          </a:xfrm>
          <a:custGeom>
            <a:avLst/>
            <a:gdLst>
              <a:gd name="T0" fmla="*/ 160 w 176"/>
              <a:gd name="T1" fmla="*/ 0 h 176"/>
              <a:gd name="T2" fmla="*/ 16 w 176"/>
              <a:gd name="T3" fmla="*/ 0 h 176"/>
              <a:gd name="T4" fmla="*/ 0 w 176"/>
              <a:gd name="T5" fmla="*/ 16 h 176"/>
              <a:gd name="T6" fmla="*/ 0 w 176"/>
              <a:gd name="T7" fmla="*/ 160 h 176"/>
              <a:gd name="T8" fmla="*/ 16 w 176"/>
              <a:gd name="T9" fmla="*/ 176 h 176"/>
              <a:gd name="T10" fmla="*/ 160 w 176"/>
              <a:gd name="T11" fmla="*/ 176 h 176"/>
              <a:gd name="T12" fmla="*/ 176 w 176"/>
              <a:gd name="T13" fmla="*/ 160 h 176"/>
              <a:gd name="T14" fmla="*/ 176 w 176"/>
              <a:gd name="T15" fmla="*/ 16 h 176"/>
              <a:gd name="T16" fmla="*/ 160 w 176"/>
              <a:gd name="T17" fmla="*/ 0 h 176"/>
              <a:gd name="T18" fmla="*/ 168 w 176"/>
              <a:gd name="T19" fmla="*/ 160 h 176"/>
              <a:gd name="T20" fmla="*/ 160 w 176"/>
              <a:gd name="T21" fmla="*/ 168 h 176"/>
              <a:gd name="T22" fmla="*/ 16 w 176"/>
              <a:gd name="T23" fmla="*/ 168 h 176"/>
              <a:gd name="T24" fmla="*/ 8 w 176"/>
              <a:gd name="T25" fmla="*/ 160 h 176"/>
              <a:gd name="T26" fmla="*/ 8 w 176"/>
              <a:gd name="T27" fmla="*/ 16 h 176"/>
              <a:gd name="T28" fmla="*/ 16 w 176"/>
              <a:gd name="T29" fmla="*/ 8 h 176"/>
              <a:gd name="T30" fmla="*/ 160 w 176"/>
              <a:gd name="T31" fmla="*/ 8 h 176"/>
              <a:gd name="T32" fmla="*/ 168 w 176"/>
              <a:gd name="T33" fmla="*/ 16 h 176"/>
              <a:gd name="T34" fmla="*/ 168 w 176"/>
              <a:gd name="T35" fmla="*/ 160 h 176"/>
              <a:gd name="T36" fmla="*/ 116 w 176"/>
              <a:gd name="T37" fmla="*/ 56 h 176"/>
              <a:gd name="T38" fmla="*/ 94 w 176"/>
              <a:gd name="T39" fmla="*/ 73 h 176"/>
              <a:gd name="T40" fmla="*/ 100 w 176"/>
              <a:gd name="T41" fmla="*/ 72 h 176"/>
              <a:gd name="T42" fmla="*/ 105 w 176"/>
              <a:gd name="T43" fmla="*/ 78 h 176"/>
              <a:gd name="T44" fmla="*/ 100 w 176"/>
              <a:gd name="T45" fmla="*/ 90 h 176"/>
              <a:gd name="T46" fmla="*/ 92 w 176"/>
              <a:gd name="T47" fmla="*/ 97 h 176"/>
              <a:gd name="T48" fmla="*/ 86 w 176"/>
              <a:gd name="T49" fmla="*/ 86 h 176"/>
              <a:gd name="T50" fmla="*/ 83 w 176"/>
              <a:gd name="T51" fmla="*/ 69 h 176"/>
              <a:gd name="T52" fmla="*/ 71 w 176"/>
              <a:gd name="T53" fmla="*/ 57 h 176"/>
              <a:gd name="T54" fmla="*/ 60 w 176"/>
              <a:gd name="T55" fmla="*/ 63 h 176"/>
              <a:gd name="T56" fmla="*/ 48 w 176"/>
              <a:gd name="T57" fmla="*/ 73 h 176"/>
              <a:gd name="T58" fmla="*/ 52 w 176"/>
              <a:gd name="T59" fmla="*/ 78 h 176"/>
              <a:gd name="T60" fmla="*/ 58 w 176"/>
              <a:gd name="T61" fmla="*/ 74 h 176"/>
              <a:gd name="T62" fmla="*/ 66 w 176"/>
              <a:gd name="T63" fmla="*/ 86 h 176"/>
              <a:gd name="T64" fmla="*/ 72 w 176"/>
              <a:gd name="T65" fmla="*/ 108 h 176"/>
              <a:gd name="T66" fmla="*/ 84 w 176"/>
              <a:gd name="T67" fmla="*/ 120 h 176"/>
              <a:gd name="T68" fmla="*/ 112 w 176"/>
              <a:gd name="T69" fmla="*/ 100 h 176"/>
              <a:gd name="T70" fmla="*/ 128 w 176"/>
              <a:gd name="T71" fmla="*/ 71 h 176"/>
              <a:gd name="T72" fmla="*/ 116 w 176"/>
              <a:gd name="T73" fmla="*/ 5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76" h="176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116" y="56"/>
                </a:moveTo>
                <a:cubicBezTo>
                  <a:pt x="105" y="56"/>
                  <a:pt x="98" y="61"/>
                  <a:pt x="94" y="73"/>
                </a:cubicBezTo>
                <a:cubicBezTo>
                  <a:pt x="96" y="72"/>
                  <a:pt x="98" y="72"/>
                  <a:pt x="100" y="72"/>
                </a:cubicBezTo>
                <a:cubicBezTo>
                  <a:pt x="104" y="72"/>
                  <a:pt x="106" y="74"/>
                  <a:pt x="105" y="78"/>
                </a:cubicBezTo>
                <a:cubicBezTo>
                  <a:pt x="105" y="81"/>
                  <a:pt x="103" y="85"/>
                  <a:pt x="100" y="90"/>
                </a:cubicBezTo>
                <a:cubicBezTo>
                  <a:pt x="96" y="94"/>
                  <a:pt x="94" y="97"/>
                  <a:pt x="92" y="97"/>
                </a:cubicBezTo>
                <a:cubicBezTo>
                  <a:pt x="90" y="97"/>
                  <a:pt x="88" y="93"/>
                  <a:pt x="86" y="86"/>
                </a:cubicBezTo>
                <a:cubicBezTo>
                  <a:pt x="86" y="83"/>
                  <a:pt x="85" y="78"/>
                  <a:pt x="83" y="69"/>
                </a:cubicBezTo>
                <a:cubicBezTo>
                  <a:pt x="82" y="60"/>
                  <a:pt x="78" y="56"/>
                  <a:pt x="71" y="57"/>
                </a:cubicBezTo>
                <a:cubicBezTo>
                  <a:pt x="69" y="57"/>
                  <a:pt x="65" y="59"/>
                  <a:pt x="60" y="63"/>
                </a:cubicBezTo>
                <a:cubicBezTo>
                  <a:pt x="56" y="67"/>
                  <a:pt x="52" y="70"/>
                  <a:pt x="48" y="73"/>
                </a:cubicBezTo>
                <a:cubicBezTo>
                  <a:pt x="52" y="78"/>
                  <a:pt x="52" y="78"/>
                  <a:pt x="52" y="78"/>
                </a:cubicBezTo>
                <a:cubicBezTo>
                  <a:pt x="55" y="75"/>
                  <a:pt x="57" y="74"/>
                  <a:pt x="58" y="74"/>
                </a:cubicBezTo>
                <a:cubicBezTo>
                  <a:pt x="61" y="74"/>
                  <a:pt x="63" y="78"/>
                  <a:pt x="66" y="86"/>
                </a:cubicBezTo>
                <a:cubicBezTo>
                  <a:pt x="68" y="93"/>
                  <a:pt x="70" y="101"/>
                  <a:pt x="72" y="108"/>
                </a:cubicBezTo>
                <a:cubicBezTo>
                  <a:pt x="75" y="116"/>
                  <a:pt x="79" y="120"/>
                  <a:pt x="84" y="120"/>
                </a:cubicBezTo>
                <a:cubicBezTo>
                  <a:pt x="92" y="120"/>
                  <a:pt x="101" y="113"/>
                  <a:pt x="112" y="100"/>
                </a:cubicBezTo>
                <a:cubicBezTo>
                  <a:pt x="122" y="88"/>
                  <a:pt x="128" y="78"/>
                  <a:pt x="128" y="71"/>
                </a:cubicBezTo>
                <a:cubicBezTo>
                  <a:pt x="129" y="61"/>
                  <a:pt x="125" y="56"/>
                  <a:pt x="116" y="5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28" name="Freeform 273">
            <a:extLst>
              <a:ext uri="{FF2B5EF4-FFF2-40B4-BE49-F238E27FC236}">
                <a16:creationId xmlns:a16="http://schemas.microsoft.com/office/drawing/2014/main" id="{AE846697-AE51-4C11-BEAA-9EEF8C8F7804}"/>
              </a:ext>
            </a:extLst>
          </p:cNvPr>
          <p:cNvSpPr>
            <a:spLocks noEditPoints="1"/>
          </p:cNvSpPr>
          <p:nvPr/>
        </p:nvSpPr>
        <p:spPr bwMode="auto">
          <a:xfrm>
            <a:off x="19763105" y="-2404393"/>
            <a:ext cx="600075" cy="598488"/>
          </a:xfrm>
          <a:custGeom>
            <a:avLst/>
            <a:gdLst>
              <a:gd name="T0" fmla="*/ 112 w 176"/>
              <a:gd name="T1" fmla="*/ 60 h 176"/>
              <a:gd name="T2" fmla="*/ 100 w 176"/>
              <a:gd name="T3" fmla="*/ 72 h 176"/>
              <a:gd name="T4" fmla="*/ 112 w 176"/>
              <a:gd name="T5" fmla="*/ 80 h 176"/>
              <a:gd name="T6" fmla="*/ 120 w 176"/>
              <a:gd name="T7" fmla="*/ 92 h 176"/>
              <a:gd name="T8" fmla="*/ 132 w 176"/>
              <a:gd name="T9" fmla="*/ 80 h 176"/>
              <a:gd name="T10" fmla="*/ 120 w 176"/>
              <a:gd name="T11" fmla="*/ 72 h 176"/>
              <a:gd name="T12" fmla="*/ 160 w 176"/>
              <a:gd name="T13" fmla="*/ 0 h 176"/>
              <a:gd name="T14" fmla="*/ 0 w 176"/>
              <a:gd name="T15" fmla="*/ 16 h 176"/>
              <a:gd name="T16" fmla="*/ 16 w 176"/>
              <a:gd name="T17" fmla="*/ 176 h 176"/>
              <a:gd name="T18" fmla="*/ 176 w 176"/>
              <a:gd name="T19" fmla="*/ 160 h 176"/>
              <a:gd name="T20" fmla="*/ 160 w 176"/>
              <a:gd name="T21" fmla="*/ 0 h 176"/>
              <a:gd name="T22" fmla="*/ 160 w 176"/>
              <a:gd name="T23" fmla="*/ 168 h 176"/>
              <a:gd name="T24" fmla="*/ 8 w 176"/>
              <a:gd name="T25" fmla="*/ 160 h 176"/>
              <a:gd name="T26" fmla="*/ 16 w 176"/>
              <a:gd name="T27" fmla="*/ 8 h 176"/>
              <a:gd name="T28" fmla="*/ 168 w 176"/>
              <a:gd name="T29" fmla="*/ 16 h 176"/>
              <a:gd name="T30" fmla="*/ 88 w 176"/>
              <a:gd name="T31" fmla="*/ 91 h 176"/>
              <a:gd name="T32" fmla="*/ 87 w 176"/>
              <a:gd name="T33" fmla="*/ 83 h 176"/>
              <a:gd name="T34" fmla="*/ 90 w 176"/>
              <a:gd name="T35" fmla="*/ 62 h 176"/>
              <a:gd name="T36" fmla="*/ 100 w 176"/>
              <a:gd name="T37" fmla="*/ 56 h 176"/>
              <a:gd name="T38" fmla="*/ 60 w 176"/>
              <a:gd name="T39" fmla="*/ 71 h 176"/>
              <a:gd name="T40" fmla="*/ 74 w 176"/>
              <a:gd name="T41" fmla="*/ 89 h 176"/>
              <a:gd name="T42" fmla="*/ 56 w 176"/>
              <a:gd name="T43" fmla="*/ 107 h 176"/>
              <a:gd name="T44" fmla="*/ 95 w 176"/>
              <a:gd name="T45" fmla="*/ 105 h 176"/>
              <a:gd name="T46" fmla="*/ 70 w 176"/>
              <a:gd name="T47" fmla="*/ 71 h 176"/>
              <a:gd name="T48" fmla="*/ 75 w 176"/>
              <a:gd name="T49" fmla="*/ 62 h 176"/>
              <a:gd name="T50" fmla="*/ 75 w 176"/>
              <a:gd name="T51" fmla="*/ 60 h 176"/>
              <a:gd name="T52" fmla="*/ 83 w 176"/>
              <a:gd name="T53" fmla="*/ 72 h 176"/>
              <a:gd name="T54" fmla="*/ 78 w 176"/>
              <a:gd name="T55" fmla="*/ 81 h 176"/>
              <a:gd name="T56" fmla="*/ 70 w 176"/>
              <a:gd name="T57" fmla="*/ 71 h 176"/>
              <a:gd name="T58" fmla="*/ 66 w 176"/>
              <a:gd name="T59" fmla="*/ 105 h 176"/>
              <a:gd name="T60" fmla="*/ 77 w 176"/>
              <a:gd name="T61" fmla="*/ 96 h 176"/>
              <a:gd name="T62" fmla="*/ 81 w 176"/>
              <a:gd name="T63" fmla="*/ 98 h 176"/>
              <a:gd name="T64" fmla="*/ 87 w 176"/>
              <a:gd name="T65" fmla="*/ 104 h 176"/>
              <a:gd name="T66" fmla="*/ 76 w 176"/>
              <a:gd name="T67" fmla="*/ 11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6" h="176">
                <a:moveTo>
                  <a:pt x="120" y="60"/>
                </a:moveTo>
                <a:cubicBezTo>
                  <a:pt x="112" y="60"/>
                  <a:pt x="112" y="60"/>
                  <a:pt x="112" y="60"/>
                </a:cubicBezTo>
                <a:cubicBezTo>
                  <a:pt x="112" y="72"/>
                  <a:pt x="112" y="72"/>
                  <a:pt x="112" y="72"/>
                </a:cubicBezTo>
                <a:cubicBezTo>
                  <a:pt x="100" y="72"/>
                  <a:pt x="100" y="72"/>
                  <a:pt x="100" y="72"/>
                </a:cubicBezTo>
                <a:cubicBezTo>
                  <a:pt x="100" y="80"/>
                  <a:pt x="100" y="80"/>
                  <a:pt x="100" y="80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12" y="92"/>
                  <a:pt x="112" y="92"/>
                  <a:pt x="112" y="92"/>
                </a:cubicBezTo>
                <a:cubicBezTo>
                  <a:pt x="120" y="92"/>
                  <a:pt x="120" y="92"/>
                  <a:pt x="120" y="92"/>
                </a:cubicBezTo>
                <a:cubicBezTo>
                  <a:pt x="120" y="80"/>
                  <a:pt x="120" y="80"/>
                  <a:pt x="120" y="80"/>
                </a:cubicBezTo>
                <a:cubicBezTo>
                  <a:pt x="132" y="80"/>
                  <a:pt x="132" y="80"/>
                  <a:pt x="132" y="80"/>
                </a:cubicBezTo>
                <a:cubicBezTo>
                  <a:pt x="132" y="72"/>
                  <a:pt x="132" y="72"/>
                  <a:pt x="132" y="72"/>
                </a:cubicBezTo>
                <a:cubicBezTo>
                  <a:pt x="120" y="72"/>
                  <a:pt x="120" y="72"/>
                  <a:pt x="120" y="72"/>
                </a:cubicBezTo>
                <a:lnTo>
                  <a:pt x="120" y="60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88" y="91"/>
                </a:moveTo>
                <a:cubicBezTo>
                  <a:pt x="86" y="90"/>
                  <a:pt x="84" y="87"/>
                  <a:pt x="84" y="87"/>
                </a:cubicBezTo>
                <a:cubicBezTo>
                  <a:pt x="84" y="86"/>
                  <a:pt x="84" y="85"/>
                  <a:pt x="87" y="83"/>
                </a:cubicBezTo>
                <a:cubicBezTo>
                  <a:pt x="91" y="80"/>
                  <a:pt x="93" y="76"/>
                  <a:pt x="93" y="72"/>
                </a:cubicBezTo>
                <a:cubicBezTo>
                  <a:pt x="93" y="68"/>
                  <a:pt x="92" y="65"/>
                  <a:pt x="90" y="62"/>
                </a:cubicBezTo>
                <a:cubicBezTo>
                  <a:pt x="92" y="62"/>
                  <a:pt x="92" y="62"/>
                  <a:pt x="92" y="62"/>
                </a:cubicBezTo>
                <a:cubicBezTo>
                  <a:pt x="100" y="56"/>
                  <a:pt x="100" y="56"/>
                  <a:pt x="100" y="56"/>
                </a:cubicBezTo>
                <a:cubicBezTo>
                  <a:pt x="77" y="56"/>
                  <a:pt x="77" y="56"/>
                  <a:pt x="77" y="56"/>
                </a:cubicBezTo>
                <a:cubicBezTo>
                  <a:pt x="68" y="56"/>
                  <a:pt x="60" y="63"/>
                  <a:pt x="60" y="71"/>
                </a:cubicBezTo>
                <a:cubicBezTo>
                  <a:pt x="60" y="80"/>
                  <a:pt x="66" y="86"/>
                  <a:pt x="74" y="87"/>
                </a:cubicBezTo>
                <a:cubicBezTo>
                  <a:pt x="74" y="87"/>
                  <a:pt x="74" y="88"/>
                  <a:pt x="74" y="89"/>
                </a:cubicBezTo>
                <a:cubicBezTo>
                  <a:pt x="74" y="90"/>
                  <a:pt x="75" y="91"/>
                  <a:pt x="75" y="92"/>
                </a:cubicBezTo>
                <a:cubicBezTo>
                  <a:pt x="65" y="92"/>
                  <a:pt x="56" y="99"/>
                  <a:pt x="56" y="107"/>
                </a:cubicBezTo>
                <a:cubicBezTo>
                  <a:pt x="56" y="115"/>
                  <a:pt x="64" y="120"/>
                  <a:pt x="76" y="120"/>
                </a:cubicBezTo>
                <a:cubicBezTo>
                  <a:pt x="89" y="120"/>
                  <a:pt x="95" y="112"/>
                  <a:pt x="95" y="105"/>
                </a:cubicBezTo>
                <a:cubicBezTo>
                  <a:pt x="95" y="99"/>
                  <a:pt x="93" y="95"/>
                  <a:pt x="88" y="91"/>
                </a:cubicBezTo>
                <a:moveTo>
                  <a:pt x="70" y="71"/>
                </a:moveTo>
                <a:cubicBezTo>
                  <a:pt x="69" y="68"/>
                  <a:pt x="70" y="65"/>
                  <a:pt x="71" y="64"/>
                </a:cubicBezTo>
                <a:cubicBezTo>
                  <a:pt x="72" y="63"/>
                  <a:pt x="73" y="62"/>
                  <a:pt x="75" y="62"/>
                </a:cubicBezTo>
                <a:cubicBezTo>
                  <a:pt x="75" y="60"/>
                  <a:pt x="75" y="60"/>
                  <a:pt x="75" y="60"/>
                </a:cubicBezTo>
                <a:cubicBezTo>
                  <a:pt x="75" y="60"/>
                  <a:pt x="75" y="60"/>
                  <a:pt x="75" y="60"/>
                </a:cubicBezTo>
                <a:cubicBezTo>
                  <a:pt x="75" y="62"/>
                  <a:pt x="75" y="62"/>
                  <a:pt x="75" y="62"/>
                </a:cubicBezTo>
                <a:cubicBezTo>
                  <a:pt x="79" y="62"/>
                  <a:pt x="82" y="67"/>
                  <a:pt x="83" y="72"/>
                </a:cubicBezTo>
                <a:cubicBezTo>
                  <a:pt x="83" y="75"/>
                  <a:pt x="83" y="78"/>
                  <a:pt x="81" y="80"/>
                </a:cubicBezTo>
                <a:cubicBezTo>
                  <a:pt x="80" y="81"/>
                  <a:pt x="79" y="81"/>
                  <a:pt x="78" y="81"/>
                </a:cubicBezTo>
                <a:cubicBezTo>
                  <a:pt x="78" y="81"/>
                  <a:pt x="78" y="81"/>
                  <a:pt x="78" y="81"/>
                </a:cubicBezTo>
                <a:cubicBezTo>
                  <a:pt x="74" y="81"/>
                  <a:pt x="70" y="77"/>
                  <a:pt x="70" y="71"/>
                </a:cubicBezTo>
                <a:moveTo>
                  <a:pt x="76" y="114"/>
                </a:moveTo>
                <a:cubicBezTo>
                  <a:pt x="70" y="114"/>
                  <a:pt x="66" y="110"/>
                  <a:pt x="66" y="105"/>
                </a:cubicBezTo>
                <a:cubicBezTo>
                  <a:pt x="66" y="101"/>
                  <a:pt x="71" y="97"/>
                  <a:pt x="77" y="97"/>
                </a:cubicBezTo>
                <a:cubicBezTo>
                  <a:pt x="77" y="96"/>
                  <a:pt x="77" y="96"/>
                  <a:pt x="77" y="96"/>
                </a:cubicBezTo>
                <a:cubicBezTo>
                  <a:pt x="77" y="97"/>
                  <a:pt x="77" y="97"/>
                  <a:pt x="77" y="97"/>
                </a:cubicBezTo>
                <a:cubicBezTo>
                  <a:pt x="78" y="97"/>
                  <a:pt x="80" y="97"/>
                  <a:pt x="81" y="98"/>
                </a:cubicBezTo>
                <a:cubicBezTo>
                  <a:pt x="82" y="99"/>
                  <a:pt x="82" y="99"/>
                  <a:pt x="82" y="99"/>
                </a:cubicBezTo>
                <a:cubicBezTo>
                  <a:pt x="85" y="101"/>
                  <a:pt x="87" y="102"/>
                  <a:pt x="87" y="104"/>
                </a:cubicBezTo>
                <a:cubicBezTo>
                  <a:pt x="87" y="105"/>
                  <a:pt x="87" y="105"/>
                  <a:pt x="87" y="106"/>
                </a:cubicBezTo>
                <a:cubicBezTo>
                  <a:pt x="87" y="111"/>
                  <a:pt x="83" y="114"/>
                  <a:pt x="76" y="11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29" name="Freeform 274">
            <a:extLst>
              <a:ext uri="{FF2B5EF4-FFF2-40B4-BE49-F238E27FC236}">
                <a16:creationId xmlns:a16="http://schemas.microsoft.com/office/drawing/2014/main" id="{B21B65B1-43C7-4F7E-8064-704CC4770F34}"/>
              </a:ext>
            </a:extLst>
          </p:cNvPr>
          <p:cNvSpPr>
            <a:spLocks noEditPoints="1"/>
          </p:cNvSpPr>
          <p:nvPr/>
        </p:nvSpPr>
        <p:spPr bwMode="auto">
          <a:xfrm>
            <a:off x="20909280" y="-2404393"/>
            <a:ext cx="600075" cy="598488"/>
          </a:xfrm>
          <a:custGeom>
            <a:avLst/>
            <a:gdLst>
              <a:gd name="T0" fmla="*/ 64 w 176"/>
              <a:gd name="T1" fmla="*/ 56 h 176"/>
              <a:gd name="T2" fmla="*/ 56 w 176"/>
              <a:gd name="T3" fmla="*/ 64 h 176"/>
              <a:gd name="T4" fmla="*/ 64 w 176"/>
              <a:gd name="T5" fmla="*/ 72 h 176"/>
              <a:gd name="T6" fmla="*/ 72 w 176"/>
              <a:gd name="T7" fmla="*/ 64 h 176"/>
              <a:gd name="T8" fmla="*/ 64 w 176"/>
              <a:gd name="T9" fmla="*/ 56 h 176"/>
              <a:gd name="T10" fmla="*/ 56 w 176"/>
              <a:gd name="T11" fmla="*/ 120 h 176"/>
              <a:gd name="T12" fmla="*/ 72 w 176"/>
              <a:gd name="T13" fmla="*/ 120 h 176"/>
              <a:gd name="T14" fmla="*/ 72 w 176"/>
              <a:gd name="T15" fmla="*/ 76 h 176"/>
              <a:gd name="T16" fmla="*/ 56 w 176"/>
              <a:gd name="T17" fmla="*/ 76 h 176"/>
              <a:gd name="T18" fmla="*/ 56 w 176"/>
              <a:gd name="T19" fmla="*/ 120 h 176"/>
              <a:gd name="T20" fmla="*/ 160 w 176"/>
              <a:gd name="T21" fmla="*/ 0 h 176"/>
              <a:gd name="T22" fmla="*/ 16 w 176"/>
              <a:gd name="T23" fmla="*/ 0 h 176"/>
              <a:gd name="T24" fmla="*/ 0 w 176"/>
              <a:gd name="T25" fmla="*/ 16 h 176"/>
              <a:gd name="T26" fmla="*/ 0 w 176"/>
              <a:gd name="T27" fmla="*/ 160 h 176"/>
              <a:gd name="T28" fmla="*/ 16 w 176"/>
              <a:gd name="T29" fmla="*/ 176 h 176"/>
              <a:gd name="T30" fmla="*/ 160 w 176"/>
              <a:gd name="T31" fmla="*/ 176 h 176"/>
              <a:gd name="T32" fmla="*/ 176 w 176"/>
              <a:gd name="T33" fmla="*/ 160 h 176"/>
              <a:gd name="T34" fmla="*/ 176 w 176"/>
              <a:gd name="T35" fmla="*/ 16 h 176"/>
              <a:gd name="T36" fmla="*/ 160 w 176"/>
              <a:gd name="T37" fmla="*/ 0 h 176"/>
              <a:gd name="T38" fmla="*/ 168 w 176"/>
              <a:gd name="T39" fmla="*/ 160 h 176"/>
              <a:gd name="T40" fmla="*/ 160 w 176"/>
              <a:gd name="T41" fmla="*/ 168 h 176"/>
              <a:gd name="T42" fmla="*/ 16 w 176"/>
              <a:gd name="T43" fmla="*/ 168 h 176"/>
              <a:gd name="T44" fmla="*/ 8 w 176"/>
              <a:gd name="T45" fmla="*/ 160 h 176"/>
              <a:gd name="T46" fmla="*/ 8 w 176"/>
              <a:gd name="T47" fmla="*/ 16 h 176"/>
              <a:gd name="T48" fmla="*/ 16 w 176"/>
              <a:gd name="T49" fmla="*/ 8 h 176"/>
              <a:gd name="T50" fmla="*/ 160 w 176"/>
              <a:gd name="T51" fmla="*/ 8 h 176"/>
              <a:gd name="T52" fmla="*/ 168 w 176"/>
              <a:gd name="T53" fmla="*/ 16 h 176"/>
              <a:gd name="T54" fmla="*/ 168 w 176"/>
              <a:gd name="T55" fmla="*/ 160 h 176"/>
              <a:gd name="T56" fmla="*/ 109 w 176"/>
              <a:gd name="T57" fmla="*/ 76 h 176"/>
              <a:gd name="T58" fmla="*/ 96 w 176"/>
              <a:gd name="T59" fmla="*/ 83 h 176"/>
              <a:gd name="T60" fmla="*/ 96 w 176"/>
              <a:gd name="T61" fmla="*/ 76 h 176"/>
              <a:gd name="T62" fmla="*/ 80 w 176"/>
              <a:gd name="T63" fmla="*/ 76 h 176"/>
              <a:gd name="T64" fmla="*/ 80 w 176"/>
              <a:gd name="T65" fmla="*/ 120 h 176"/>
              <a:gd name="T66" fmla="*/ 96 w 176"/>
              <a:gd name="T67" fmla="*/ 120 h 176"/>
              <a:gd name="T68" fmla="*/ 96 w 176"/>
              <a:gd name="T69" fmla="*/ 96 h 176"/>
              <a:gd name="T70" fmla="*/ 103 w 176"/>
              <a:gd name="T71" fmla="*/ 88 h 176"/>
              <a:gd name="T72" fmla="*/ 108 w 176"/>
              <a:gd name="T73" fmla="*/ 96 h 176"/>
              <a:gd name="T74" fmla="*/ 108 w 176"/>
              <a:gd name="T75" fmla="*/ 120 h 176"/>
              <a:gd name="T76" fmla="*/ 124 w 176"/>
              <a:gd name="T77" fmla="*/ 120 h 176"/>
              <a:gd name="T78" fmla="*/ 124 w 176"/>
              <a:gd name="T79" fmla="*/ 96 h 176"/>
              <a:gd name="T80" fmla="*/ 109 w 176"/>
              <a:gd name="T81" fmla="*/ 7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76" h="176">
                <a:moveTo>
                  <a:pt x="64" y="56"/>
                </a:moveTo>
                <a:cubicBezTo>
                  <a:pt x="60" y="56"/>
                  <a:pt x="56" y="60"/>
                  <a:pt x="56" y="64"/>
                </a:cubicBezTo>
                <a:cubicBezTo>
                  <a:pt x="56" y="68"/>
                  <a:pt x="60" y="72"/>
                  <a:pt x="64" y="72"/>
                </a:cubicBezTo>
                <a:cubicBezTo>
                  <a:pt x="68" y="72"/>
                  <a:pt x="72" y="68"/>
                  <a:pt x="72" y="64"/>
                </a:cubicBezTo>
                <a:cubicBezTo>
                  <a:pt x="72" y="60"/>
                  <a:pt x="68" y="56"/>
                  <a:pt x="64" y="56"/>
                </a:cubicBezTo>
                <a:moveTo>
                  <a:pt x="56" y="120"/>
                </a:moveTo>
                <a:cubicBezTo>
                  <a:pt x="72" y="120"/>
                  <a:pt x="72" y="120"/>
                  <a:pt x="72" y="120"/>
                </a:cubicBezTo>
                <a:cubicBezTo>
                  <a:pt x="72" y="76"/>
                  <a:pt x="72" y="76"/>
                  <a:pt x="72" y="76"/>
                </a:cubicBezTo>
                <a:cubicBezTo>
                  <a:pt x="56" y="76"/>
                  <a:pt x="56" y="76"/>
                  <a:pt x="56" y="76"/>
                </a:cubicBezTo>
                <a:lnTo>
                  <a:pt x="56" y="120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109" y="76"/>
                </a:moveTo>
                <a:cubicBezTo>
                  <a:pt x="98" y="76"/>
                  <a:pt x="96" y="83"/>
                  <a:pt x="96" y="83"/>
                </a:cubicBezTo>
                <a:cubicBezTo>
                  <a:pt x="96" y="76"/>
                  <a:pt x="96" y="76"/>
                  <a:pt x="96" y="76"/>
                </a:cubicBezTo>
                <a:cubicBezTo>
                  <a:pt x="80" y="76"/>
                  <a:pt x="80" y="76"/>
                  <a:pt x="80" y="76"/>
                </a:cubicBezTo>
                <a:cubicBezTo>
                  <a:pt x="80" y="120"/>
                  <a:pt x="80" y="120"/>
                  <a:pt x="80" y="120"/>
                </a:cubicBezTo>
                <a:cubicBezTo>
                  <a:pt x="96" y="120"/>
                  <a:pt x="96" y="120"/>
                  <a:pt x="96" y="120"/>
                </a:cubicBezTo>
                <a:cubicBezTo>
                  <a:pt x="96" y="96"/>
                  <a:pt x="96" y="96"/>
                  <a:pt x="96" y="96"/>
                </a:cubicBezTo>
                <a:cubicBezTo>
                  <a:pt x="96" y="96"/>
                  <a:pt x="96" y="88"/>
                  <a:pt x="103" y="88"/>
                </a:cubicBezTo>
                <a:cubicBezTo>
                  <a:pt x="107" y="88"/>
                  <a:pt x="108" y="92"/>
                  <a:pt x="108" y="96"/>
                </a:cubicBezTo>
                <a:cubicBezTo>
                  <a:pt x="108" y="120"/>
                  <a:pt x="108" y="120"/>
                  <a:pt x="108" y="120"/>
                </a:cubicBezTo>
                <a:cubicBezTo>
                  <a:pt x="124" y="120"/>
                  <a:pt x="124" y="120"/>
                  <a:pt x="124" y="120"/>
                </a:cubicBezTo>
                <a:cubicBezTo>
                  <a:pt x="124" y="96"/>
                  <a:pt x="124" y="96"/>
                  <a:pt x="124" y="96"/>
                </a:cubicBezTo>
                <a:cubicBezTo>
                  <a:pt x="124" y="83"/>
                  <a:pt x="119" y="76"/>
                  <a:pt x="109" y="7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30" name="Freeform 275">
            <a:extLst>
              <a:ext uri="{FF2B5EF4-FFF2-40B4-BE49-F238E27FC236}">
                <a16:creationId xmlns:a16="http://schemas.microsoft.com/office/drawing/2014/main" id="{D6FEA4E6-B0E7-43C7-A287-A2307AACAE7E}"/>
              </a:ext>
            </a:extLst>
          </p:cNvPr>
          <p:cNvSpPr>
            <a:spLocks noEditPoints="1"/>
          </p:cNvSpPr>
          <p:nvPr/>
        </p:nvSpPr>
        <p:spPr bwMode="auto">
          <a:xfrm>
            <a:off x="22055455" y="-2404393"/>
            <a:ext cx="600075" cy="598488"/>
          </a:xfrm>
          <a:custGeom>
            <a:avLst/>
            <a:gdLst>
              <a:gd name="T0" fmla="*/ 160 w 176"/>
              <a:gd name="T1" fmla="*/ 0 h 176"/>
              <a:gd name="T2" fmla="*/ 16 w 176"/>
              <a:gd name="T3" fmla="*/ 0 h 176"/>
              <a:gd name="T4" fmla="*/ 0 w 176"/>
              <a:gd name="T5" fmla="*/ 16 h 176"/>
              <a:gd name="T6" fmla="*/ 0 w 176"/>
              <a:gd name="T7" fmla="*/ 160 h 176"/>
              <a:gd name="T8" fmla="*/ 16 w 176"/>
              <a:gd name="T9" fmla="*/ 176 h 176"/>
              <a:gd name="T10" fmla="*/ 160 w 176"/>
              <a:gd name="T11" fmla="*/ 176 h 176"/>
              <a:gd name="T12" fmla="*/ 176 w 176"/>
              <a:gd name="T13" fmla="*/ 160 h 176"/>
              <a:gd name="T14" fmla="*/ 176 w 176"/>
              <a:gd name="T15" fmla="*/ 16 h 176"/>
              <a:gd name="T16" fmla="*/ 160 w 176"/>
              <a:gd name="T17" fmla="*/ 0 h 176"/>
              <a:gd name="T18" fmla="*/ 168 w 176"/>
              <a:gd name="T19" fmla="*/ 160 h 176"/>
              <a:gd name="T20" fmla="*/ 160 w 176"/>
              <a:gd name="T21" fmla="*/ 168 h 176"/>
              <a:gd name="T22" fmla="*/ 16 w 176"/>
              <a:gd name="T23" fmla="*/ 168 h 176"/>
              <a:gd name="T24" fmla="*/ 8 w 176"/>
              <a:gd name="T25" fmla="*/ 160 h 176"/>
              <a:gd name="T26" fmla="*/ 8 w 176"/>
              <a:gd name="T27" fmla="*/ 16 h 176"/>
              <a:gd name="T28" fmla="*/ 16 w 176"/>
              <a:gd name="T29" fmla="*/ 8 h 176"/>
              <a:gd name="T30" fmla="*/ 160 w 176"/>
              <a:gd name="T31" fmla="*/ 8 h 176"/>
              <a:gd name="T32" fmla="*/ 168 w 176"/>
              <a:gd name="T33" fmla="*/ 16 h 176"/>
              <a:gd name="T34" fmla="*/ 168 w 176"/>
              <a:gd name="T35" fmla="*/ 160 h 176"/>
              <a:gd name="T36" fmla="*/ 94 w 176"/>
              <a:gd name="T37" fmla="*/ 108 h 176"/>
              <a:gd name="T38" fmla="*/ 92 w 176"/>
              <a:gd name="T39" fmla="*/ 106 h 176"/>
              <a:gd name="T40" fmla="*/ 92 w 176"/>
              <a:gd name="T41" fmla="*/ 84 h 176"/>
              <a:gd name="T42" fmla="*/ 108 w 176"/>
              <a:gd name="T43" fmla="*/ 84 h 176"/>
              <a:gd name="T44" fmla="*/ 108 w 176"/>
              <a:gd name="T45" fmla="*/ 72 h 176"/>
              <a:gd name="T46" fmla="*/ 92 w 176"/>
              <a:gd name="T47" fmla="*/ 72 h 176"/>
              <a:gd name="T48" fmla="*/ 92 w 176"/>
              <a:gd name="T49" fmla="*/ 56 h 176"/>
              <a:gd name="T50" fmla="*/ 82 w 176"/>
              <a:gd name="T51" fmla="*/ 56 h 176"/>
              <a:gd name="T52" fmla="*/ 79 w 176"/>
              <a:gd name="T53" fmla="*/ 64 h 176"/>
              <a:gd name="T54" fmla="*/ 75 w 176"/>
              <a:gd name="T55" fmla="*/ 70 h 176"/>
              <a:gd name="T56" fmla="*/ 68 w 176"/>
              <a:gd name="T57" fmla="*/ 73 h 176"/>
              <a:gd name="T58" fmla="*/ 68 w 176"/>
              <a:gd name="T59" fmla="*/ 84 h 176"/>
              <a:gd name="T60" fmla="*/ 76 w 176"/>
              <a:gd name="T61" fmla="*/ 84 h 176"/>
              <a:gd name="T62" fmla="*/ 76 w 176"/>
              <a:gd name="T63" fmla="*/ 105 h 176"/>
              <a:gd name="T64" fmla="*/ 77 w 176"/>
              <a:gd name="T65" fmla="*/ 111 h 176"/>
              <a:gd name="T66" fmla="*/ 80 w 176"/>
              <a:gd name="T67" fmla="*/ 116 h 176"/>
              <a:gd name="T68" fmla="*/ 87 w 176"/>
              <a:gd name="T69" fmla="*/ 119 h 176"/>
              <a:gd name="T70" fmla="*/ 95 w 176"/>
              <a:gd name="T71" fmla="*/ 120 h 176"/>
              <a:gd name="T72" fmla="*/ 102 w 176"/>
              <a:gd name="T73" fmla="*/ 119 h 176"/>
              <a:gd name="T74" fmla="*/ 111 w 176"/>
              <a:gd name="T75" fmla="*/ 116 h 176"/>
              <a:gd name="T76" fmla="*/ 111 w 176"/>
              <a:gd name="T77" fmla="*/ 107 h 176"/>
              <a:gd name="T78" fmla="*/ 100 w 176"/>
              <a:gd name="T79" fmla="*/ 110 h 176"/>
              <a:gd name="T80" fmla="*/ 94 w 176"/>
              <a:gd name="T81" fmla="*/ 10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76" h="176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94" y="108"/>
                </a:moveTo>
                <a:cubicBezTo>
                  <a:pt x="93" y="108"/>
                  <a:pt x="92" y="107"/>
                  <a:pt x="92" y="106"/>
                </a:cubicBezTo>
                <a:cubicBezTo>
                  <a:pt x="92" y="106"/>
                  <a:pt x="92" y="84"/>
                  <a:pt x="92" y="84"/>
                </a:cubicBezTo>
                <a:cubicBezTo>
                  <a:pt x="108" y="84"/>
                  <a:pt x="108" y="84"/>
                  <a:pt x="108" y="84"/>
                </a:cubicBezTo>
                <a:cubicBezTo>
                  <a:pt x="108" y="72"/>
                  <a:pt x="108" y="72"/>
                  <a:pt x="108" y="72"/>
                </a:cubicBezTo>
                <a:cubicBezTo>
                  <a:pt x="92" y="72"/>
                  <a:pt x="92" y="72"/>
                  <a:pt x="92" y="72"/>
                </a:cubicBezTo>
                <a:cubicBezTo>
                  <a:pt x="92" y="56"/>
                  <a:pt x="92" y="56"/>
                  <a:pt x="92" y="56"/>
                </a:cubicBezTo>
                <a:cubicBezTo>
                  <a:pt x="82" y="56"/>
                  <a:pt x="82" y="56"/>
                  <a:pt x="82" y="56"/>
                </a:cubicBezTo>
                <a:cubicBezTo>
                  <a:pt x="81" y="59"/>
                  <a:pt x="81" y="62"/>
                  <a:pt x="79" y="64"/>
                </a:cubicBezTo>
                <a:cubicBezTo>
                  <a:pt x="78" y="66"/>
                  <a:pt x="77" y="68"/>
                  <a:pt x="75" y="70"/>
                </a:cubicBezTo>
                <a:cubicBezTo>
                  <a:pt x="73" y="71"/>
                  <a:pt x="71" y="72"/>
                  <a:pt x="68" y="73"/>
                </a:cubicBezTo>
                <a:cubicBezTo>
                  <a:pt x="68" y="84"/>
                  <a:pt x="68" y="84"/>
                  <a:pt x="68" y="84"/>
                </a:cubicBezTo>
                <a:cubicBezTo>
                  <a:pt x="76" y="84"/>
                  <a:pt x="76" y="84"/>
                  <a:pt x="76" y="84"/>
                </a:cubicBezTo>
                <a:cubicBezTo>
                  <a:pt x="76" y="105"/>
                  <a:pt x="76" y="105"/>
                  <a:pt x="76" y="105"/>
                </a:cubicBezTo>
                <a:cubicBezTo>
                  <a:pt x="76" y="108"/>
                  <a:pt x="76" y="110"/>
                  <a:pt x="77" y="111"/>
                </a:cubicBezTo>
                <a:cubicBezTo>
                  <a:pt x="78" y="113"/>
                  <a:pt x="79" y="114"/>
                  <a:pt x="80" y="116"/>
                </a:cubicBezTo>
                <a:cubicBezTo>
                  <a:pt x="82" y="117"/>
                  <a:pt x="84" y="118"/>
                  <a:pt x="87" y="119"/>
                </a:cubicBezTo>
                <a:cubicBezTo>
                  <a:pt x="89" y="120"/>
                  <a:pt x="92" y="120"/>
                  <a:pt x="95" y="120"/>
                </a:cubicBezTo>
                <a:cubicBezTo>
                  <a:pt x="97" y="120"/>
                  <a:pt x="100" y="120"/>
                  <a:pt x="102" y="119"/>
                </a:cubicBezTo>
                <a:cubicBezTo>
                  <a:pt x="104" y="119"/>
                  <a:pt x="108" y="118"/>
                  <a:pt x="111" y="116"/>
                </a:cubicBezTo>
                <a:cubicBezTo>
                  <a:pt x="111" y="107"/>
                  <a:pt x="111" y="107"/>
                  <a:pt x="111" y="107"/>
                </a:cubicBezTo>
                <a:cubicBezTo>
                  <a:pt x="107" y="109"/>
                  <a:pt x="103" y="110"/>
                  <a:pt x="100" y="110"/>
                </a:cubicBezTo>
                <a:cubicBezTo>
                  <a:pt x="98" y="110"/>
                  <a:pt x="96" y="109"/>
                  <a:pt x="94" y="10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31" name="Freeform 276">
            <a:extLst>
              <a:ext uri="{FF2B5EF4-FFF2-40B4-BE49-F238E27FC236}">
                <a16:creationId xmlns:a16="http://schemas.microsoft.com/office/drawing/2014/main" id="{DB8E8514-5C15-48AA-BF86-5BBB3FA2772F}"/>
              </a:ext>
            </a:extLst>
          </p:cNvPr>
          <p:cNvSpPr>
            <a:spLocks noEditPoints="1"/>
          </p:cNvSpPr>
          <p:nvPr/>
        </p:nvSpPr>
        <p:spPr bwMode="auto">
          <a:xfrm>
            <a:off x="23200043" y="-2404393"/>
            <a:ext cx="600075" cy="598488"/>
          </a:xfrm>
          <a:custGeom>
            <a:avLst/>
            <a:gdLst>
              <a:gd name="T0" fmla="*/ 106 w 176"/>
              <a:gd name="T1" fmla="*/ 57 h 176"/>
              <a:gd name="T2" fmla="*/ 107 w 176"/>
              <a:gd name="T3" fmla="*/ 56 h 176"/>
              <a:gd name="T4" fmla="*/ 105 w 176"/>
              <a:gd name="T5" fmla="*/ 56 h 176"/>
              <a:gd name="T6" fmla="*/ 105 w 176"/>
              <a:gd name="T7" fmla="*/ 56 h 176"/>
              <a:gd name="T8" fmla="*/ 98 w 176"/>
              <a:gd name="T9" fmla="*/ 56 h 176"/>
              <a:gd name="T10" fmla="*/ 97 w 176"/>
              <a:gd name="T11" fmla="*/ 56 h 176"/>
              <a:gd name="T12" fmla="*/ 81 w 176"/>
              <a:gd name="T13" fmla="*/ 83 h 176"/>
              <a:gd name="T14" fmla="*/ 66 w 176"/>
              <a:gd name="T15" fmla="*/ 56 h 176"/>
              <a:gd name="T16" fmla="*/ 65 w 176"/>
              <a:gd name="T17" fmla="*/ 56 h 176"/>
              <a:gd name="T18" fmla="*/ 58 w 176"/>
              <a:gd name="T19" fmla="*/ 56 h 176"/>
              <a:gd name="T20" fmla="*/ 56 w 176"/>
              <a:gd name="T21" fmla="*/ 56 h 176"/>
              <a:gd name="T22" fmla="*/ 77 w 176"/>
              <a:gd name="T23" fmla="*/ 93 h 176"/>
              <a:gd name="T24" fmla="*/ 77 w 176"/>
              <a:gd name="T25" fmla="*/ 119 h 176"/>
              <a:gd name="T26" fmla="*/ 77 w 176"/>
              <a:gd name="T27" fmla="*/ 120 h 176"/>
              <a:gd name="T28" fmla="*/ 77 w 176"/>
              <a:gd name="T29" fmla="*/ 120 h 176"/>
              <a:gd name="T30" fmla="*/ 78 w 176"/>
              <a:gd name="T31" fmla="*/ 120 h 176"/>
              <a:gd name="T32" fmla="*/ 85 w 176"/>
              <a:gd name="T33" fmla="*/ 120 h 176"/>
              <a:gd name="T34" fmla="*/ 86 w 176"/>
              <a:gd name="T35" fmla="*/ 120 h 176"/>
              <a:gd name="T36" fmla="*/ 86 w 176"/>
              <a:gd name="T37" fmla="*/ 93 h 176"/>
              <a:gd name="T38" fmla="*/ 96 w 176"/>
              <a:gd name="T39" fmla="*/ 75 h 176"/>
              <a:gd name="T40" fmla="*/ 106 w 176"/>
              <a:gd name="T41" fmla="*/ 57 h 176"/>
              <a:gd name="T42" fmla="*/ 108 w 176"/>
              <a:gd name="T43" fmla="*/ 111 h 176"/>
              <a:gd name="T44" fmla="*/ 102 w 176"/>
              <a:gd name="T45" fmla="*/ 114 h 176"/>
              <a:gd name="T46" fmla="*/ 103 w 176"/>
              <a:gd name="T47" fmla="*/ 118 h 176"/>
              <a:gd name="T48" fmla="*/ 106 w 176"/>
              <a:gd name="T49" fmla="*/ 120 h 176"/>
              <a:gd name="T50" fmla="*/ 107 w 176"/>
              <a:gd name="T51" fmla="*/ 120 h 176"/>
              <a:gd name="T52" fmla="*/ 112 w 176"/>
              <a:gd name="T53" fmla="*/ 117 h 176"/>
              <a:gd name="T54" fmla="*/ 111 w 176"/>
              <a:gd name="T55" fmla="*/ 113 h 176"/>
              <a:gd name="T56" fmla="*/ 108 w 176"/>
              <a:gd name="T57" fmla="*/ 111 h 176"/>
              <a:gd name="T58" fmla="*/ 116 w 176"/>
              <a:gd name="T59" fmla="*/ 57 h 176"/>
              <a:gd name="T60" fmla="*/ 115 w 176"/>
              <a:gd name="T61" fmla="*/ 57 h 176"/>
              <a:gd name="T62" fmla="*/ 111 w 176"/>
              <a:gd name="T63" fmla="*/ 61 h 176"/>
              <a:gd name="T64" fmla="*/ 106 w 176"/>
              <a:gd name="T65" fmla="*/ 105 h 176"/>
              <a:gd name="T66" fmla="*/ 106 w 176"/>
              <a:gd name="T67" fmla="*/ 106 h 176"/>
              <a:gd name="T68" fmla="*/ 107 w 176"/>
              <a:gd name="T69" fmla="*/ 106 h 176"/>
              <a:gd name="T70" fmla="*/ 107 w 176"/>
              <a:gd name="T71" fmla="*/ 106 h 176"/>
              <a:gd name="T72" fmla="*/ 110 w 176"/>
              <a:gd name="T73" fmla="*/ 107 h 176"/>
              <a:gd name="T74" fmla="*/ 111 w 176"/>
              <a:gd name="T75" fmla="*/ 107 h 176"/>
              <a:gd name="T76" fmla="*/ 111 w 176"/>
              <a:gd name="T77" fmla="*/ 106 h 176"/>
              <a:gd name="T78" fmla="*/ 118 w 176"/>
              <a:gd name="T79" fmla="*/ 69 h 176"/>
              <a:gd name="T80" fmla="*/ 120 w 176"/>
              <a:gd name="T81" fmla="*/ 63 h 176"/>
              <a:gd name="T82" fmla="*/ 119 w 176"/>
              <a:gd name="T83" fmla="*/ 59 h 176"/>
              <a:gd name="T84" fmla="*/ 116 w 176"/>
              <a:gd name="T85" fmla="*/ 57 h 176"/>
              <a:gd name="T86" fmla="*/ 160 w 176"/>
              <a:gd name="T87" fmla="*/ 0 h 176"/>
              <a:gd name="T88" fmla="*/ 16 w 176"/>
              <a:gd name="T89" fmla="*/ 0 h 176"/>
              <a:gd name="T90" fmla="*/ 0 w 176"/>
              <a:gd name="T91" fmla="*/ 16 h 176"/>
              <a:gd name="T92" fmla="*/ 0 w 176"/>
              <a:gd name="T93" fmla="*/ 160 h 176"/>
              <a:gd name="T94" fmla="*/ 16 w 176"/>
              <a:gd name="T95" fmla="*/ 176 h 176"/>
              <a:gd name="T96" fmla="*/ 160 w 176"/>
              <a:gd name="T97" fmla="*/ 176 h 176"/>
              <a:gd name="T98" fmla="*/ 176 w 176"/>
              <a:gd name="T99" fmla="*/ 160 h 176"/>
              <a:gd name="T100" fmla="*/ 176 w 176"/>
              <a:gd name="T101" fmla="*/ 16 h 176"/>
              <a:gd name="T102" fmla="*/ 160 w 176"/>
              <a:gd name="T103" fmla="*/ 0 h 176"/>
              <a:gd name="T104" fmla="*/ 168 w 176"/>
              <a:gd name="T105" fmla="*/ 160 h 176"/>
              <a:gd name="T106" fmla="*/ 160 w 176"/>
              <a:gd name="T107" fmla="*/ 168 h 176"/>
              <a:gd name="T108" fmla="*/ 16 w 176"/>
              <a:gd name="T109" fmla="*/ 168 h 176"/>
              <a:gd name="T110" fmla="*/ 8 w 176"/>
              <a:gd name="T111" fmla="*/ 160 h 176"/>
              <a:gd name="T112" fmla="*/ 8 w 176"/>
              <a:gd name="T113" fmla="*/ 16 h 176"/>
              <a:gd name="T114" fmla="*/ 16 w 176"/>
              <a:gd name="T115" fmla="*/ 8 h 176"/>
              <a:gd name="T116" fmla="*/ 160 w 176"/>
              <a:gd name="T117" fmla="*/ 8 h 176"/>
              <a:gd name="T118" fmla="*/ 168 w 176"/>
              <a:gd name="T119" fmla="*/ 16 h 176"/>
              <a:gd name="T120" fmla="*/ 168 w 176"/>
              <a:gd name="T121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" h="176">
                <a:moveTo>
                  <a:pt x="106" y="57"/>
                </a:moveTo>
                <a:cubicBezTo>
                  <a:pt x="107" y="56"/>
                  <a:pt x="107" y="56"/>
                  <a:pt x="107" y="56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03" y="57"/>
                  <a:pt x="100" y="57"/>
                  <a:pt x="98" y="56"/>
                </a:cubicBezTo>
                <a:cubicBezTo>
                  <a:pt x="97" y="56"/>
                  <a:pt x="97" y="56"/>
                  <a:pt x="97" y="56"/>
                </a:cubicBezTo>
                <a:cubicBezTo>
                  <a:pt x="81" y="83"/>
                  <a:pt x="81" y="83"/>
                  <a:pt x="81" y="83"/>
                </a:cubicBezTo>
                <a:cubicBezTo>
                  <a:pt x="66" y="56"/>
                  <a:pt x="66" y="56"/>
                  <a:pt x="66" y="56"/>
                </a:cubicBezTo>
                <a:cubicBezTo>
                  <a:pt x="65" y="56"/>
                  <a:pt x="65" y="56"/>
                  <a:pt x="65" y="56"/>
                </a:cubicBezTo>
                <a:cubicBezTo>
                  <a:pt x="63" y="57"/>
                  <a:pt x="60" y="57"/>
                  <a:pt x="58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77" y="93"/>
                  <a:pt x="77" y="93"/>
                  <a:pt x="77" y="93"/>
                </a:cubicBezTo>
                <a:cubicBezTo>
                  <a:pt x="77" y="119"/>
                  <a:pt x="77" y="119"/>
                  <a:pt x="77" y="119"/>
                </a:cubicBezTo>
                <a:cubicBezTo>
                  <a:pt x="77" y="120"/>
                  <a:pt x="77" y="120"/>
                  <a:pt x="77" y="120"/>
                </a:cubicBezTo>
                <a:cubicBezTo>
                  <a:pt x="77" y="120"/>
                  <a:pt x="77" y="120"/>
                  <a:pt x="77" y="120"/>
                </a:cubicBezTo>
                <a:cubicBezTo>
                  <a:pt x="78" y="120"/>
                  <a:pt x="78" y="120"/>
                  <a:pt x="78" y="120"/>
                </a:cubicBezTo>
                <a:cubicBezTo>
                  <a:pt x="80" y="119"/>
                  <a:pt x="83" y="119"/>
                  <a:pt x="85" y="120"/>
                </a:cubicBezTo>
                <a:cubicBezTo>
                  <a:pt x="86" y="120"/>
                  <a:pt x="86" y="120"/>
                  <a:pt x="86" y="120"/>
                </a:cubicBezTo>
                <a:cubicBezTo>
                  <a:pt x="86" y="93"/>
                  <a:pt x="86" y="93"/>
                  <a:pt x="86" y="93"/>
                </a:cubicBezTo>
                <a:cubicBezTo>
                  <a:pt x="86" y="91"/>
                  <a:pt x="91" y="83"/>
                  <a:pt x="96" y="75"/>
                </a:cubicBezTo>
                <a:cubicBezTo>
                  <a:pt x="101" y="66"/>
                  <a:pt x="106" y="57"/>
                  <a:pt x="106" y="57"/>
                </a:cubicBezTo>
                <a:moveTo>
                  <a:pt x="108" y="111"/>
                </a:moveTo>
                <a:cubicBezTo>
                  <a:pt x="105" y="110"/>
                  <a:pt x="103" y="111"/>
                  <a:pt x="102" y="114"/>
                </a:cubicBezTo>
                <a:cubicBezTo>
                  <a:pt x="102" y="116"/>
                  <a:pt x="102" y="117"/>
                  <a:pt x="103" y="118"/>
                </a:cubicBezTo>
                <a:cubicBezTo>
                  <a:pt x="104" y="119"/>
                  <a:pt x="105" y="119"/>
                  <a:pt x="106" y="120"/>
                </a:cubicBezTo>
                <a:cubicBezTo>
                  <a:pt x="106" y="120"/>
                  <a:pt x="107" y="120"/>
                  <a:pt x="107" y="120"/>
                </a:cubicBezTo>
                <a:cubicBezTo>
                  <a:pt x="109" y="120"/>
                  <a:pt x="111" y="119"/>
                  <a:pt x="112" y="117"/>
                </a:cubicBezTo>
                <a:cubicBezTo>
                  <a:pt x="112" y="115"/>
                  <a:pt x="112" y="114"/>
                  <a:pt x="111" y="113"/>
                </a:cubicBezTo>
                <a:cubicBezTo>
                  <a:pt x="111" y="112"/>
                  <a:pt x="110" y="111"/>
                  <a:pt x="108" y="111"/>
                </a:cubicBezTo>
                <a:moveTo>
                  <a:pt x="116" y="57"/>
                </a:moveTo>
                <a:cubicBezTo>
                  <a:pt x="116" y="57"/>
                  <a:pt x="116" y="57"/>
                  <a:pt x="115" y="57"/>
                </a:cubicBezTo>
                <a:cubicBezTo>
                  <a:pt x="113" y="57"/>
                  <a:pt x="111" y="58"/>
                  <a:pt x="111" y="61"/>
                </a:cubicBezTo>
                <a:cubicBezTo>
                  <a:pt x="108" y="95"/>
                  <a:pt x="106" y="105"/>
                  <a:pt x="106" y="105"/>
                </a:cubicBezTo>
                <a:cubicBezTo>
                  <a:pt x="106" y="106"/>
                  <a:pt x="106" y="106"/>
                  <a:pt x="106" y="106"/>
                </a:cubicBezTo>
                <a:cubicBezTo>
                  <a:pt x="107" y="106"/>
                  <a:pt x="107" y="106"/>
                  <a:pt x="107" y="106"/>
                </a:cubicBezTo>
                <a:cubicBezTo>
                  <a:pt x="107" y="106"/>
                  <a:pt x="107" y="106"/>
                  <a:pt x="107" y="106"/>
                </a:cubicBezTo>
                <a:cubicBezTo>
                  <a:pt x="108" y="106"/>
                  <a:pt x="109" y="106"/>
                  <a:pt x="110" y="107"/>
                </a:cubicBezTo>
                <a:cubicBezTo>
                  <a:pt x="111" y="107"/>
                  <a:pt x="111" y="107"/>
                  <a:pt x="111" y="107"/>
                </a:cubicBezTo>
                <a:cubicBezTo>
                  <a:pt x="111" y="106"/>
                  <a:pt x="111" y="106"/>
                  <a:pt x="111" y="106"/>
                </a:cubicBezTo>
                <a:cubicBezTo>
                  <a:pt x="113" y="94"/>
                  <a:pt x="116" y="78"/>
                  <a:pt x="118" y="69"/>
                </a:cubicBezTo>
                <a:cubicBezTo>
                  <a:pt x="119" y="66"/>
                  <a:pt x="120" y="64"/>
                  <a:pt x="120" y="63"/>
                </a:cubicBezTo>
                <a:cubicBezTo>
                  <a:pt x="120" y="61"/>
                  <a:pt x="120" y="60"/>
                  <a:pt x="119" y="59"/>
                </a:cubicBezTo>
                <a:cubicBezTo>
                  <a:pt x="119" y="58"/>
                  <a:pt x="118" y="57"/>
                  <a:pt x="116" y="57"/>
                </a:cubicBezTo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32" name="Freeform 277">
            <a:extLst>
              <a:ext uri="{FF2B5EF4-FFF2-40B4-BE49-F238E27FC236}">
                <a16:creationId xmlns:a16="http://schemas.microsoft.com/office/drawing/2014/main" id="{760D10FD-09E0-4246-B88E-5A7CAF9DB411}"/>
              </a:ext>
            </a:extLst>
          </p:cNvPr>
          <p:cNvSpPr>
            <a:spLocks noEditPoints="1"/>
          </p:cNvSpPr>
          <p:nvPr/>
        </p:nvSpPr>
        <p:spPr bwMode="auto">
          <a:xfrm>
            <a:off x="12890818" y="-1259806"/>
            <a:ext cx="600075" cy="598488"/>
          </a:xfrm>
          <a:custGeom>
            <a:avLst/>
            <a:gdLst>
              <a:gd name="T0" fmla="*/ 62 w 176"/>
              <a:gd name="T1" fmla="*/ 80 h 176"/>
              <a:gd name="T2" fmla="*/ 44 w 176"/>
              <a:gd name="T3" fmla="*/ 94 h 176"/>
              <a:gd name="T4" fmla="*/ 60 w 176"/>
              <a:gd name="T5" fmla="*/ 104 h 176"/>
              <a:gd name="T6" fmla="*/ 60 w 176"/>
              <a:gd name="T7" fmla="*/ 104 h 176"/>
              <a:gd name="T8" fmla="*/ 63 w 176"/>
              <a:gd name="T9" fmla="*/ 106 h 176"/>
              <a:gd name="T10" fmla="*/ 70 w 176"/>
              <a:gd name="T11" fmla="*/ 110 h 176"/>
              <a:gd name="T12" fmla="*/ 82 w 176"/>
              <a:gd name="T13" fmla="*/ 101 h 176"/>
              <a:gd name="T14" fmla="*/ 88 w 176"/>
              <a:gd name="T15" fmla="*/ 97 h 176"/>
              <a:gd name="T16" fmla="*/ 88 w 176"/>
              <a:gd name="T17" fmla="*/ 97 h 176"/>
              <a:gd name="T18" fmla="*/ 88 w 176"/>
              <a:gd name="T19" fmla="*/ 97 h 176"/>
              <a:gd name="T20" fmla="*/ 88 w 176"/>
              <a:gd name="T21" fmla="*/ 97 h 176"/>
              <a:gd name="T22" fmla="*/ 88 w 176"/>
              <a:gd name="T23" fmla="*/ 97 h 176"/>
              <a:gd name="T24" fmla="*/ 102 w 176"/>
              <a:gd name="T25" fmla="*/ 107 h 176"/>
              <a:gd name="T26" fmla="*/ 106 w 176"/>
              <a:gd name="T27" fmla="*/ 110 h 176"/>
              <a:gd name="T28" fmla="*/ 132 w 176"/>
              <a:gd name="T29" fmla="*/ 94 h 176"/>
              <a:gd name="T30" fmla="*/ 113 w 176"/>
              <a:gd name="T31" fmla="*/ 79 h 176"/>
              <a:gd name="T32" fmla="*/ 88 w 176"/>
              <a:gd name="T33" fmla="*/ 95 h 176"/>
              <a:gd name="T34" fmla="*/ 62 w 176"/>
              <a:gd name="T35" fmla="*/ 80 h 176"/>
              <a:gd name="T36" fmla="*/ 160 w 176"/>
              <a:gd name="T37" fmla="*/ 0 h 176"/>
              <a:gd name="T38" fmla="*/ 16 w 176"/>
              <a:gd name="T39" fmla="*/ 0 h 176"/>
              <a:gd name="T40" fmla="*/ 0 w 176"/>
              <a:gd name="T41" fmla="*/ 16 h 176"/>
              <a:gd name="T42" fmla="*/ 0 w 176"/>
              <a:gd name="T43" fmla="*/ 160 h 176"/>
              <a:gd name="T44" fmla="*/ 16 w 176"/>
              <a:gd name="T45" fmla="*/ 176 h 176"/>
              <a:gd name="T46" fmla="*/ 160 w 176"/>
              <a:gd name="T47" fmla="*/ 176 h 176"/>
              <a:gd name="T48" fmla="*/ 176 w 176"/>
              <a:gd name="T49" fmla="*/ 160 h 176"/>
              <a:gd name="T50" fmla="*/ 176 w 176"/>
              <a:gd name="T51" fmla="*/ 16 h 176"/>
              <a:gd name="T52" fmla="*/ 160 w 176"/>
              <a:gd name="T53" fmla="*/ 0 h 176"/>
              <a:gd name="T54" fmla="*/ 168 w 176"/>
              <a:gd name="T55" fmla="*/ 160 h 176"/>
              <a:gd name="T56" fmla="*/ 160 w 176"/>
              <a:gd name="T57" fmla="*/ 168 h 176"/>
              <a:gd name="T58" fmla="*/ 16 w 176"/>
              <a:gd name="T59" fmla="*/ 168 h 176"/>
              <a:gd name="T60" fmla="*/ 8 w 176"/>
              <a:gd name="T61" fmla="*/ 160 h 176"/>
              <a:gd name="T62" fmla="*/ 8 w 176"/>
              <a:gd name="T63" fmla="*/ 16 h 176"/>
              <a:gd name="T64" fmla="*/ 16 w 176"/>
              <a:gd name="T65" fmla="*/ 8 h 176"/>
              <a:gd name="T66" fmla="*/ 160 w 176"/>
              <a:gd name="T67" fmla="*/ 8 h 176"/>
              <a:gd name="T68" fmla="*/ 168 w 176"/>
              <a:gd name="T69" fmla="*/ 16 h 176"/>
              <a:gd name="T70" fmla="*/ 168 w 176"/>
              <a:gd name="T71" fmla="*/ 160 h 176"/>
              <a:gd name="T72" fmla="*/ 113 w 176"/>
              <a:gd name="T73" fmla="*/ 79 h 176"/>
              <a:gd name="T74" fmla="*/ 113 w 176"/>
              <a:gd name="T75" fmla="*/ 79 h 176"/>
              <a:gd name="T76" fmla="*/ 113 w 176"/>
              <a:gd name="T77" fmla="*/ 79 h 176"/>
              <a:gd name="T78" fmla="*/ 113 w 176"/>
              <a:gd name="T79" fmla="*/ 79 h 176"/>
              <a:gd name="T80" fmla="*/ 106 w 176"/>
              <a:gd name="T81" fmla="*/ 120 h 176"/>
              <a:gd name="T82" fmla="*/ 106 w 176"/>
              <a:gd name="T83" fmla="*/ 120 h 176"/>
              <a:gd name="T84" fmla="*/ 88 w 176"/>
              <a:gd name="T85" fmla="*/ 107 h 176"/>
              <a:gd name="T86" fmla="*/ 71 w 176"/>
              <a:gd name="T87" fmla="*/ 120 h 176"/>
              <a:gd name="T88" fmla="*/ 71 w 176"/>
              <a:gd name="T89" fmla="*/ 120 h 176"/>
              <a:gd name="T90" fmla="*/ 62 w 176"/>
              <a:gd name="T91" fmla="*/ 114 h 176"/>
              <a:gd name="T92" fmla="*/ 62 w 176"/>
              <a:gd name="T93" fmla="*/ 119 h 176"/>
              <a:gd name="T94" fmla="*/ 88 w 176"/>
              <a:gd name="T95" fmla="*/ 136 h 176"/>
              <a:gd name="T96" fmla="*/ 114 w 176"/>
              <a:gd name="T97" fmla="*/ 119 h 176"/>
              <a:gd name="T98" fmla="*/ 114 w 176"/>
              <a:gd name="T99" fmla="*/ 115 h 176"/>
              <a:gd name="T100" fmla="*/ 106 w 176"/>
              <a:gd name="T101" fmla="*/ 120 h 176"/>
              <a:gd name="T102" fmla="*/ 44 w 176"/>
              <a:gd name="T103" fmla="*/ 65 h 176"/>
              <a:gd name="T104" fmla="*/ 62 w 176"/>
              <a:gd name="T105" fmla="*/ 80 h 176"/>
              <a:gd name="T106" fmla="*/ 88 w 176"/>
              <a:gd name="T107" fmla="*/ 63 h 176"/>
              <a:gd name="T108" fmla="*/ 70 w 176"/>
              <a:gd name="T109" fmla="*/ 48 h 176"/>
              <a:gd name="T110" fmla="*/ 44 w 176"/>
              <a:gd name="T111" fmla="*/ 65 h 176"/>
              <a:gd name="T112" fmla="*/ 106 w 176"/>
              <a:gd name="T113" fmla="*/ 48 h 176"/>
              <a:gd name="T114" fmla="*/ 88 w 176"/>
              <a:gd name="T115" fmla="*/ 63 h 176"/>
              <a:gd name="T116" fmla="*/ 113 w 176"/>
              <a:gd name="T117" fmla="*/ 79 h 176"/>
              <a:gd name="T118" fmla="*/ 132 w 176"/>
              <a:gd name="T119" fmla="*/ 65 h 176"/>
              <a:gd name="T120" fmla="*/ 106 w 176"/>
              <a:gd name="T121" fmla="*/ 4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" h="176">
                <a:moveTo>
                  <a:pt x="62" y="80"/>
                </a:moveTo>
                <a:cubicBezTo>
                  <a:pt x="44" y="94"/>
                  <a:pt x="44" y="94"/>
                  <a:pt x="44" y="94"/>
                </a:cubicBezTo>
                <a:cubicBezTo>
                  <a:pt x="60" y="104"/>
                  <a:pt x="60" y="104"/>
                  <a:pt x="60" y="104"/>
                </a:cubicBezTo>
                <a:cubicBezTo>
                  <a:pt x="60" y="104"/>
                  <a:pt x="60" y="104"/>
                  <a:pt x="60" y="104"/>
                </a:cubicBezTo>
                <a:cubicBezTo>
                  <a:pt x="63" y="106"/>
                  <a:pt x="63" y="106"/>
                  <a:pt x="63" y="106"/>
                </a:cubicBezTo>
                <a:cubicBezTo>
                  <a:pt x="70" y="110"/>
                  <a:pt x="70" y="110"/>
                  <a:pt x="70" y="110"/>
                </a:cubicBezTo>
                <a:cubicBezTo>
                  <a:pt x="82" y="101"/>
                  <a:pt x="82" y="101"/>
                  <a:pt x="82" y="101"/>
                </a:cubicBezTo>
                <a:cubicBezTo>
                  <a:pt x="88" y="97"/>
                  <a:pt x="88" y="97"/>
                  <a:pt x="88" y="97"/>
                </a:cubicBezTo>
                <a:cubicBezTo>
                  <a:pt x="88" y="97"/>
                  <a:pt x="88" y="97"/>
                  <a:pt x="88" y="97"/>
                </a:cubicBezTo>
                <a:cubicBezTo>
                  <a:pt x="88" y="97"/>
                  <a:pt x="88" y="97"/>
                  <a:pt x="88" y="97"/>
                </a:cubicBezTo>
                <a:cubicBezTo>
                  <a:pt x="88" y="97"/>
                  <a:pt x="88" y="97"/>
                  <a:pt x="88" y="97"/>
                </a:cubicBezTo>
                <a:cubicBezTo>
                  <a:pt x="88" y="97"/>
                  <a:pt x="88" y="97"/>
                  <a:pt x="88" y="97"/>
                </a:cubicBezTo>
                <a:cubicBezTo>
                  <a:pt x="102" y="107"/>
                  <a:pt x="102" y="107"/>
                  <a:pt x="102" y="107"/>
                </a:cubicBezTo>
                <a:cubicBezTo>
                  <a:pt x="106" y="110"/>
                  <a:pt x="106" y="110"/>
                  <a:pt x="106" y="110"/>
                </a:cubicBezTo>
                <a:cubicBezTo>
                  <a:pt x="132" y="94"/>
                  <a:pt x="132" y="94"/>
                  <a:pt x="132" y="94"/>
                </a:cubicBezTo>
                <a:cubicBezTo>
                  <a:pt x="113" y="79"/>
                  <a:pt x="113" y="79"/>
                  <a:pt x="113" y="79"/>
                </a:cubicBezTo>
                <a:cubicBezTo>
                  <a:pt x="88" y="95"/>
                  <a:pt x="88" y="95"/>
                  <a:pt x="88" y="95"/>
                </a:cubicBezTo>
                <a:lnTo>
                  <a:pt x="62" y="80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113" y="79"/>
                </a:moveTo>
                <a:cubicBezTo>
                  <a:pt x="113" y="79"/>
                  <a:pt x="113" y="79"/>
                  <a:pt x="113" y="79"/>
                </a:cubicBezTo>
                <a:cubicBezTo>
                  <a:pt x="113" y="79"/>
                  <a:pt x="113" y="79"/>
                  <a:pt x="113" y="79"/>
                </a:cubicBezTo>
                <a:cubicBezTo>
                  <a:pt x="113" y="79"/>
                  <a:pt x="113" y="79"/>
                  <a:pt x="113" y="79"/>
                </a:cubicBezTo>
                <a:close/>
                <a:moveTo>
                  <a:pt x="106" y="120"/>
                </a:moveTo>
                <a:cubicBezTo>
                  <a:pt x="106" y="120"/>
                  <a:pt x="106" y="120"/>
                  <a:pt x="106" y="120"/>
                </a:cubicBezTo>
                <a:cubicBezTo>
                  <a:pt x="88" y="107"/>
                  <a:pt x="88" y="107"/>
                  <a:pt x="88" y="107"/>
                </a:cubicBezTo>
                <a:cubicBezTo>
                  <a:pt x="71" y="120"/>
                  <a:pt x="71" y="120"/>
                  <a:pt x="71" y="120"/>
                </a:cubicBezTo>
                <a:cubicBezTo>
                  <a:pt x="71" y="120"/>
                  <a:pt x="71" y="120"/>
                  <a:pt x="71" y="120"/>
                </a:cubicBezTo>
                <a:cubicBezTo>
                  <a:pt x="62" y="114"/>
                  <a:pt x="62" y="114"/>
                  <a:pt x="62" y="114"/>
                </a:cubicBezTo>
                <a:cubicBezTo>
                  <a:pt x="62" y="119"/>
                  <a:pt x="62" y="119"/>
                  <a:pt x="62" y="119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114" y="119"/>
                  <a:pt x="114" y="119"/>
                  <a:pt x="114" y="119"/>
                </a:cubicBezTo>
                <a:cubicBezTo>
                  <a:pt x="114" y="115"/>
                  <a:pt x="114" y="115"/>
                  <a:pt x="114" y="115"/>
                </a:cubicBezTo>
                <a:cubicBezTo>
                  <a:pt x="106" y="120"/>
                  <a:pt x="106" y="120"/>
                  <a:pt x="106" y="120"/>
                </a:cubicBezTo>
                <a:close/>
                <a:moveTo>
                  <a:pt x="44" y="65"/>
                </a:moveTo>
                <a:cubicBezTo>
                  <a:pt x="62" y="80"/>
                  <a:pt x="62" y="80"/>
                  <a:pt x="62" y="80"/>
                </a:cubicBezTo>
                <a:cubicBezTo>
                  <a:pt x="88" y="63"/>
                  <a:pt x="88" y="63"/>
                  <a:pt x="88" y="63"/>
                </a:cubicBezTo>
                <a:cubicBezTo>
                  <a:pt x="70" y="48"/>
                  <a:pt x="70" y="48"/>
                  <a:pt x="70" y="48"/>
                </a:cubicBezTo>
                <a:lnTo>
                  <a:pt x="44" y="65"/>
                </a:lnTo>
                <a:close/>
                <a:moveTo>
                  <a:pt x="106" y="48"/>
                </a:moveTo>
                <a:cubicBezTo>
                  <a:pt x="88" y="63"/>
                  <a:pt x="88" y="63"/>
                  <a:pt x="88" y="63"/>
                </a:cubicBezTo>
                <a:cubicBezTo>
                  <a:pt x="113" y="79"/>
                  <a:pt x="113" y="79"/>
                  <a:pt x="113" y="79"/>
                </a:cubicBezTo>
                <a:cubicBezTo>
                  <a:pt x="132" y="65"/>
                  <a:pt x="132" y="65"/>
                  <a:pt x="132" y="65"/>
                </a:cubicBezTo>
                <a:lnTo>
                  <a:pt x="106" y="4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33" name="Freeform 278">
            <a:extLst>
              <a:ext uri="{FF2B5EF4-FFF2-40B4-BE49-F238E27FC236}">
                <a16:creationId xmlns:a16="http://schemas.microsoft.com/office/drawing/2014/main" id="{25B99DCA-23E5-4DD7-B5CF-B5E53DA94795}"/>
              </a:ext>
            </a:extLst>
          </p:cNvPr>
          <p:cNvSpPr>
            <a:spLocks noEditPoints="1"/>
          </p:cNvSpPr>
          <p:nvPr/>
        </p:nvSpPr>
        <p:spPr bwMode="auto">
          <a:xfrm>
            <a:off x="14036993" y="-1259806"/>
            <a:ext cx="600075" cy="598488"/>
          </a:xfrm>
          <a:custGeom>
            <a:avLst/>
            <a:gdLst>
              <a:gd name="T0" fmla="*/ 160 w 176"/>
              <a:gd name="T1" fmla="*/ 0 h 176"/>
              <a:gd name="T2" fmla="*/ 16 w 176"/>
              <a:gd name="T3" fmla="*/ 0 h 176"/>
              <a:gd name="T4" fmla="*/ 0 w 176"/>
              <a:gd name="T5" fmla="*/ 16 h 176"/>
              <a:gd name="T6" fmla="*/ 0 w 176"/>
              <a:gd name="T7" fmla="*/ 160 h 176"/>
              <a:gd name="T8" fmla="*/ 16 w 176"/>
              <a:gd name="T9" fmla="*/ 176 h 176"/>
              <a:gd name="T10" fmla="*/ 160 w 176"/>
              <a:gd name="T11" fmla="*/ 176 h 176"/>
              <a:gd name="T12" fmla="*/ 176 w 176"/>
              <a:gd name="T13" fmla="*/ 160 h 176"/>
              <a:gd name="T14" fmla="*/ 176 w 176"/>
              <a:gd name="T15" fmla="*/ 16 h 176"/>
              <a:gd name="T16" fmla="*/ 160 w 176"/>
              <a:gd name="T17" fmla="*/ 0 h 176"/>
              <a:gd name="T18" fmla="*/ 168 w 176"/>
              <a:gd name="T19" fmla="*/ 160 h 176"/>
              <a:gd name="T20" fmla="*/ 160 w 176"/>
              <a:gd name="T21" fmla="*/ 168 h 176"/>
              <a:gd name="T22" fmla="*/ 16 w 176"/>
              <a:gd name="T23" fmla="*/ 168 h 176"/>
              <a:gd name="T24" fmla="*/ 8 w 176"/>
              <a:gd name="T25" fmla="*/ 160 h 176"/>
              <a:gd name="T26" fmla="*/ 8 w 176"/>
              <a:gd name="T27" fmla="*/ 16 h 176"/>
              <a:gd name="T28" fmla="*/ 16 w 176"/>
              <a:gd name="T29" fmla="*/ 8 h 176"/>
              <a:gd name="T30" fmla="*/ 160 w 176"/>
              <a:gd name="T31" fmla="*/ 8 h 176"/>
              <a:gd name="T32" fmla="*/ 168 w 176"/>
              <a:gd name="T33" fmla="*/ 16 h 176"/>
              <a:gd name="T34" fmla="*/ 168 w 176"/>
              <a:gd name="T35" fmla="*/ 160 h 176"/>
              <a:gd name="T36" fmla="*/ 112 w 176"/>
              <a:gd name="T37" fmla="*/ 48 h 176"/>
              <a:gd name="T38" fmla="*/ 64 w 176"/>
              <a:gd name="T39" fmla="*/ 48 h 176"/>
              <a:gd name="T40" fmla="*/ 48 w 176"/>
              <a:gd name="T41" fmla="*/ 64 h 176"/>
              <a:gd name="T42" fmla="*/ 48 w 176"/>
              <a:gd name="T43" fmla="*/ 112 h 176"/>
              <a:gd name="T44" fmla="*/ 64 w 176"/>
              <a:gd name="T45" fmla="*/ 128 h 176"/>
              <a:gd name="T46" fmla="*/ 112 w 176"/>
              <a:gd name="T47" fmla="*/ 128 h 176"/>
              <a:gd name="T48" fmla="*/ 128 w 176"/>
              <a:gd name="T49" fmla="*/ 112 h 176"/>
              <a:gd name="T50" fmla="*/ 128 w 176"/>
              <a:gd name="T51" fmla="*/ 64 h 176"/>
              <a:gd name="T52" fmla="*/ 112 w 176"/>
              <a:gd name="T53" fmla="*/ 48 h 176"/>
              <a:gd name="T54" fmla="*/ 104 w 176"/>
              <a:gd name="T55" fmla="*/ 60 h 176"/>
              <a:gd name="T56" fmla="*/ 116 w 176"/>
              <a:gd name="T57" fmla="*/ 60 h 176"/>
              <a:gd name="T58" fmla="*/ 116 w 176"/>
              <a:gd name="T59" fmla="*/ 72 h 176"/>
              <a:gd name="T60" fmla="*/ 104 w 176"/>
              <a:gd name="T61" fmla="*/ 72 h 176"/>
              <a:gd name="T62" fmla="*/ 104 w 176"/>
              <a:gd name="T63" fmla="*/ 60 h 176"/>
              <a:gd name="T64" fmla="*/ 88 w 176"/>
              <a:gd name="T65" fmla="*/ 72 h 176"/>
              <a:gd name="T66" fmla="*/ 104 w 176"/>
              <a:gd name="T67" fmla="*/ 88 h 176"/>
              <a:gd name="T68" fmla="*/ 88 w 176"/>
              <a:gd name="T69" fmla="*/ 104 h 176"/>
              <a:gd name="T70" fmla="*/ 72 w 176"/>
              <a:gd name="T71" fmla="*/ 88 h 176"/>
              <a:gd name="T72" fmla="*/ 88 w 176"/>
              <a:gd name="T73" fmla="*/ 72 h 176"/>
              <a:gd name="T74" fmla="*/ 120 w 176"/>
              <a:gd name="T75" fmla="*/ 112 h 176"/>
              <a:gd name="T76" fmla="*/ 112 w 176"/>
              <a:gd name="T77" fmla="*/ 120 h 176"/>
              <a:gd name="T78" fmla="*/ 64 w 176"/>
              <a:gd name="T79" fmla="*/ 120 h 176"/>
              <a:gd name="T80" fmla="*/ 56 w 176"/>
              <a:gd name="T81" fmla="*/ 112 h 176"/>
              <a:gd name="T82" fmla="*/ 56 w 176"/>
              <a:gd name="T83" fmla="*/ 84 h 176"/>
              <a:gd name="T84" fmla="*/ 64 w 176"/>
              <a:gd name="T85" fmla="*/ 84 h 176"/>
              <a:gd name="T86" fmla="*/ 64 w 176"/>
              <a:gd name="T87" fmla="*/ 88 h 176"/>
              <a:gd name="T88" fmla="*/ 88 w 176"/>
              <a:gd name="T89" fmla="*/ 112 h 176"/>
              <a:gd name="T90" fmla="*/ 112 w 176"/>
              <a:gd name="T91" fmla="*/ 88 h 176"/>
              <a:gd name="T92" fmla="*/ 112 w 176"/>
              <a:gd name="T93" fmla="*/ 84 h 176"/>
              <a:gd name="T94" fmla="*/ 120 w 176"/>
              <a:gd name="T95" fmla="*/ 84 h 176"/>
              <a:gd name="T96" fmla="*/ 120 w 176"/>
              <a:gd name="T97" fmla="*/ 11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6" h="176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112" y="48"/>
                </a:moveTo>
                <a:cubicBezTo>
                  <a:pt x="64" y="48"/>
                  <a:pt x="64" y="48"/>
                  <a:pt x="64" y="48"/>
                </a:cubicBezTo>
                <a:cubicBezTo>
                  <a:pt x="55" y="48"/>
                  <a:pt x="48" y="55"/>
                  <a:pt x="48" y="64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48" y="121"/>
                  <a:pt x="55" y="128"/>
                  <a:pt x="64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64"/>
                  <a:pt x="128" y="64"/>
                  <a:pt x="128" y="64"/>
                </a:cubicBezTo>
                <a:cubicBezTo>
                  <a:pt x="128" y="55"/>
                  <a:pt x="121" y="48"/>
                  <a:pt x="112" y="48"/>
                </a:cubicBezTo>
                <a:moveTo>
                  <a:pt x="104" y="60"/>
                </a:moveTo>
                <a:cubicBezTo>
                  <a:pt x="116" y="60"/>
                  <a:pt x="116" y="60"/>
                  <a:pt x="116" y="60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04" y="72"/>
                  <a:pt x="104" y="72"/>
                  <a:pt x="104" y="72"/>
                </a:cubicBezTo>
                <a:lnTo>
                  <a:pt x="104" y="60"/>
                </a:lnTo>
                <a:close/>
                <a:moveTo>
                  <a:pt x="88" y="72"/>
                </a:moveTo>
                <a:cubicBezTo>
                  <a:pt x="97" y="72"/>
                  <a:pt x="104" y="79"/>
                  <a:pt x="104" y="88"/>
                </a:cubicBezTo>
                <a:cubicBezTo>
                  <a:pt x="104" y="97"/>
                  <a:pt x="97" y="104"/>
                  <a:pt x="88" y="104"/>
                </a:cubicBezTo>
                <a:cubicBezTo>
                  <a:pt x="79" y="104"/>
                  <a:pt x="72" y="97"/>
                  <a:pt x="72" y="88"/>
                </a:cubicBezTo>
                <a:cubicBezTo>
                  <a:pt x="72" y="79"/>
                  <a:pt x="79" y="72"/>
                  <a:pt x="88" y="72"/>
                </a:cubicBezTo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60" y="120"/>
                  <a:pt x="56" y="116"/>
                  <a:pt x="56" y="112"/>
                </a:cubicBezTo>
                <a:cubicBezTo>
                  <a:pt x="56" y="84"/>
                  <a:pt x="56" y="84"/>
                  <a:pt x="56" y="84"/>
                </a:cubicBezTo>
                <a:cubicBezTo>
                  <a:pt x="64" y="84"/>
                  <a:pt x="64" y="84"/>
                  <a:pt x="64" y="84"/>
                </a:cubicBezTo>
                <a:cubicBezTo>
                  <a:pt x="64" y="85"/>
                  <a:pt x="64" y="87"/>
                  <a:pt x="64" y="88"/>
                </a:cubicBezTo>
                <a:cubicBezTo>
                  <a:pt x="64" y="101"/>
                  <a:pt x="75" y="112"/>
                  <a:pt x="88" y="112"/>
                </a:cubicBezTo>
                <a:cubicBezTo>
                  <a:pt x="101" y="112"/>
                  <a:pt x="112" y="101"/>
                  <a:pt x="112" y="88"/>
                </a:cubicBezTo>
                <a:cubicBezTo>
                  <a:pt x="112" y="87"/>
                  <a:pt x="112" y="85"/>
                  <a:pt x="112" y="84"/>
                </a:cubicBezTo>
                <a:cubicBezTo>
                  <a:pt x="120" y="84"/>
                  <a:pt x="120" y="84"/>
                  <a:pt x="120" y="84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34" name="Freeform 279">
            <a:extLst>
              <a:ext uri="{FF2B5EF4-FFF2-40B4-BE49-F238E27FC236}">
                <a16:creationId xmlns:a16="http://schemas.microsoft.com/office/drawing/2014/main" id="{8227D039-6389-4A65-BA47-B8DB414812EA}"/>
              </a:ext>
            </a:extLst>
          </p:cNvPr>
          <p:cNvSpPr>
            <a:spLocks noEditPoints="1"/>
          </p:cNvSpPr>
          <p:nvPr/>
        </p:nvSpPr>
        <p:spPr bwMode="auto">
          <a:xfrm>
            <a:off x="15181580" y="-1259806"/>
            <a:ext cx="600075" cy="598488"/>
          </a:xfrm>
          <a:custGeom>
            <a:avLst/>
            <a:gdLst>
              <a:gd name="T0" fmla="*/ 160 w 176"/>
              <a:gd name="T1" fmla="*/ 0 h 176"/>
              <a:gd name="T2" fmla="*/ 16 w 176"/>
              <a:gd name="T3" fmla="*/ 0 h 176"/>
              <a:gd name="T4" fmla="*/ 0 w 176"/>
              <a:gd name="T5" fmla="*/ 16 h 176"/>
              <a:gd name="T6" fmla="*/ 0 w 176"/>
              <a:gd name="T7" fmla="*/ 160 h 176"/>
              <a:gd name="T8" fmla="*/ 16 w 176"/>
              <a:gd name="T9" fmla="*/ 176 h 176"/>
              <a:gd name="T10" fmla="*/ 160 w 176"/>
              <a:gd name="T11" fmla="*/ 176 h 176"/>
              <a:gd name="T12" fmla="*/ 176 w 176"/>
              <a:gd name="T13" fmla="*/ 160 h 176"/>
              <a:gd name="T14" fmla="*/ 176 w 176"/>
              <a:gd name="T15" fmla="*/ 16 h 176"/>
              <a:gd name="T16" fmla="*/ 160 w 176"/>
              <a:gd name="T17" fmla="*/ 0 h 176"/>
              <a:gd name="T18" fmla="*/ 168 w 176"/>
              <a:gd name="T19" fmla="*/ 160 h 176"/>
              <a:gd name="T20" fmla="*/ 160 w 176"/>
              <a:gd name="T21" fmla="*/ 168 h 176"/>
              <a:gd name="T22" fmla="*/ 16 w 176"/>
              <a:gd name="T23" fmla="*/ 168 h 176"/>
              <a:gd name="T24" fmla="*/ 8 w 176"/>
              <a:gd name="T25" fmla="*/ 160 h 176"/>
              <a:gd name="T26" fmla="*/ 8 w 176"/>
              <a:gd name="T27" fmla="*/ 16 h 176"/>
              <a:gd name="T28" fmla="*/ 16 w 176"/>
              <a:gd name="T29" fmla="*/ 8 h 176"/>
              <a:gd name="T30" fmla="*/ 160 w 176"/>
              <a:gd name="T31" fmla="*/ 8 h 176"/>
              <a:gd name="T32" fmla="*/ 168 w 176"/>
              <a:gd name="T33" fmla="*/ 16 h 176"/>
              <a:gd name="T34" fmla="*/ 168 w 176"/>
              <a:gd name="T35" fmla="*/ 160 h 176"/>
              <a:gd name="T36" fmla="*/ 88 w 176"/>
              <a:gd name="T37" fmla="*/ 40 h 176"/>
              <a:gd name="T38" fmla="*/ 40 w 176"/>
              <a:gd name="T39" fmla="*/ 88 h 176"/>
              <a:gd name="T40" fmla="*/ 88 w 176"/>
              <a:gd name="T41" fmla="*/ 136 h 176"/>
              <a:gd name="T42" fmla="*/ 136 w 176"/>
              <a:gd name="T43" fmla="*/ 88 h 176"/>
              <a:gd name="T44" fmla="*/ 88 w 176"/>
              <a:gd name="T45" fmla="*/ 40 h 176"/>
              <a:gd name="T46" fmla="*/ 48 w 176"/>
              <a:gd name="T47" fmla="*/ 88 h 176"/>
              <a:gd name="T48" fmla="*/ 51 w 176"/>
              <a:gd name="T49" fmla="*/ 72 h 176"/>
              <a:gd name="T50" fmla="*/ 70 w 176"/>
              <a:gd name="T51" fmla="*/ 124 h 176"/>
              <a:gd name="T52" fmla="*/ 48 w 176"/>
              <a:gd name="T53" fmla="*/ 88 h 176"/>
              <a:gd name="T54" fmla="*/ 88 w 176"/>
              <a:gd name="T55" fmla="*/ 128 h 176"/>
              <a:gd name="T56" fmla="*/ 77 w 176"/>
              <a:gd name="T57" fmla="*/ 126 h 176"/>
              <a:gd name="T58" fmla="*/ 89 w 176"/>
              <a:gd name="T59" fmla="*/ 92 h 176"/>
              <a:gd name="T60" fmla="*/ 101 w 176"/>
              <a:gd name="T61" fmla="*/ 126 h 176"/>
              <a:gd name="T62" fmla="*/ 88 w 176"/>
              <a:gd name="T63" fmla="*/ 128 h 176"/>
              <a:gd name="T64" fmla="*/ 94 w 176"/>
              <a:gd name="T65" fmla="*/ 69 h 176"/>
              <a:gd name="T66" fmla="*/ 98 w 176"/>
              <a:gd name="T67" fmla="*/ 69 h 176"/>
              <a:gd name="T68" fmla="*/ 98 w 176"/>
              <a:gd name="T69" fmla="*/ 65 h 176"/>
              <a:gd name="T70" fmla="*/ 87 w 176"/>
              <a:gd name="T71" fmla="*/ 66 h 176"/>
              <a:gd name="T72" fmla="*/ 76 w 176"/>
              <a:gd name="T73" fmla="*/ 65 h 176"/>
              <a:gd name="T74" fmla="*/ 76 w 176"/>
              <a:gd name="T75" fmla="*/ 69 h 176"/>
              <a:gd name="T76" fmla="*/ 80 w 176"/>
              <a:gd name="T77" fmla="*/ 69 h 176"/>
              <a:gd name="T78" fmla="*/ 87 w 176"/>
              <a:gd name="T79" fmla="*/ 86 h 176"/>
              <a:gd name="T80" fmla="*/ 78 w 176"/>
              <a:gd name="T81" fmla="*/ 113 h 176"/>
              <a:gd name="T82" fmla="*/ 63 w 176"/>
              <a:gd name="T83" fmla="*/ 69 h 176"/>
              <a:gd name="T84" fmla="*/ 68 w 176"/>
              <a:gd name="T85" fmla="*/ 69 h 176"/>
              <a:gd name="T86" fmla="*/ 67 w 176"/>
              <a:gd name="T87" fmla="*/ 65 h 176"/>
              <a:gd name="T88" fmla="*/ 57 w 176"/>
              <a:gd name="T89" fmla="*/ 66 h 176"/>
              <a:gd name="T90" fmla="*/ 55 w 176"/>
              <a:gd name="T91" fmla="*/ 66 h 176"/>
              <a:gd name="T92" fmla="*/ 88 w 176"/>
              <a:gd name="T93" fmla="*/ 48 h 176"/>
              <a:gd name="T94" fmla="*/ 114 w 176"/>
              <a:gd name="T95" fmla="*/ 58 h 176"/>
              <a:gd name="T96" fmla="*/ 108 w 176"/>
              <a:gd name="T97" fmla="*/ 65 h 176"/>
              <a:gd name="T98" fmla="*/ 112 w 176"/>
              <a:gd name="T99" fmla="*/ 75 h 176"/>
              <a:gd name="T100" fmla="*/ 115 w 176"/>
              <a:gd name="T101" fmla="*/ 86 h 176"/>
              <a:gd name="T102" fmla="*/ 112 w 176"/>
              <a:gd name="T103" fmla="*/ 99 h 176"/>
              <a:gd name="T104" fmla="*/ 108 w 176"/>
              <a:gd name="T105" fmla="*/ 113 h 176"/>
              <a:gd name="T106" fmla="*/ 94 w 176"/>
              <a:gd name="T107" fmla="*/ 69 h 176"/>
              <a:gd name="T108" fmla="*/ 128 w 176"/>
              <a:gd name="T109" fmla="*/ 88 h 176"/>
              <a:gd name="T110" fmla="*/ 109 w 176"/>
              <a:gd name="T111" fmla="*/ 122 h 176"/>
              <a:gd name="T112" fmla="*/ 121 w 176"/>
              <a:gd name="T113" fmla="*/ 87 h 176"/>
              <a:gd name="T114" fmla="*/ 124 w 176"/>
              <a:gd name="T115" fmla="*/ 73 h 176"/>
              <a:gd name="T116" fmla="*/ 124 w 176"/>
              <a:gd name="T117" fmla="*/ 70 h 176"/>
              <a:gd name="T118" fmla="*/ 128 w 176"/>
              <a:gd name="T119" fmla="*/ 8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6" h="176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88" y="40"/>
                </a:moveTo>
                <a:cubicBezTo>
                  <a:pt x="61" y="40"/>
                  <a:pt x="40" y="61"/>
                  <a:pt x="40" y="88"/>
                </a:cubicBezTo>
                <a:cubicBezTo>
                  <a:pt x="40" y="115"/>
                  <a:pt x="61" y="136"/>
                  <a:pt x="88" y="136"/>
                </a:cubicBezTo>
                <a:cubicBezTo>
                  <a:pt x="115" y="136"/>
                  <a:pt x="136" y="115"/>
                  <a:pt x="136" y="88"/>
                </a:cubicBezTo>
                <a:cubicBezTo>
                  <a:pt x="136" y="61"/>
                  <a:pt x="115" y="40"/>
                  <a:pt x="88" y="40"/>
                </a:cubicBezTo>
                <a:moveTo>
                  <a:pt x="48" y="88"/>
                </a:moveTo>
                <a:cubicBezTo>
                  <a:pt x="48" y="82"/>
                  <a:pt x="49" y="77"/>
                  <a:pt x="51" y="72"/>
                </a:cubicBezTo>
                <a:cubicBezTo>
                  <a:pt x="70" y="124"/>
                  <a:pt x="70" y="124"/>
                  <a:pt x="70" y="124"/>
                </a:cubicBezTo>
                <a:cubicBezTo>
                  <a:pt x="57" y="117"/>
                  <a:pt x="48" y="104"/>
                  <a:pt x="48" y="88"/>
                </a:cubicBezTo>
                <a:moveTo>
                  <a:pt x="88" y="128"/>
                </a:moveTo>
                <a:cubicBezTo>
                  <a:pt x="84" y="128"/>
                  <a:pt x="80" y="127"/>
                  <a:pt x="77" y="126"/>
                </a:cubicBezTo>
                <a:cubicBezTo>
                  <a:pt x="89" y="92"/>
                  <a:pt x="89" y="92"/>
                  <a:pt x="89" y="92"/>
                </a:cubicBezTo>
                <a:cubicBezTo>
                  <a:pt x="89" y="92"/>
                  <a:pt x="100" y="121"/>
                  <a:pt x="101" y="126"/>
                </a:cubicBezTo>
                <a:cubicBezTo>
                  <a:pt x="97" y="127"/>
                  <a:pt x="93" y="128"/>
                  <a:pt x="88" y="128"/>
                </a:cubicBezTo>
                <a:moveTo>
                  <a:pt x="94" y="69"/>
                </a:moveTo>
                <a:cubicBezTo>
                  <a:pt x="96" y="69"/>
                  <a:pt x="98" y="69"/>
                  <a:pt x="98" y="69"/>
                </a:cubicBezTo>
                <a:cubicBezTo>
                  <a:pt x="100" y="68"/>
                  <a:pt x="100" y="65"/>
                  <a:pt x="98" y="65"/>
                </a:cubicBezTo>
                <a:cubicBezTo>
                  <a:pt x="98" y="65"/>
                  <a:pt x="91" y="66"/>
                  <a:pt x="87" y="66"/>
                </a:cubicBezTo>
                <a:cubicBezTo>
                  <a:pt x="83" y="66"/>
                  <a:pt x="76" y="65"/>
                  <a:pt x="76" y="65"/>
                </a:cubicBezTo>
                <a:cubicBezTo>
                  <a:pt x="74" y="65"/>
                  <a:pt x="74" y="68"/>
                  <a:pt x="76" y="69"/>
                </a:cubicBezTo>
                <a:cubicBezTo>
                  <a:pt x="76" y="69"/>
                  <a:pt x="78" y="69"/>
                  <a:pt x="80" y="69"/>
                </a:cubicBezTo>
                <a:cubicBezTo>
                  <a:pt x="87" y="86"/>
                  <a:pt x="87" y="86"/>
                  <a:pt x="87" y="86"/>
                </a:cubicBezTo>
                <a:cubicBezTo>
                  <a:pt x="78" y="113"/>
                  <a:pt x="78" y="113"/>
                  <a:pt x="78" y="113"/>
                </a:cubicBezTo>
                <a:cubicBezTo>
                  <a:pt x="63" y="69"/>
                  <a:pt x="63" y="69"/>
                  <a:pt x="63" y="69"/>
                </a:cubicBezTo>
                <a:cubicBezTo>
                  <a:pt x="66" y="69"/>
                  <a:pt x="68" y="69"/>
                  <a:pt x="68" y="69"/>
                </a:cubicBezTo>
                <a:cubicBezTo>
                  <a:pt x="70" y="68"/>
                  <a:pt x="70" y="65"/>
                  <a:pt x="67" y="65"/>
                </a:cubicBezTo>
                <a:cubicBezTo>
                  <a:pt x="67" y="65"/>
                  <a:pt x="61" y="66"/>
                  <a:pt x="57" y="66"/>
                </a:cubicBezTo>
                <a:cubicBezTo>
                  <a:pt x="56" y="66"/>
                  <a:pt x="55" y="66"/>
                  <a:pt x="55" y="66"/>
                </a:cubicBezTo>
                <a:cubicBezTo>
                  <a:pt x="62" y="55"/>
                  <a:pt x="74" y="48"/>
                  <a:pt x="88" y="48"/>
                </a:cubicBezTo>
                <a:cubicBezTo>
                  <a:pt x="98" y="48"/>
                  <a:pt x="107" y="52"/>
                  <a:pt x="114" y="58"/>
                </a:cubicBezTo>
                <a:cubicBezTo>
                  <a:pt x="111" y="58"/>
                  <a:pt x="108" y="62"/>
                  <a:pt x="108" y="65"/>
                </a:cubicBezTo>
                <a:cubicBezTo>
                  <a:pt x="108" y="69"/>
                  <a:pt x="110" y="71"/>
                  <a:pt x="112" y="75"/>
                </a:cubicBezTo>
                <a:cubicBezTo>
                  <a:pt x="114" y="77"/>
                  <a:pt x="115" y="81"/>
                  <a:pt x="115" y="86"/>
                </a:cubicBezTo>
                <a:cubicBezTo>
                  <a:pt x="115" y="89"/>
                  <a:pt x="114" y="93"/>
                  <a:pt x="112" y="99"/>
                </a:cubicBezTo>
                <a:cubicBezTo>
                  <a:pt x="108" y="113"/>
                  <a:pt x="108" y="113"/>
                  <a:pt x="108" y="113"/>
                </a:cubicBezTo>
                <a:lnTo>
                  <a:pt x="94" y="69"/>
                </a:lnTo>
                <a:close/>
                <a:moveTo>
                  <a:pt x="128" y="88"/>
                </a:moveTo>
                <a:cubicBezTo>
                  <a:pt x="128" y="102"/>
                  <a:pt x="120" y="115"/>
                  <a:pt x="109" y="122"/>
                </a:cubicBezTo>
                <a:cubicBezTo>
                  <a:pt x="121" y="87"/>
                  <a:pt x="121" y="87"/>
                  <a:pt x="121" y="87"/>
                </a:cubicBezTo>
                <a:cubicBezTo>
                  <a:pt x="123" y="81"/>
                  <a:pt x="124" y="77"/>
                  <a:pt x="124" y="73"/>
                </a:cubicBezTo>
                <a:cubicBezTo>
                  <a:pt x="124" y="72"/>
                  <a:pt x="124" y="71"/>
                  <a:pt x="124" y="70"/>
                </a:cubicBezTo>
                <a:cubicBezTo>
                  <a:pt x="126" y="76"/>
                  <a:pt x="128" y="82"/>
                  <a:pt x="128" y="8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35" name="Freeform 280">
            <a:extLst>
              <a:ext uri="{FF2B5EF4-FFF2-40B4-BE49-F238E27FC236}">
                <a16:creationId xmlns:a16="http://schemas.microsoft.com/office/drawing/2014/main" id="{71A3B219-51B8-46F4-8066-D60F772DABED}"/>
              </a:ext>
            </a:extLst>
          </p:cNvPr>
          <p:cNvSpPr>
            <a:spLocks noEditPoints="1"/>
          </p:cNvSpPr>
          <p:nvPr/>
        </p:nvSpPr>
        <p:spPr bwMode="auto">
          <a:xfrm>
            <a:off x="16327755" y="-1259806"/>
            <a:ext cx="600075" cy="598488"/>
          </a:xfrm>
          <a:custGeom>
            <a:avLst/>
            <a:gdLst>
              <a:gd name="T0" fmla="*/ 88 w 176"/>
              <a:gd name="T1" fmla="*/ 40 h 176"/>
              <a:gd name="T2" fmla="*/ 40 w 176"/>
              <a:gd name="T3" fmla="*/ 88 h 176"/>
              <a:gd name="T4" fmla="*/ 88 w 176"/>
              <a:gd name="T5" fmla="*/ 136 h 176"/>
              <a:gd name="T6" fmla="*/ 136 w 176"/>
              <a:gd name="T7" fmla="*/ 88 h 176"/>
              <a:gd name="T8" fmla="*/ 88 w 176"/>
              <a:gd name="T9" fmla="*/ 40 h 176"/>
              <a:gd name="T10" fmla="*/ 88 w 176"/>
              <a:gd name="T11" fmla="*/ 48 h 176"/>
              <a:gd name="T12" fmla="*/ 113 w 176"/>
              <a:gd name="T13" fmla="*/ 57 h 176"/>
              <a:gd name="T14" fmla="*/ 92 w 176"/>
              <a:gd name="T15" fmla="*/ 70 h 176"/>
              <a:gd name="T16" fmla="*/ 76 w 176"/>
              <a:gd name="T17" fmla="*/ 50 h 176"/>
              <a:gd name="T18" fmla="*/ 88 w 176"/>
              <a:gd name="T19" fmla="*/ 48 h 176"/>
              <a:gd name="T20" fmla="*/ 68 w 176"/>
              <a:gd name="T21" fmla="*/ 53 h 176"/>
              <a:gd name="T22" fmla="*/ 84 w 176"/>
              <a:gd name="T23" fmla="*/ 73 h 176"/>
              <a:gd name="T24" fmla="*/ 49 w 176"/>
              <a:gd name="T25" fmla="*/ 80 h 176"/>
              <a:gd name="T26" fmla="*/ 68 w 176"/>
              <a:gd name="T27" fmla="*/ 53 h 176"/>
              <a:gd name="T28" fmla="*/ 48 w 176"/>
              <a:gd name="T29" fmla="*/ 88 h 176"/>
              <a:gd name="T30" fmla="*/ 88 w 176"/>
              <a:gd name="T31" fmla="*/ 80 h 176"/>
              <a:gd name="T32" fmla="*/ 92 w 176"/>
              <a:gd name="T33" fmla="*/ 88 h 176"/>
              <a:gd name="T34" fmla="*/ 59 w 176"/>
              <a:gd name="T35" fmla="*/ 115 h 176"/>
              <a:gd name="T36" fmla="*/ 48 w 176"/>
              <a:gd name="T37" fmla="*/ 88 h 176"/>
              <a:gd name="T38" fmla="*/ 88 w 176"/>
              <a:gd name="T39" fmla="*/ 128 h 176"/>
              <a:gd name="T40" fmla="*/ 65 w 176"/>
              <a:gd name="T41" fmla="*/ 121 h 176"/>
              <a:gd name="T42" fmla="*/ 95 w 176"/>
              <a:gd name="T43" fmla="*/ 96 h 176"/>
              <a:gd name="T44" fmla="*/ 100 w 176"/>
              <a:gd name="T45" fmla="*/ 126 h 176"/>
              <a:gd name="T46" fmla="*/ 88 w 176"/>
              <a:gd name="T47" fmla="*/ 128 h 176"/>
              <a:gd name="T48" fmla="*/ 108 w 176"/>
              <a:gd name="T49" fmla="*/ 123 h 176"/>
              <a:gd name="T50" fmla="*/ 103 w 176"/>
              <a:gd name="T51" fmla="*/ 94 h 176"/>
              <a:gd name="T52" fmla="*/ 116 w 176"/>
              <a:gd name="T53" fmla="*/ 92 h 176"/>
              <a:gd name="T54" fmla="*/ 128 w 176"/>
              <a:gd name="T55" fmla="*/ 93 h 176"/>
              <a:gd name="T56" fmla="*/ 108 w 176"/>
              <a:gd name="T57" fmla="*/ 123 h 176"/>
              <a:gd name="T58" fmla="*/ 116 w 176"/>
              <a:gd name="T59" fmla="*/ 84 h 176"/>
              <a:gd name="T60" fmla="*/ 100 w 176"/>
              <a:gd name="T61" fmla="*/ 86 h 176"/>
              <a:gd name="T62" fmla="*/ 96 w 176"/>
              <a:gd name="T63" fmla="*/ 77 h 176"/>
              <a:gd name="T64" fmla="*/ 119 w 176"/>
              <a:gd name="T65" fmla="*/ 63 h 176"/>
              <a:gd name="T66" fmla="*/ 128 w 176"/>
              <a:gd name="T67" fmla="*/ 85 h 176"/>
              <a:gd name="T68" fmla="*/ 116 w 176"/>
              <a:gd name="T69" fmla="*/ 84 h 176"/>
              <a:gd name="T70" fmla="*/ 160 w 176"/>
              <a:gd name="T71" fmla="*/ 0 h 176"/>
              <a:gd name="T72" fmla="*/ 16 w 176"/>
              <a:gd name="T73" fmla="*/ 0 h 176"/>
              <a:gd name="T74" fmla="*/ 0 w 176"/>
              <a:gd name="T75" fmla="*/ 16 h 176"/>
              <a:gd name="T76" fmla="*/ 0 w 176"/>
              <a:gd name="T77" fmla="*/ 160 h 176"/>
              <a:gd name="T78" fmla="*/ 16 w 176"/>
              <a:gd name="T79" fmla="*/ 176 h 176"/>
              <a:gd name="T80" fmla="*/ 160 w 176"/>
              <a:gd name="T81" fmla="*/ 176 h 176"/>
              <a:gd name="T82" fmla="*/ 176 w 176"/>
              <a:gd name="T83" fmla="*/ 160 h 176"/>
              <a:gd name="T84" fmla="*/ 176 w 176"/>
              <a:gd name="T85" fmla="*/ 16 h 176"/>
              <a:gd name="T86" fmla="*/ 160 w 176"/>
              <a:gd name="T87" fmla="*/ 0 h 176"/>
              <a:gd name="T88" fmla="*/ 168 w 176"/>
              <a:gd name="T89" fmla="*/ 160 h 176"/>
              <a:gd name="T90" fmla="*/ 160 w 176"/>
              <a:gd name="T91" fmla="*/ 168 h 176"/>
              <a:gd name="T92" fmla="*/ 16 w 176"/>
              <a:gd name="T93" fmla="*/ 168 h 176"/>
              <a:gd name="T94" fmla="*/ 8 w 176"/>
              <a:gd name="T95" fmla="*/ 160 h 176"/>
              <a:gd name="T96" fmla="*/ 8 w 176"/>
              <a:gd name="T97" fmla="*/ 16 h 176"/>
              <a:gd name="T98" fmla="*/ 16 w 176"/>
              <a:gd name="T99" fmla="*/ 8 h 176"/>
              <a:gd name="T100" fmla="*/ 160 w 176"/>
              <a:gd name="T101" fmla="*/ 8 h 176"/>
              <a:gd name="T102" fmla="*/ 168 w 176"/>
              <a:gd name="T103" fmla="*/ 16 h 176"/>
              <a:gd name="T104" fmla="*/ 168 w 176"/>
              <a:gd name="T105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88" y="40"/>
                </a:moveTo>
                <a:cubicBezTo>
                  <a:pt x="61" y="40"/>
                  <a:pt x="40" y="61"/>
                  <a:pt x="40" y="88"/>
                </a:cubicBezTo>
                <a:cubicBezTo>
                  <a:pt x="40" y="115"/>
                  <a:pt x="61" y="136"/>
                  <a:pt x="88" y="136"/>
                </a:cubicBezTo>
                <a:cubicBezTo>
                  <a:pt x="115" y="136"/>
                  <a:pt x="136" y="115"/>
                  <a:pt x="136" y="88"/>
                </a:cubicBezTo>
                <a:cubicBezTo>
                  <a:pt x="136" y="61"/>
                  <a:pt x="115" y="40"/>
                  <a:pt x="88" y="40"/>
                </a:cubicBezTo>
                <a:moveTo>
                  <a:pt x="88" y="48"/>
                </a:moveTo>
                <a:cubicBezTo>
                  <a:pt x="98" y="48"/>
                  <a:pt x="106" y="51"/>
                  <a:pt x="113" y="57"/>
                </a:cubicBezTo>
                <a:cubicBezTo>
                  <a:pt x="107" y="62"/>
                  <a:pt x="100" y="67"/>
                  <a:pt x="92" y="70"/>
                </a:cubicBezTo>
                <a:cubicBezTo>
                  <a:pt x="87" y="63"/>
                  <a:pt x="82" y="56"/>
                  <a:pt x="76" y="50"/>
                </a:cubicBezTo>
                <a:cubicBezTo>
                  <a:pt x="80" y="49"/>
                  <a:pt x="84" y="48"/>
                  <a:pt x="88" y="48"/>
                </a:cubicBezTo>
                <a:moveTo>
                  <a:pt x="68" y="53"/>
                </a:moveTo>
                <a:cubicBezTo>
                  <a:pt x="74" y="59"/>
                  <a:pt x="80" y="66"/>
                  <a:pt x="84" y="73"/>
                </a:cubicBezTo>
                <a:cubicBezTo>
                  <a:pt x="73" y="77"/>
                  <a:pt x="61" y="80"/>
                  <a:pt x="49" y="80"/>
                </a:cubicBezTo>
                <a:cubicBezTo>
                  <a:pt x="51" y="69"/>
                  <a:pt x="58" y="59"/>
                  <a:pt x="68" y="53"/>
                </a:cubicBezTo>
                <a:moveTo>
                  <a:pt x="48" y="88"/>
                </a:moveTo>
                <a:cubicBezTo>
                  <a:pt x="62" y="88"/>
                  <a:pt x="76" y="85"/>
                  <a:pt x="88" y="80"/>
                </a:cubicBezTo>
                <a:cubicBezTo>
                  <a:pt x="90" y="83"/>
                  <a:pt x="91" y="86"/>
                  <a:pt x="92" y="88"/>
                </a:cubicBezTo>
                <a:cubicBezTo>
                  <a:pt x="78" y="94"/>
                  <a:pt x="67" y="103"/>
                  <a:pt x="59" y="115"/>
                </a:cubicBezTo>
                <a:cubicBezTo>
                  <a:pt x="52" y="108"/>
                  <a:pt x="48" y="99"/>
                  <a:pt x="48" y="88"/>
                </a:cubicBezTo>
                <a:moveTo>
                  <a:pt x="88" y="128"/>
                </a:moveTo>
                <a:cubicBezTo>
                  <a:pt x="79" y="128"/>
                  <a:pt x="71" y="125"/>
                  <a:pt x="65" y="121"/>
                </a:cubicBezTo>
                <a:cubicBezTo>
                  <a:pt x="72" y="109"/>
                  <a:pt x="82" y="101"/>
                  <a:pt x="95" y="96"/>
                </a:cubicBezTo>
                <a:cubicBezTo>
                  <a:pt x="98" y="105"/>
                  <a:pt x="100" y="116"/>
                  <a:pt x="100" y="126"/>
                </a:cubicBezTo>
                <a:cubicBezTo>
                  <a:pt x="96" y="127"/>
                  <a:pt x="92" y="128"/>
                  <a:pt x="88" y="128"/>
                </a:cubicBezTo>
                <a:moveTo>
                  <a:pt x="108" y="123"/>
                </a:moveTo>
                <a:cubicBezTo>
                  <a:pt x="107" y="113"/>
                  <a:pt x="106" y="103"/>
                  <a:pt x="103" y="94"/>
                </a:cubicBezTo>
                <a:cubicBezTo>
                  <a:pt x="107" y="93"/>
                  <a:pt x="111" y="92"/>
                  <a:pt x="116" y="92"/>
                </a:cubicBezTo>
                <a:cubicBezTo>
                  <a:pt x="120" y="92"/>
                  <a:pt x="124" y="93"/>
                  <a:pt x="128" y="93"/>
                </a:cubicBezTo>
                <a:cubicBezTo>
                  <a:pt x="126" y="106"/>
                  <a:pt x="118" y="117"/>
                  <a:pt x="108" y="123"/>
                </a:cubicBezTo>
                <a:moveTo>
                  <a:pt x="116" y="84"/>
                </a:moveTo>
                <a:cubicBezTo>
                  <a:pt x="110" y="84"/>
                  <a:pt x="105" y="85"/>
                  <a:pt x="100" y="86"/>
                </a:cubicBezTo>
                <a:cubicBezTo>
                  <a:pt x="99" y="83"/>
                  <a:pt x="97" y="80"/>
                  <a:pt x="96" y="77"/>
                </a:cubicBezTo>
                <a:cubicBezTo>
                  <a:pt x="104" y="73"/>
                  <a:pt x="112" y="68"/>
                  <a:pt x="119" y="63"/>
                </a:cubicBezTo>
                <a:cubicBezTo>
                  <a:pt x="124" y="69"/>
                  <a:pt x="127" y="77"/>
                  <a:pt x="128" y="85"/>
                </a:cubicBezTo>
                <a:cubicBezTo>
                  <a:pt x="124" y="84"/>
                  <a:pt x="120" y="84"/>
                  <a:pt x="116" y="84"/>
                </a:cubicBezTo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36" name="Freeform 281">
            <a:extLst>
              <a:ext uri="{FF2B5EF4-FFF2-40B4-BE49-F238E27FC236}">
                <a16:creationId xmlns:a16="http://schemas.microsoft.com/office/drawing/2014/main" id="{D27E7894-54D2-4A5D-ACEF-9E79B2579843}"/>
              </a:ext>
            </a:extLst>
          </p:cNvPr>
          <p:cNvSpPr>
            <a:spLocks noEditPoints="1"/>
          </p:cNvSpPr>
          <p:nvPr/>
        </p:nvSpPr>
        <p:spPr bwMode="auto">
          <a:xfrm>
            <a:off x="17527905" y="-1259806"/>
            <a:ext cx="490538" cy="598488"/>
          </a:xfrm>
          <a:custGeom>
            <a:avLst/>
            <a:gdLst>
              <a:gd name="T0" fmla="*/ 92 w 144"/>
              <a:gd name="T1" fmla="*/ 0 h 176"/>
              <a:gd name="T2" fmla="*/ 0 w 144"/>
              <a:gd name="T3" fmla="*/ 16 h 176"/>
              <a:gd name="T4" fmla="*/ 16 w 144"/>
              <a:gd name="T5" fmla="*/ 176 h 176"/>
              <a:gd name="T6" fmla="*/ 144 w 144"/>
              <a:gd name="T7" fmla="*/ 160 h 176"/>
              <a:gd name="T8" fmla="*/ 144 w 144"/>
              <a:gd name="T9" fmla="*/ 44 h 176"/>
              <a:gd name="T10" fmla="*/ 136 w 144"/>
              <a:gd name="T11" fmla="*/ 160 h 176"/>
              <a:gd name="T12" fmla="*/ 16 w 144"/>
              <a:gd name="T13" fmla="*/ 168 h 176"/>
              <a:gd name="T14" fmla="*/ 8 w 144"/>
              <a:gd name="T15" fmla="*/ 16 h 176"/>
              <a:gd name="T16" fmla="*/ 88 w 144"/>
              <a:gd name="T17" fmla="*/ 8 h 176"/>
              <a:gd name="T18" fmla="*/ 96 w 144"/>
              <a:gd name="T19" fmla="*/ 56 h 176"/>
              <a:gd name="T20" fmla="*/ 136 w 144"/>
              <a:gd name="T21" fmla="*/ 160 h 176"/>
              <a:gd name="T22" fmla="*/ 96 w 144"/>
              <a:gd name="T23" fmla="*/ 8 h 176"/>
              <a:gd name="T24" fmla="*/ 136 w 144"/>
              <a:gd name="T25" fmla="*/ 48 h 176"/>
              <a:gd name="T26" fmla="*/ 45 w 144"/>
              <a:gd name="T27" fmla="*/ 96 h 176"/>
              <a:gd name="T28" fmla="*/ 36 w 144"/>
              <a:gd name="T29" fmla="*/ 128 h 176"/>
              <a:gd name="T30" fmla="*/ 43 w 144"/>
              <a:gd name="T31" fmla="*/ 117 h 176"/>
              <a:gd name="T32" fmla="*/ 55 w 144"/>
              <a:gd name="T33" fmla="*/ 113 h 176"/>
              <a:gd name="T34" fmla="*/ 54 w 144"/>
              <a:gd name="T35" fmla="*/ 99 h 176"/>
              <a:gd name="T36" fmla="*/ 45 w 144"/>
              <a:gd name="T37" fmla="*/ 111 h 176"/>
              <a:gd name="T38" fmla="*/ 43 w 144"/>
              <a:gd name="T39" fmla="*/ 102 h 176"/>
              <a:gd name="T40" fmla="*/ 51 w 144"/>
              <a:gd name="T41" fmla="*/ 106 h 176"/>
              <a:gd name="T42" fmla="*/ 72 w 144"/>
              <a:gd name="T43" fmla="*/ 109 h 176"/>
              <a:gd name="T44" fmla="*/ 71 w 144"/>
              <a:gd name="T45" fmla="*/ 102 h 176"/>
              <a:gd name="T46" fmla="*/ 78 w 144"/>
              <a:gd name="T47" fmla="*/ 97 h 176"/>
              <a:gd name="T48" fmla="*/ 59 w 144"/>
              <a:gd name="T49" fmla="*/ 105 h 176"/>
              <a:gd name="T50" fmla="*/ 73 w 144"/>
              <a:gd name="T51" fmla="*/ 119 h 176"/>
              <a:gd name="T52" fmla="*/ 60 w 144"/>
              <a:gd name="T53" fmla="*/ 121 h 176"/>
              <a:gd name="T54" fmla="*/ 67 w 144"/>
              <a:gd name="T55" fmla="*/ 128 h 176"/>
              <a:gd name="T56" fmla="*/ 72 w 144"/>
              <a:gd name="T57" fmla="*/ 109 h 176"/>
              <a:gd name="T58" fmla="*/ 84 w 144"/>
              <a:gd name="T59" fmla="*/ 128 h 176"/>
              <a:gd name="T60" fmla="*/ 106 w 144"/>
              <a:gd name="T61" fmla="*/ 124 h 176"/>
              <a:gd name="T62" fmla="*/ 105 w 144"/>
              <a:gd name="T63" fmla="*/ 99 h 176"/>
              <a:gd name="T64" fmla="*/ 84 w 144"/>
              <a:gd name="T65" fmla="*/ 97 h 176"/>
              <a:gd name="T66" fmla="*/ 93 w 144"/>
              <a:gd name="T67" fmla="*/ 123 h 176"/>
              <a:gd name="T68" fmla="*/ 91 w 144"/>
              <a:gd name="T69" fmla="*/ 102 h 176"/>
              <a:gd name="T70" fmla="*/ 103 w 144"/>
              <a:gd name="T71" fmla="*/ 11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4" h="176">
                <a:moveTo>
                  <a:pt x="104" y="0"/>
                </a:moveTo>
                <a:cubicBezTo>
                  <a:pt x="92" y="0"/>
                  <a:pt x="92" y="0"/>
                  <a:pt x="9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37" y="176"/>
                  <a:pt x="144" y="169"/>
                  <a:pt x="144" y="160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4" y="44"/>
                  <a:pt x="144" y="44"/>
                  <a:pt x="144" y="44"/>
                </a:cubicBezTo>
                <a:lnTo>
                  <a:pt x="104" y="0"/>
                </a:lnTo>
                <a:close/>
                <a:moveTo>
                  <a:pt x="136" y="160"/>
                </a:moveTo>
                <a:cubicBezTo>
                  <a:pt x="136" y="164"/>
                  <a:pt x="132" y="168"/>
                  <a:pt x="12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88" y="48"/>
                  <a:pt x="88" y="48"/>
                  <a:pt x="88" y="48"/>
                </a:cubicBezTo>
                <a:cubicBezTo>
                  <a:pt x="88" y="52"/>
                  <a:pt x="92" y="56"/>
                  <a:pt x="96" y="56"/>
                </a:cubicBezTo>
                <a:cubicBezTo>
                  <a:pt x="136" y="56"/>
                  <a:pt x="136" y="56"/>
                  <a:pt x="136" y="56"/>
                </a:cubicBezTo>
                <a:lnTo>
                  <a:pt x="136" y="160"/>
                </a:lnTo>
                <a:close/>
                <a:moveTo>
                  <a:pt x="96" y="48"/>
                </a:moveTo>
                <a:cubicBezTo>
                  <a:pt x="96" y="8"/>
                  <a:pt x="96" y="8"/>
                  <a:pt x="96" y="8"/>
                </a:cubicBezTo>
                <a:cubicBezTo>
                  <a:pt x="100" y="8"/>
                  <a:pt x="100" y="8"/>
                  <a:pt x="100" y="8"/>
                </a:cubicBezTo>
                <a:cubicBezTo>
                  <a:pt x="136" y="48"/>
                  <a:pt x="136" y="48"/>
                  <a:pt x="136" y="48"/>
                </a:cubicBezTo>
                <a:lnTo>
                  <a:pt x="96" y="48"/>
                </a:lnTo>
                <a:close/>
                <a:moveTo>
                  <a:pt x="45" y="96"/>
                </a:moveTo>
                <a:cubicBezTo>
                  <a:pt x="41" y="96"/>
                  <a:pt x="38" y="96"/>
                  <a:pt x="36" y="97"/>
                </a:cubicBezTo>
                <a:cubicBezTo>
                  <a:pt x="36" y="128"/>
                  <a:pt x="36" y="128"/>
                  <a:pt x="36" y="128"/>
                </a:cubicBezTo>
                <a:cubicBezTo>
                  <a:pt x="43" y="128"/>
                  <a:pt x="43" y="128"/>
                  <a:pt x="43" y="128"/>
                </a:cubicBezTo>
                <a:cubicBezTo>
                  <a:pt x="43" y="117"/>
                  <a:pt x="43" y="117"/>
                  <a:pt x="43" y="117"/>
                </a:cubicBezTo>
                <a:cubicBezTo>
                  <a:pt x="43" y="117"/>
                  <a:pt x="44" y="117"/>
                  <a:pt x="45" y="117"/>
                </a:cubicBezTo>
                <a:cubicBezTo>
                  <a:pt x="49" y="117"/>
                  <a:pt x="53" y="116"/>
                  <a:pt x="55" y="113"/>
                </a:cubicBezTo>
                <a:cubicBezTo>
                  <a:pt x="57" y="112"/>
                  <a:pt x="58" y="109"/>
                  <a:pt x="58" y="106"/>
                </a:cubicBezTo>
                <a:cubicBezTo>
                  <a:pt x="58" y="103"/>
                  <a:pt x="56" y="100"/>
                  <a:pt x="54" y="99"/>
                </a:cubicBezTo>
                <a:cubicBezTo>
                  <a:pt x="52" y="97"/>
                  <a:pt x="49" y="96"/>
                  <a:pt x="45" y="96"/>
                </a:cubicBezTo>
                <a:moveTo>
                  <a:pt x="45" y="111"/>
                </a:moveTo>
                <a:cubicBezTo>
                  <a:pt x="44" y="111"/>
                  <a:pt x="43" y="111"/>
                  <a:pt x="43" y="111"/>
                </a:cubicBezTo>
                <a:cubicBezTo>
                  <a:pt x="43" y="102"/>
                  <a:pt x="43" y="102"/>
                  <a:pt x="43" y="102"/>
                </a:cubicBezTo>
                <a:cubicBezTo>
                  <a:pt x="43" y="102"/>
                  <a:pt x="44" y="101"/>
                  <a:pt x="46" y="101"/>
                </a:cubicBezTo>
                <a:cubicBezTo>
                  <a:pt x="49" y="101"/>
                  <a:pt x="51" y="103"/>
                  <a:pt x="51" y="106"/>
                </a:cubicBezTo>
                <a:cubicBezTo>
                  <a:pt x="51" y="109"/>
                  <a:pt x="49" y="111"/>
                  <a:pt x="45" y="111"/>
                </a:cubicBezTo>
                <a:moveTo>
                  <a:pt x="72" y="109"/>
                </a:moveTo>
                <a:cubicBezTo>
                  <a:pt x="68" y="108"/>
                  <a:pt x="66" y="107"/>
                  <a:pt x="66" y="105"/>
                </a:cubicBezTo>
                <a:cubicBezTo>
                  <a:pt x="66" y="103"/>
                  <a:pt x="68" y="102"/>
                  <a:pt x="71" y="102"/>
                </a:cubicBezTo>
                <a:cubicBezTo>
                  <a:pt x="73" y="102"/>
                  <a:pt x="76" y="103"/>
                  <a:pt x="77" y="103"/>
                </a:cubicBezTo>
                <a:cubicBezTo>
                  <a:pt x="78" y="97"/>
                  <a:pt x="78" y="97"/>
                  <a:pt x="78" y="97"/>
                </a:cubicBezTo>
                <a:cubicBezTo>
                  <a:pt x="77" y="97"/>
                  <a:pt x="74" y="96"/>
                  <a:pt x="71" y="96"/>
                </a:cubicBezTo>
                <a:cubicBezTo>
                  <a:pt x="64" y="96"/>
                  <a:pt x="59" y="100"/>
                  <a:pt x="59" y="105"/>
                </a:cubicBezTo>
                <a:cubicBezTo>
                  <a:pt x="59" y="110"/>
                  <a:pt x="63" y="113"/>
                  <a:pt x="68" y="115"/>
                </a:cubicBezTo>
                <a:cubicBezTo>
                  <a:pt x="71" y="116"/>
                  <a:pt x="73" y="117"/>
                  <a:pt x="73" y="119"/>
                </a:cubicBezTo>
                <a:cubicBezTo>
                  <a:pt x="73" y="121"/>
                  <a:pt x="71" y="123"/>
                  <a:pt x="68" y="123"/>
                </a:cubicBezTo>
                <a:cubicBezTo>
                  <a:pt x="65" y="123"/>
                  <a:pt x="62" y="122"/>
                  <a:pt x="60" y="121"/>
                </a:cubicBezTo>
                <a:cubicBezTo>
                  <a:pt x="59" y="127"/>
                  <a:pt x="59" y="127"/>
                  <a:pt x="59" y="127"/>
                </a:cubicBezTo>
                <a:cubicBezTo>
                  <a:pt x="61" y="128"/>
                  <a:pt x="64" y="128"/>
                  <a:pt x="67" y="128"/>
                </a:cubicBezTo>
                <a:cubicBezTo>
                  <a:pt x="76" y="128"/>
                  <a:pt x="79" y="124"/>
                  <a:pt x="79" y="119"/>
                </a:cubicBezTo>
                <a:cubicBezTo>
                  <a:pt x="79" y="114"/>
                  <a:pt x="77" y="111"/>
                  <a:pt x="72" y="109"/>
                </a:cubicBezTo>
                <a:moveTo>
                  <a:pt x="84" y="97"/>
                </a:moveTo>
                <a:cubicBezTo>
                  <a:pt x="84" y="128"/>
                  <a:pt x="84" y="128"/>
                  <a:pt x="84" y="128"/>
                </a:cubicBezTo>
                <a:cubicBezTo>
                  <a:pt x="86" y="128"/>
                  <a:pt x="88" y="128"/>
                  <a:pt x="92" y="128"/>
                </a:cubicBezTo>
                <a:cubicBezTo>
                  <a:pt x="98" y="128"/>
                  <a:pt x="102" y="127"/>
                  <a:pt x="106" y="124"/>
                </a:cubicBezTo>
                <a:cubicBezTo>
                  <a:pt x="108" y="122"/>
                  <a:pt x="110" y="117"/>
                  <a:pt x="110" y="111"/>
                </a:cubicBezTo>
                <a:cubicBezTo>
                  <a:pt x="110" y="106"/>
                  <a:pt x="109" y="102"/>
                  <a:pt x="105" y="99"/>
                </a:cubicBezTo>
                <a:cubicBezTo>
                  <a:pt x="103" y="97"/>
                  <a:pt x="99" y="96"/>
                  <a:pt x="93" y="96"/>
                </a:cubicBezTo>
                <a:cubicBezTo>
                  <a:pt x="90" y="96"/>
                  <a:pt x="87" y="96"/>
                  <a:pt x="84" y="97"/>
                </a:cubicBezTo>
                <a:moveTo>
                  <a:pt x="103" y="112"/>
                </a:moveTo>
                <a:cubicBezTo>
                  <a:pt x="103" y="119"/>
                  <a:pt x="99" y="123"/>
                  <a:pt x="93" y="123"/>
                </a:cubicBezTo>
                <a:cubicBezTo>
                  <a:pt x="92" y="123"/>
                  <a:pt x="92" y="123"/>
                  <a:pt x="91" y="123"/>
                </a:cubicBezTo>
                <a:cubicBezTo>
                  <a:pt x="91" y="102"/>
                  <a:pt x="91" y="102"/>
                  <a:pt x="91" y="102"/>
                </a:cubicBezTo>
                <a:cubicBezTo>
                  <a:pt x="92" y="102"/>
                  <a:pt x="93" y="102"/>
                  <a:pt x="94" y="102"/>
                </a:cubicBezTo>
                <a:cubicBezTo>
                  <a:pt x="100" y="102"/>
                  <a:pt x="103" y="105"/>
                  <a:pt x="103" y="11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37" name="Freeform 282">
            <a:extLst>
              <a:ext uri="{FF2B5EF4-FFF2-40B4-BE49-F238E27FC236}">
                <a16:creationId xmlns:a16="http://schemas.microsoft.com/office/drawing/2014/main" id="{F3203506-195D-4F64-88BC-10A6BCFC7697}"/>
              </a:ext>
            </a:extLst>
          </p:cNvPr>
          <p:cNvSpPr>
            <a:spLocks noEditPoints="1"/>
          </p:cNvSpPr>
          <p:nvPr/>
        </p:nvSpPr>
        <p:spPr bwMode="auto">
          <a:xfrm>
            <a:off x="18672493" y="-1259806"/>
            <a:ext cx="492125" cy="598488"/>
          </a:xfrm>
          <a:custGeom>
            <a:avLst/>
            <a:gdLst>
              <a:gd name="T0" fmla="*/ 63 w 144"/>
              <a:gd name="T1" fmla="*/ 96 h 176"/>
              <a:gd name="T2" fmla="*/ 54 w 144"/>
              <a:gd name="T3" fmla="*/ 128 h 176"/>
              <a:gd name="T4" fmla="*/ 61 w 144"/>
              <a:gd name="T5" fmla="*/ 128 h 176"/>
              <a:gd name="T6" fmla="*/ 63 w 144"/>
              <a:gd name="T7" fmla="*/ 120 h 176"/>
              <a:gd name="T8" fmla="*/ 72 w 144"/>
              <a:gd name="T9" fmla="*/ 120 h 176"/>
              <a:gd name="T10" fmla="*/ 74 w 144"/>
              <a:gd name="T11" fmla="*/ 128 h 176"/>
              <a:gd name="T12" fmla="*/ 81 w 144"/>
              <a:gd name="T13" fmla="*/ 128 h 176"/>
              <a:gd name="T14" fmla="*/ 72 w 144"/>
              <a:gd name="T15" fmla="*/ 96 h 176"/>
              <a:gd name="T16" fmla="*/ 63 w 144"/>
              <a:gd name="T17" fmla="*/ 96 h 176"/>
              <a:gd name="T18" fmla="*/ 64 w 144"/>
              <a:gd name="T19" fmla="*/ 114 h 176"/>
              <a:gd name="T20" fmla="*/ 66 w 144"/>
              <a:gd name="T21" fmla="*/ 108 h 176"/>
              <a:gd name="T22" fmla="*/ 67 w 144"/>
              <a:gd name="T23" fmla="*/ 102 h 176"/>
              <a:gd name="T24" fmla="*/ 67 w 144"/>
              <a:gd name="T25" fmla="*/ 102 h 176"/>
              <a:gd name="T26" fmla="*/ 69 w 144"/>
              <a:gd name="T27" fmla="*/ 108 h 176"/>
              <a:gd name="T28" fmla="*/ 71 w 144"/>
              <a:gd name="T29" fmla="*/ 114 h 176"/>
              <a:gd name="T30" fmla="*/ 64 w 144"/>
              <a:gd name="T31" fmla="*/ 114 h 176"/>
              <a:gd name="T32" fmla="*/ 104 w 144"/>
              <a:gd name="T33" fmla="*/ 0 h 176"/>
              <a:gd name="T34" fmla="*/ 16 w 144"/>
              <a:gd name="T35" fmla="*/ 0 h 176"/>
              <a:gd name="T36" fmla="*/ 0 w 144"/>
              <a:gd name="T37" fmla="*/ 16 h 176"/>
              <a:gd name="T38" fmla="*/ 0 w 144"/>
              <a:gd name="T39" fmla="*/ 160 h 176"/>
              <a:gd name="T40" fmla="*/ 16 w 144"/>
              <a:gd name="T41" fmla="*/ 176 h 176"/>
              <a:gd name="T42" fmla="*/ 128 w 144"/>
              <a:gd name="T43" fmla="*/ 176 h 176"/>
              <a:gd name="T44" fmla="*/ 144 w 144"/>
              <a:gd name="T45" fmla="*/ 160 h 176"/>
              <a:gd name="T46" fmla="*/ 144 w 144"/>
              <a:gd name="T47" fmla="*/ 44 h 176"/>
              <a:gd name="T48" fmla="*/ 104 w 144"/>
              <a:gd name="T49" fmla="*/ 0 h 176"/>
              <a:gd name="T50" fmla="*/ 136 w 144"/>
              <a:gd name="T51" fmla="*/ 160 h 176"/>
              <a:gd name="T52" fmla="*/ 128 w 144"/>
              <a:gd name="T53" fmla="*/ 168 h 176"/>
              <a:gd name="T54" fmla="*/ 16 w 144"/>
              <a:gd name="T55" fmla="*/ 168 h 176"/>
              <a:gd name="T56" fmla="*/ 8 w 144"/>
              <a:gd name="T57" fmla="*/ 160 h 176"/>
              <a:gd name="T58" fmla="*/ 8 w 144"/>
              <a:gd name="T59" fmla="*/ 16 h 176"/>
              <a:gd name="T60" fmla="*/ 16 w 144"/>
              <a:gd name="T61" fmla="*/ 8 h 176"/>
              <a:gd name="T62" fmla="*/ 88 w 144"/>
              <a:gd name="T63" fmla="*/ 8 h 176"/>
              <a:gd name="T64" fmla="*/ 88 w 144"/>
              <a:gd name="T65" fmla="*/ 48 h 176"/>
              <a:gd name="T66" fmla="*/ 96 w 144"/>
              <a:gd name="T67" fmla="*/ 56 h 176"/>
              <a:gd name="T68" fmla="*/ 136 w 144"/>
              <a:gd name="T69" fmla="*/ 56 h 176"/>
              <a:gd name="T70" fmla="*/ 136 w 144"/>
              <a:gd name="T71" fmla="*/ 160 h 176"/>
              <a:gd name="T72" fmla="*/ 96 w 144"/>
              <a:gd name="T73" fmla="*/ 48 h 176"/>
              <a:gd name="T74" fmla="*/ 96 w 144"/>
              <a:gd name="T75" fmla="*/ 8 h 176"/>
              <a:gd name="T76" fmla="*/ 100 w 144"/>
              <a:gd name="T77" fmla="*/ 8 h 176"/>
              <a:gd name="T78" fmla="*/ 136 w 144"/>
              <a:gd name="T79" fmla="*/ 48 h 176"/>
              <a:gd name="T80" fmla="*/ 96 w 144"/>
              <a:gd name="T81" fmla="*/ 48 h 176"/>
              <a:gd name="T82" fmla="*/ 84 w 144"/>
              <a:gd name="T83" fmla="*/ 128 h 176"/>
              <a:gd name="T84" fmla="*/ 91 w 144"/>
              <a:gd name="T85" fmla="*/ 128 h 176"/>
              <a:gd name="T86" fmla="*/ 91 w 144"/>
              <a:gd name="T87" fmla="*/ 96 h 176"/>
              <a:gd name="T88" fmla="*/ 84 w 144"/>
              <a:gd name="T89" fmla="*/ 96 h 176"/>
              <a:gd name="T90" fmla="*/ 84 w 144"/>
              <a:gd name="T91" fmla="*/ 12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4" h="176">
                <a:moveTo>
                  <a:pt x="63" y="96"/>
                </a:moveTo>
                <a:cubicBezTo>
                  <a:pt x="54" y="128"/>
                  <a:pt x="54" y="128"/>
                  <a:pt x="54" y="128"/>
                </a:cubicBezTo>
                <a:cubicBezTo>
                  <a:pt x="61" y="128"/>
                  <a:pt x="61" y="128"/>
                  <a:pt x="61" y="128"/>
                </a:cubicBezTo>
                <a:cubicBezTo>
                  <a:pt x="63" y="120"/>
                  <a:pt x="63" y="120"/>
                  <a:pt x="63" y="120"/>
                </a:cubicBezTo>
                <a:cubicBezTo>
                  <a:pt x="72" y="120"/>
                  <a:pt x="72" y="120"/>
                  <a:pt x="72" y="120"/>
                </a:cubicBezTo>
                <a:cubicBezTo>
                  <a:pt x="74" y="128"/>
                  <a:pt x="74" y="128"/>
                  <a:pt x="74" y="128"/>
                </a:cubicBezTo>
                <a:cubicBezTo>
                  <a:pt x="81" y="128"/>
                  <a:pt x="81" y="128"/>
                  <a:pt x="81" y="128"/>
                </a:cubicBezTo>
                <a:cubicBezTo>
                  <a:pt x="72" y="96"/>
                  <a:pt x="72" y="96"/>
                  <a:pt x="72" y="96"/>
                </a:cubicBezTo>
                <a:lnTo>
                  <a:pt x="63" y="96"/>
                </a:lnTo>
                <a:close/>
                <a:moveTo>
                  <a:pt x="64" y="114"/>
                </a:moveTo>
                <a:cubicBezTo>
                  <a:pt x="66" y="108"/>
                  <a:pt x="66" y="108"/>
                  <a:pt x="66" y="108"/>
                </a:cubicBezTo>
                <a:cubicBezTo>
                  <a:pt x="66" y="106"/>
                  <a:pt x="67" y="104"/>
                  <a:pt x="67" y="102"/>
                </a:cubicBezTo>
                <a:cubicBezTo>
                  <a:pt x="67" y="102"/>
                  <a:pt x="67" y="102"/>
                  <a:pt x="67" y="102"/>
                </a:cubicBezTo>
                <a:cubicBezTo>
                  <a:pt x="68" y="104"/>
                  <a:pt x="68" y="106"/>
                  <a:pt x="69" y="108"/>
                </a:cubicBezTo>
                <a:cubicBezTo>
                  <a:pt x="71" y="114"/>
                  <a:pt x="71" y="114"/>
                  <a:pt x="71" y="114"/>
                </a:cubicBezTo>
                <a:lnTo>
                  <a:pt x="64" y="114"/>
                </a:lnTo>
                <a:close/>
                <a:moveTo>
                  <a:pt x="10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37" y="176"/>
                  <a:pt x="144" y="169"/>
                  <a:pt x="144" y="160"/>
                </a:cubicBezTo>
                <a:cubicBezTo>
                  <a:pt x="144" y="44"/>
                  <a:pt x="144" y="44"/>
                  <a:pt x="144" y="44"/>
                </a:cubicBezTo>
                <a:lnTo>
                  <a:pt x="104" y="0"/>
                </a:lnTo>
                <a:close/>
                <a:moveTo>
                  <a:pt x="136" y="160"/>
                </a:moveTo>
                <a:cubicBezTo>
                  <a:pt x="136" y="164"/>
                  <a:pt x="132" y="168"/>
                  <a:pt x="12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88" y="48"/>
                  <a:pt x="88" y="48"/>
                  <a:pt x="88" y="48"/>
                </a:cubicBezTo>
                <a:cubicBezTo>
                  <a:pt x="88" y="52"/>
                  <a:pt x="92" y="56"/>
                  <a:pt x="96" y="56"/>
                </a:cubicBezTo>
                <a:cubicBezTo>
                  <a:pt x="136" y="56"/>
                  <a:pt x="136" y="56"/>
                  <a:pt x="136" y="56"/>
                </a:cubicBezTo>
                <a:lnTo>
                  <a:pt x="136" y="160"/>
                </a:lnTo>
                <a:close/>
                <a:moveTo>
                  <a:pt x="96" y="48"/>
                </a:moveTo>
                <a:cubicBezTo>
                  <a:pt x="96" y="8"/>
                  <a:pt x="96" y="8"/>
                  <a:pt x="96" y="8"/>
                </a:cubicBezTo>
                <a:cubicBezTo>
                  <a:pt x="100" y="8"/>
                  <a:pt x="100" y="8"/>
                  <a:pt x="100" y="8"/>
                </a:cubicBezTo>
                <a:cubicBezTo>
                  <a:pt x="136" y="48"/>
                  <a:pt x="136" y="48"/>
                  <a:pt x="136" y="48"/>
                </a:cubicBezTo>
                <a:lnTo>
                  <a:pt x="96" y="48"/>
                </a:lnTo>
                <a:close/>
                <a:moveTo>
                  <a:pt x="84" y="128"/>
                </a:moveTo>
                <a:cubicBezTo>
                  <a:pt x="91" y="128"/>
                  <a:pt x="91" y="128"/>
                  <a:pt x="91" y="128"/>
                </a:cubicBezTo>
                <a:cubicBezTo>
                  <a:pt x="91" y="96"/>
                  <a:pt x="91" y="96"/>
                  <a:pt x="91" y="96"/>
                </a:cubicBezTo>
                <a:cubicBezTo>
                  <a:pt x="84" y="96"/>
                  <a:pt x="84" y="96"/>
                  <a:pt x="84" y="96"/>
                </a:cubicBezTo>
                <a:lnTo>
                  <a:pt x="84" y="12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38" name="Freeform 283">
            <a:extLst>
              <a:ext uri="{FF2B5EF4-FFF2-40B4-BE49-F238E27FC236}">
                <a16:creationId xmlns:a16="http://schemas.microsoft.com/office/drawing/2014/main" id="{8D839407-DD36-49C7-9EC2-82584C8FC32C}"/>
              </a:ext>
            </a:extLst>
          </p:cNvPr>
          <p:cNvSpPr>
            <a:spLocks noEditPoints="1"/>
          </p:cNvSpPr>
          <p:nvPr/>
        </p:nvSpPr>
        <p:spPr bwMode="auto">
          <a:xfrm>
            <a:off x="19818668" y="-1259806"/>
            <a:ext cx="490538" cy="598488"/>
          </a:xfrm>
          <a:custGeom>
            <a:avLst/>
            <a:gdLst>
              <a:gd name="T0" fmla="*/ 92 w 144"/>
              <a:gd name="T1" fmla="*/ 0 h 176"/>
              <a:gd name="T2" fmla="*/ 0 w 144"/>
              <a:gd name="T3" fmla="*/ 16 h 176"/>
              <a:gd name="T4" fmla="*/ 16 w 144"/>
              <a:gd name="T5" fmla="*/ 176 h 176"/>
              <a:gd name="T6" fmla="*/ 144 w 144"/>
              <a:gd name="T7" fmla="*/ 160 h 176"/>
              <a:gd name="T8" fmla="*/ 144 w 144"/>
              <a:gd name="T9" fmla="*/ 44 h 176"/>
              <a:gd name="T10" fmla="*/ 136 w 144"/>
              <a:gd name="T11" fmla="*/ 160 h 176"/>
              <a:gd name="T12" fmla="*/ 16 w 144"/>
              <a:gd name="T13" fmla="*/ 168 h 176"/>
              <a:gd name="T14" fmla="*/ 8 w 144"/>
              <a:gd name="T15" fmla="*/ 16 h 176"/>
              <a:gd name="T16" fmla="*/ 88 w 144"/>
              <a:gd name="T17" fmla="*/ 8 h 176"/>
              <a:gd name="T18" fmla="*/ 96 w 144"/>
              <a:gd name="T19" fmla="*/ 56 h 176"/>
              <a:gd name="T20" fmla="*/ 136 w 144"/>
              <a:gd name="T21" fmla="*/ 160 h 176"/>
              <a:gd name="T22" fmla="*/ 96 w 144"/>
              <a:gd name="T23" fmla="*/ 8 h 176"/>
              <a:gd name="T24" fmla="*/ 136 w 144"/>
              <a:gd name="T25" fmla="*/ 48 h 176"/>
              <a:gd name="T26" fmla="*/ 45 w 144"/>
              <a:gd name="T27" fmla="*/ 96 h 176"/>
              <a:gd name="T28" fmla="*/ 36 w 144"/>
              <a:gd name="T29" fmla="*/ 128 h 176"/>
              <a:gd name="T30" fmla="*/ 43 w 144"/>
              <a:gd name="T31" fmla="*/ 117 h 176"/>
              <a:gd name="T32" fmla="*/ 55 w 144"/>
              <a:gd name="T33" fmla="*/ 113 h 176"/>
              <a:gd name="T34" fmla="*/ 54 w 144"/>
              <a:gd name="T35" fmla="*/ 99 h 176"/>
              <a:gd name="T36" fmla="*/ 45 w 144"/>
              <a:gd name="T37" fmla="*/ 111 h 176"/>
              <a:gd name="T38" fmla="*/ 43 w 144"/>
              <a:gd name="T39" fmla="*/ 102 h 176"/>
              <a:gd name="T40" fmla="*/ 51 w 144"/>
              <a:gd name="T41" fmla="*/ 106 h 176"/>
              <a:gd name="T42" fmla="*/ 92 w 144"/>
              <a:gd name="T43" fmla="*/ 128 h 176"/>
              <a:gd name="T44" fmla="*/ 99 w 144"/>
              <a:gd name="T45" fmla="*/ 115 h 176"/>
              <a:gd name="T46" fmla="*/ 110 w 144"/>
              <a:gd name="T47" fmla="*/ 109 h 176"/>
              <a:gd name="T48" fmla="*/ 99 w 144"/>
              <a:gd name="T49" fmla="*/ 102 h 176"/>
              <a:gd name="T50" fmla="*/ 110 w 144"/>
              <a:gd name="T51" fmla="*/ 96 h 176"/>
              <a:gd name="T52" fmla="*/ 92 w 144"/>
              <a:gd name="T53" fmla="*/ 128 h 176"/>
              <a:gd name="T54" fmla="*/ 60 w 144"/>
              <a:gd name="T55" fmla="*/ 97 h 176"/>
              <a:gd name="T56" fmla="*/ 68 w 144"/>
              <a:gd name="T57" fmla="*/ 128 h 176"/>
              <a:gd name="T58" fmla="*/ 86 w 144"/>
              <a:gd name="T59" fmla="*/ 111 h 176"/>
              <a:gd name="T60" fmla="*/ 69 w 144"/>
              <a:gd name="T61" fmla="*/ 96 h 176"/>
              <a:gd name="T62" fmla="*/ 67 w 144"/>
              <a:gd name="T63" fmla="*/ 123 h 176"/>
              <a:gd name="T64" fmla="*/ 70 w 144"/>
              <a:gd name="T65" fmla="*/ 102 h 176"/>
              <a:gd name="T66" fmla="*/ 69 w 144"/>
              <a:gd name="T67" fmla="*/ 12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4" h="176">
                <a:moveTo>
                  <a:pt x="104" y="0"/>
                </a:moveTo>
                <a:cubicBezTo>
                  <a:pt x="92" y="0"/>
                  <a:pt x="92" y="0"/>
                  <a:pt x="9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37" y="176"/>
                  <a:pt x="144" y="169"/>
                  <a:pt x="144" y="160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4" y="44"/>
                  <a:pt x="144" y="44"/>
                  <a:pt x="144" y="44"/>
                </a:cubicBezTo>
                <a:lnTo>
                  <a:pt x="104" y="0"/>
                </a:lnTo>
                <a:close/>
                <a:moveTo>
                  <a:pt x="136" y="160"/>
                </a:moveTo>
                <a:cubicBezTo>
                  <a:pt x="136" y="164"/>
                  <a:pt x="132" y="168"/>
                  <a:pt x="12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88" y="48"/>
                  <a:pt x="88" y="48"/>
                  <a:pt x="88" y="48"/>
                </a:cubicBezTo>
                <a:cubicBezTo>
                  <a:pt x="88" y="52"/>
                  <a:pt x="92" y="56"/>
                  <a:pt x="96" y="56"/>
                </a:cubicBezTo>
                <a:cubicBezTo>
                  <a:pt x="136" y="56"/>
                  <a:pt x="136" y="56"/>
                  <a:pt x="136" y="56"/>
                </a:cubicBezTo>
                <a:lnTo>
                  <a:pt x="136" y="160"/>
                </a:lnTo>
                <a:close/>
                <a:moveTo>
                  <a:pt x="96" y="48"/>
                </a:moveTo>
                <a:cubicBezTo>
                  <a:pt x="96" y="8"/>
                  <a:pt x="96" y="8"/>
                  <a:pt x="96" y="8"/>
                </a:cubicBezTo>
                <a:cubicBezTo>
                  <a:pt x="100" y="8"/>
                  <a:pt x="100" y="8"/>
                  <a:pt x="100" y="8"/>
                </a:cubicBezTo>
                <a:cubicBezTo>
                  <a:pt x="136" y="48"/>
                  <a:pt x="136" y="48"/>
                  <a:pt x="136" y="48"/>
                </a:cubicBezTo>
                <a:lnTo>
                  <a:pt x="96" y="48"/>
                </a:lnTo>
                <a:close/>
                <a:moveTo>
                  <a:pt x="45" y="96"/>
                </a:moveTo>
                <a:cubicBezTo>
                  <a:pt x="41" y="96"/>
                  <a:pt x="38" y="96"/>
                  <a:pt x="36" y="97"/>
                </a:cubicBezTo>
                <a:cubicBezTo>
                  <a:pt x="36" y="128"/>
                  <a:pt x="36" y="128"/>
                  <a:pt x="36" y="128"/>
                </a:cubicBezTo>
                <a:cubicBezTo>
                  <a:pt x="43" y="128"/>
                  <a:pt x="43" y="128"/>
                  <a:pt x="43" y="128"/>
                </a:cubicBezTo>
                <a:cubicBezTo>
                  <a:pt x="43" y="117"/>
                  <a:pt x="43" y="117"/>
                  <a:pt x="43" y="117"/>
                </a:cubicBezTo>
                <a:cubicBezTo>
                  <a:pt x="44" y="117"/>
                  <a:pt x="44" y="117"/>
                  <a:pt x="45" y="117"/>
                </a:cubicBezTo>
                <a:cubicBezTo>
                  <a:pt x="49" y="117"/>
                  <a:pt x="53" y="116"/>
                  <a:pt x="55" y="113"/>
                </a:cubicBezTo>
                <a:cubicBezTo>
                  <a:pt x="57" y="112"/>
                  <a:pt x="58" y="109"/>
                  <a:pt x="58" y="106"/>
                </a:cubicBezTo>
                <a:cubicBezTo>
                  <a:pt x="58" y="103"/>
                  <a:pt x="56" y="100"/>
                  <a:pt x="54" y="99"/>
                </a:cubicBezTo>
                <a:cubicBezTo>
                  <a:pt x="52" y="97"/>
                  <a:pt x="49" y="96"/>
                  <a:pt x="45" y="96"/>
                </a:cubicBezTo>
                <a:moveTo>
                  <a:pt x="45" y="111"/>
                </a:moveTo>
                <a:cubicBezTo>
                  <a:pt x="44" y="111"/>
                  <a:pt x="43" y="111"/>
                  <a:pt x="43" y="111"/>
                </a:cubicBezTo>
                <a:cubicBezTo>
                  <a:pt x="43" y="102"/>
                  <a:pt x="43" y="102"/>
                  <a:pt x="43" y="102"/>
                </a:cubicBezTo>
                <a:cubicBezTo>
                  <a:pt x="43" y="102"/>
                  <a:pt x="44" y="101"/>
                  <a:pt x="46" y="101"/>
                </a:cubicBezTo>
                <a:cubicBezTo>
                  <a:pt x="49" y="101"/>
                  <a:pt x="51" y="103"/>
                  <a:pt x="51" y="106"/>
                </a:cubicBezTo>
                <a:cubicBezTo>
                  <a:pt x="51" y="109"/>
                  <a:pt x="49" y="111"/>
                  <a:pt x="45" y="111"/>
                </a:cubicBezTo>
                <a:moveTo>
                  <a:pt x="92" y="128"/>
                </a:moveTo>
                <a:cubicBezTo>
                  <a:pt x="99" y="128"/>
                  <a:pt x="99" y="128"/>
                  <a:pt x="99" y="128"/>
                </a:cubicBezTo>
                <a:cubicBezTo>
                  <a:pt x="99" y="115"/>
                  <a:pt x="99" y="115"/>
                  <a:pt x="99" y="115"/>
                </a:cubicBezTo>
                <a:cubicBezTo>
                  <a:pt x="110" y="115"/>
                  <a:pt x="110" y="115"/>
                  <a:pt x="110" y="115"/>
                </a:cubicBezTo>
                <a:cubicBezTo>
                  <a:pt x="110" y="109"/>
                  <a:pt x="110" y="109"/>
                  <a:pt x="110" y="109"/>
                </a:cubicBezTo>
                <a:cubicBezTo>
                  <a:pt x="99" y="109"/>
                  <a:pt x="99" y="109"/>
                  <a:pt x="99" y="109"/>
                </a:cubicBezTo>
                <a:cubicBezTo>
                  <a:pt x="99" y="102"/>
                  <a:pt x="99" y="102"/>
                  <a:pt x="99" y="102"/>
                </a:cubicBezTo>
                <a:cubicBezTo>
                  <a:pt x="110" y="102"/>
                  <a:pt x="110" y="102"/>
                  <a:pt x="110" y="102"/>
                </a:cubicBezTo>
                <a:cubicBezTo>
                  <a:pt x="110" y="96"/>
                  <a:pt x="110" y="96"/>
                  <a:pt x="110" y="96"/>
                </a:cubicBezTo>
                <a:cubicBezTo>
                  <a:pt x="92" y="96"/>
                  <a:pt x="92" y="96"/>
                  <a:pt x="92" y="96"/>
                </a:cubicBezTo>
                <a:lnTo>
                  <a:pt x="92" y="128"/>
                </a:lnTo>
                <a:close/>
                <a:moveTo>
                  <a:pt x="69" y="96"/>
                </a:moveTo>
                <a:cubicBezTo>
                  <a:pt x="66" y="96"/>
                  <a:pt x="63" y="96"/>
                  <a:pt x="60" y="97"/>
                </a:cubicBezTo>
                <a:cubicBezTo>
                  <a:pt x="60" y="128"/>
                  <a:pt x="60" y="128"/>
                  <a:pt x="60" y="128"/>
                </a:cubicBezTo>
                <a:cubicBezTo>
                  <a:pt x="62" y="128"/>
                  <a:pt x="64" y="128"/>
                  <a:pt x="68" y="128"/>
                </a:cubicBezTo>
                <a:cubicBezTo>
                  <a:pt x="74" y="128"/>
                  <a:pt x="78" y="127"/>
                  <a:pt x="82" y="124"/>
                </a:cubicBezTo>
                <a:cubicBezTo>
                  <a:pt x="84" y="122"/>
                  <a:pt x="86" y="117"/>
                  <a:pt x="86" y="111"/>
                </a:cubicBezTo>
                <a:cubicBezTo>
                  <a:pt x="86" y="106"/>
                  <a:pt x="85" y="102"/>
                  <a:pt x="81" y="99"/>
                </a:cubicBezTo>
                <a:cubicBezTo>
                  <a:pt x="79" y="97"/>
                  <a:pt x="75" y="96"/>
                  <a:pt x="69" y="96"/>
                </a:cubicBezTo>
                <a:moveTo>
                  <a:pt x="69" y="123"/>
                </a:moveTo>
                <a:cubicBezTo>
                  <a:pt x="68" y="123"/>
                  <a:pt x="68" y="123"/>
                  <a:pt x="67" y="123"/>
                </a:cubicBezTo>
                <a:cubicBezTo>
                  <a:pt x="67" y="102"/>
                  <a:pt x="67" y="102"/>
                  <a:pt x="67" y="102"/>
                </a:cubicBezTo>
                <a:cubicBezTo>
                  <a:pt x="68" y="102"/>
                  <a:pt x="69" y="102"/>
                  <a:pt x="70" y="102"/>
                </a:cubicBezTo>
                <a:cubicBezTo>
                  <a:pt x="76" y="102"/>
                  <a:pt x="79" y="105"/>
                  <a:pt x="79" y="112"/>
                </a:cubicBezTo>
                <a:cubicBezTo>
                  <a:pt x="79" y="119"/>
                  <a:pt x="75" y="123"/>
                  <a:pt x="69" y="123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39" name="Freeform 284">
            <a:extLst>
              <a:ext uri="{FF2B5EF4-FFF2-40B4-BE49-F238E27FC236}">
                <a16:creationId xmlns:a16="http://schemas.microsoft.com/office/drawing/2014/main" id="{6F402768-DB2D-48DB-B38F-15E5C6C8F6A3}"/>
              </a:ext>
            </a:extLst>
          </p:cNvPr>
          <p:cNvSpPr>
            <a:spLocks noEditPoints="1"/>
          </p:cNvSpPr>
          <p:nvPr/>
        </p:nvSpPr>
        <p:spPr bwMode="auto">
          <a:xfrm>
            <a:off x="20963255" y="-1259806"/>
            <a:ext cx="492125" cy="598488"/>
          </a:xfrm>
          <a:custGeom>
            <a:avLst/>
            <a:gdLst>
              <a:gd name="T0" fmla="*/ 74 w 144"/>
              <a:gd name="T1" fmla="*/ 128 h 176"/>
              <a:gd name="T2" fmla="*/ 81 w 144"/>
              <a:gd name="T3" fmla="*/ 128 h 176"/>
              <a:gd name="T4" fmla="*/ 81 w 144"/>
              <a:gd name="T5" fmla="*/ 96 h 176"/>
              <a:gd name="T6" fmla="*/ 74 w 144"/>
              <a:gd name="T7" fmla="*/ 96 h 176"/>
              <a:gd name="T8" fmla="*/ 74 w 144"/>
              <a:gd name="T9" fmla="*/ 128 h 176"/>
              <a:gd name="T10" fmla="*/ 56 w 144"/>
              <a:gd name="T11" fmla="*/ 115 h 176"/>
              <a:gd name="T12" fmla="*/ 61 w 144"/>
              <a:gd name="T13" fmla="*/ 115 h 176"/>
              <a:gd name="T14" fmla="*/ 61 w 144"/>
              <a:gd name="T15" fmla="*/ 122 h 176"/>
              <a:gd name="T16" fmla="*/ 57 w 144"/>
              <a:gd name="T17" fmla="*/ 123 h 176"/>
              <a:gd name="T18" fmla="*/ 48 w 144"/>
              <a:gd name="T19" fmla="*/ 112 h 176"/>
              <a:gd name="T20" fmla="*/ 58 w 144"/>
              <a:gd name="T21" fmla="*/ 102 h 176"/>
              <a:gd name="T22" fmla="*/ 65 w 144"/>
              <a:gd name="T23" fmla="*/ 103 h 176"/>
              <a:gd name="T24" fmla="*/ 66 w 144"/>
              <a:gd name="T25" fmla="*/ 98 h 176"/>
              <a:gd name="T26" fmla="*/ 58 w 144"/>
              <a:gd name="T27" fmla="*/ 96 h 176"/>
              <a:gd name="T28" fmla="*/ 41 w 144"/>
              <a:gd name="T29" fmla="*/ 113 h 176"/>
              <a:gd name="T30" fmla="*/ 45 w 144"/>
              <a:gd name="T31" fmla="*/ 124 h 176"/>
              <a:gd name="T32" fmla="*/ 57 w 144"/>
              <a:gd name="T33" fmla="*/ 128 h 176"/>
              <a:gd name="T34" fmla="*/ 67 w 144"/>
              <a:gd name="T35" fmla="*/ 127 h 176"/>
              <a:gd name="T36" fmla="*/ 67 w 144"/>
              <a:gd name="T37" fmla="*/ 110 h 176"/>
              <a:gd name="T38" fmla="*/ 56 w 144"/>
              <a:gd name="T39" fmla="*/ 110 h 176"/>
              <a:gd name="T40" fmla="*/ 56 w 144"/>
              <a:gd name="T41" fmla="*/ 115 h 176"/>
              <a:gd name="T42" fmla="*/ 86 w 144"/>
              <a:gd name="T43" fmla="*/ 128 h 176"/>
              <a:gd name="T44" fmla="*/ 93 w 144"/>
              <a:gd name="T45" fmla="*/ 128 h 176"/>
              <a:gd name="T46" fmla="*/ 93 w 144"/>
              <a:gd name="T47" fmla="*/ 115 h 176"/>
              <a:gd name="T48" fmla="*/ 104 w 144"/>
              <a:gd name="T49" fmla="*/ 115 h 176"/>
              <a:gd name="T50" fmla="*/ 104 w 144"/>
              <a:gd name="T51" fmla="*/ 109 h 176"/>
              <a:gd name="T52" fmla="*/ 93 w 144"/>
              <a:gd name="T53" fmla="*/ 109 h 176"/>
              <a:gd name="T54" fmla="*/ 93 w 144"/>
              <a:gd name="T55" fmla="*/ 102 h 176"/>
              <a:gd name="T56" fmla="*/ 104 w 144"/>
              <a:gd name="T57" fmla="*/ 102 h 176"/>
              <a:gd name="T58" fmla="*/ 104 w 144"/>
              <a:gd name="T59" fmla="*/ 96 h 176"/>
              <a:gd name="T60" fmla="*/ 86 w 144"/>
              <a:gd name="T61" fmla="*/ 96 h 176"/>
              <a:gd name="T62" fmla="*/ 86 w 144"/>
              <a:gd name="T63" fmla="*/ 128 h 176"/>
              <a:gd name="T64" fmla="*/ 104 w 144"/>
              <a:gd name="T65" fmla="*/ 0 h 176"/>
              <a:gd name="T66" fmla="*/ 92 w 144"/>
              <a:gd name="T67" fmla="*/ 0 h 176"/>
              <a:gd name="T68" fmla="*/ 16 w 144"/>
              <a:gd name="T69" fmla="*/ 0 h 176"/>
              <a:gd name="T70" fmla="*/ 0 w 144"/>
              <a:gd name="T71" fmla="*/ 16 h 176"/>
              <a:gd name="T72" fmla="*/ 0 w 144"/>
              <a:gd name="T73" fmla="*/ 160 h 176"/>
              <a:gd name="T74" fmla="*/ 16 w 144"/>
              <a:gd name="T75" fmla="*/ 176 h 176"/>
              <a:gd name="T76" fmla="*/ 128 w 144"/>
              <a:gd name="T77" fmla="*/ 176 h 176"/>
              <a:gd name="T78" fmla="*/ 144 w 144"/>
              <a:gd name="T79" fmla="*/ 160 h 176"/>
              <a:gd name="T80" fmla="*/ 144 w 144"/>
              <a:gd name="T81" fmla="*/ 52 h 176"/>
              <a:gd name="T82" fmla="*/ 144 w 144"/>
              <a:gd name="T83" fmla="*/ 44 h 176"/>
              <a:gd name="T84" fmla="*/ 104 w 144"/>
              <a:gd name="T85" fmla="*/ 0 h 176"/>
              <a:gd name="T86" fmla="*/ 136 w 144"/>
              <a:gd name="T87" fmla="*/ 160 h 176"/>
              <a:gd name="T88" fmla="*/ 128 w 144"/>
              <a:gd name="T89" fmla="*/ 168 h 176"/>
              <a:gd name="T90" fmla="*/ 16 w 144"/>
              <a:gd name="T91" fmla="*/ 168 h 176"/>
              <a:gd name="T92" fmla="*/ 8 w 144"/>
              <a:gd name="T93" fmla="*/ 160 h 176"/>
              <a:gd name="T94" fmla="*/ 8 w 144"/>
              <a:gd name="T95" fmla="*/ 16 h 176"/>
              <a:gd name="T96" fmla="*/ 16 w 144"/>
              <a:gd name="T97" fmla="*/ 8 h 176"/>
              <a:gd name="T98" fmla="*/ 88 w 144"/>
              <a:gd name="T99" fmla="*/ 8 h 176"/>
              <a:gd name="T100" fmla="*/ 88 w 144"/>
              <a:gd name="T101" fmla="*/ 48 h 176"/>
              <a:gd name="T102" fmla="*/ 96 w 144"/>
              <a:gd name="T103" fmla="*/ 56 h 176"/>
              <a:gd name="T104" fmla="*/ 136 w 144"/>
              <a:gd name="T105" fmla="*/ 56 h 176"/>
              <a:gd name="T106" fmla="*/ 136 w 144"/>
              <a:gd name="T107" fmla="*/ 160 h 176"/>
              <a:gd name="T108" fmla="*/ 96 w 144"/>
              <a:gd name="T109" fmla="*/ 48 h 176"/>
              <a:gd name="T110" fmla="*/ 96 w 144"/>
              <a:gd name="T111" fmla="*/ 8 h 176"/>
              <a:gd name="T112" fmla="*/ 100 w 144"/>
              <a:gd name="T113" fmla="*/ 8 h 176"/>
              <a:gd name="T114" fmla="*/ 136 w 144"/>
              <a:gd name="T115" fmla="*/ 48 h 176"/>
              <a:gd name="T116" fmla="*/ 96 w 144"/>
              <a:gd name="T117" fmla="*/ 4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4" h="176">
                <a:moveTo>
                  <a:pt x="74" y="128"/>
                </a:moveTo>
                <a:cubicBezTo>
                  <a:pt x="81" y="128"/>
                  <a:pt x="81" y="128"/>
                  <a:pt x="81" y="128"/>
                </a:cubicBezTo>
                <a:cubicBezTo>
                  <a:pt x="81" y="96"/>
                  <a:pt x="81" y="96"/>
                  <a:pt x="81" y="96"/>
                </a:cubicBezTo>
                <a:cubicBezTo>
                  <a:pt x="74" y="96"/>
                  <a:pt x="74" y="96"/>
                  <a:pt x="74" y="96"/>
                </a:cubicBezTo>
                <a:lnTo>
                  <a:pt x="74" y="128"/>
                </a:lnTo>
                <a:close/>
                <a:moveTo>
                  <a:pt x="56" y="115"/>
                </a:moveTo>
                <a:cubicBezTo>
                  <a:pt x="61" y="115"/>
                  <a:pt x="61" y="115"/>
                  <a:pt x="61" y="115"/>
                </a:cubicBezTo>
                <a:cubicBezTo>
                  <a:pt x="61" y="122"/>
                  <a:pt x="61" y="122"/>
                  <a:pt x="61" y="122"/>
                </a:cubicBezTo>
                <a:cubicBezTo>
                  <a:pt x="60" y="122"/>
                  <a:pt x="59" y="123"/>
                  <a:pt x="57" y="123"/>
                </a:cubicBezTo>
                <a:cubicBezTo>
                  <a:pt x="52" y="123"/>
                  <a:pt x="48" y="119"/>
                  <a:pt x="48" y="112"/>
                </a:cubicBezTo>
                <a:cubicBezTo>
                  <a:pt x="48" y="105"/>
                  <a:pt x="52" y="102"/>
                  <a:pt x="58" y="102"/>
                </a:cubicBezTo>
                <a:cubicBezTo>
                  <a:pt x="61" y="102"/>
                  <a:pt x="63" y="102"/>
                  <a:pt x="65" y="103"/>
                </a:cubicBezTo>
                <a:cubicBezTo>
                  <a:pt x="66" y="98"/>
                  <a:pt x="66" y="98"/>
                  <a:pt x="66" y="98"/>
                </a:cubicBezTo>
                <a:cubicBezTo>
                  <a:pt x="65" y="97"/>
                  <a:pt x="62" y="96"/>
                  <a:pt x="58" y="96"/>
                </a:cubicBezTo>
                <a:cubicBezTo>
                  <a:pt x="48" y="96"/>
                  <a:pt x="41" y="102"/>
                  <a:pt x="41" y="113"/>
                </a:cubicBezTo>
                <a:cubicBezTo>
                  <a:pt x="41" y="117"/>
                  <a:pt x="42" y="121"/>
                  <a:pt x="45" y="124"/>
                </a:cubicBezTo>
                <a:cubicBezTo>
                  <a:pt x="48" y="127"/>
                  <a:pt x="52" y="128"/>
                  <a:pt x="57" y="128"/>
                </a:cubicBezTo>
                <a:cubicBezTo>
                  <a:pt x="61" y="128"/>
                  <a:pt x="65" y="127"/>
                  <a:pt x="67" y="127"/>
                </a:cubicBezTo>
                <a:cubicBezTo>
                  <a:pt x="67" y="110"/>
                  <a:pt x="67" y="110"/>
                  <a:pt x="67" y="110"/>
                </a:cubicBezTo>
                <a:cubicBezTo>
                  <a:pt x="56" y="110"/>
                  <a:pt x="56" y="110"/>
                  <a:pt x="56" y="110"/>
                </a:cubicBezTo>
                <a:lnTo>
                  <a:pt x="56" y="115"/>
                </a:lnTo>
                <a:close/>
                <a:moveTo>
                  <a:pt x="86" y="128"/>
                </a:moveTo>
                <a:cubicBezTo>
                  <a:pt x="93" y="128"/>
                  <a:pt x="93" y="128"/>
                  <a:pt x="93" y="128"/>
                </a:cubicBezTo>
                <a:cubicBezTo>
                  <a:pt x="93" y="115"/>
                  <a:pt x="93" y="115"/>
                  <a:pt x="93" y="115"/>
                </a:cubicBezTo>
                <a:cubicBezTo>
                  <a:pt x="104" y="115"/>
                  <a:pt x="104" y="115"/>
                  <a:pt x="104" y="115"/>
                </a:cubicBezTo>
                <a:cubicBezTo>
                  <a:pt x="104" y="109"/>
                  <a:pt x="104" y="109"/>
                  <a:pt x="104" y="109"/>
                </a:cubicBezTo>
                <a:cubicBezTo>
                  <a:pt x="93" y="109"/>
                  <a:pt x="93" y="109"/>
                  <a:pt x="93" y="109"/>
                </a:cubicBezTo>
                <a:cubicBezTo>
                  <a:pt x="93" y="102"/>
                  <a:pt x="93" y="102"/>
                  <a:pt x="93" y="102"/>
                </a:cubicBezTo>
                <a:cubicBezTo>
                  <a:pt x="104" y="102"/>
                  <a:pt x="104" y="102"/>
                  <a:pt x="104" y="102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86" y="96"/>
                  <a:pt x="86" y="96"/>
                  <a:pt x="86" y="96"/>
                </a:cubicBezTo>
                <a:lnTo>
                  <a:pt x="86" y="128"/>
                </a:lnTo>
                <a:close/>
                <a:moveTo>
                  <a:pt x="104" y="0"/>
                </a:moveTo>
                <a:cubicBezTo>
                  <a:pt x="92" y="0"/>
                  <a:pt x="92" y="0"/>
                  <a:pt x="9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37" y="176"/>
                  <a:pt x="144" y="169"/>
                  <a:pt x="144" y="160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4" y="44"/>
                  <a:pt x="144" y="44"/>
                  <a:pt x="144" y="44"/>
                </a:cubicBezTo>
                <a:lnTo>
                  <a:pt x="104" y="0"/>
                </a:lnTo>
                <a:close/>
                <a:moveTo>
                  <a:pt x="136" y="160"/>
                </a:moveTo>
                <a:cubicBezTo>
                  <a:pt x="136" y="164"/>
                  <a:pt x="132" y="168"/>
                  <a:pt x="12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88" y="48"/>
                  <a:pt x="88" y="48"/>
                  <a:pt x="88" y="48"/>
                </a:cubicBezTo>
                <a:cubicBezTo>
                  <a:pt x="88" y="52"/>
                  <a:pt x="92" y="56"/>
                  <a:pt x="96" y="56"/>
                </a:cubicBezTo>
                <a:cubicBezTo>
                  <a:pt x="136" y="56"/>
                  <a:pt x="136" y="56"/>
                  <a:pt x="136" y="56"/>
                </a:cubicBezTo>
                <a:lnTo>
                  <a:pt x="136" y="160"/>
                </a:lnTo>
                <a:close/>
                <a:moveTo>
                  <a:pt x="96" y="48"/>
                </a:moveTo>
                <a:cubicBezTo>
                  <a:pt x="96" y="8"/>
                  <a:pt x="96" y="8"/>
                  <a:pt x="96" y="8"/>
                </a:cubicBezTo>
                <a:cubicBezTo>
                  <a:pt x="100" y="8"/>
                  <a:pt x="100" y="8"/>
                  <a:pt x="100" y="8"/>
                </a:cubicBezTo>
                <a:cubicBezTo>
                  <a:pt x="136" y="48"/>
                  <a:pt x="136" y="48"/>
                  <a:pt x="136" y="48"/>
                </a:cubicBezTo>
                <a:lnTo>
                  <a:pt x="96" y="4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40" name="Freeform 285">
            <a:extLst>
              <a:ext uri="{FF2B5EF4-FFF2-40B4-BE49-F238E27FC236}">
                <a16:creationId xmlns:a16="http://schemas.microsoft.com/office/drawing/2014/main" id="{7CD9ACC7-9513-401E-995F-ABF9A8BF83F9}"/>
              </a:ext>
            </a:extLst>
          </p:cNvPr>
          <p:cNvSpPr>
            <a:spLocks noEditPoints="1"/>
          </p:cNvSpPr>
          <p:nvPr/>
        </p:nvSpPr>
        <p:spPr bwMode="auto">
          <a:xfrm>
            <a:off x="22109430" y="-1259806"/>
            <a:ext cx="490538" cy="598488"/>
          </a:xfrm>
          <a:custGeom>
            <a:avLst/>
            <a:gdLst>
              <a:gd name="T0" fmla="*/ 39 w 144"/>
              <a:gd name="T1" fmla="*/ 123 h 176"/>
              <a:gd name="T2" fmla="*/ 35 w 144"/>
              <a:gd name="T3" fmla="*/ 128 h 176"/>
              <a:gd name="T4" fmla="*/ 51 w 144"/>
              <a:gd name="T5" fmla="*/ 116 h 176"/>
              <a:gd name="T6" fmla="*/ 44 w 144"/>
              <a:gd name="T7" fmla="*/ 96 h 176"/>
              <a:gd name="T8" fmla="*/ 67 w 144"/>
              <a:gd name="T9" fmla="*/ 96 h 176"/>
              <a:gd name="T10" fmla="*/ 58 w 144"/>
              <a:gd name="T11" fmla="*/ 128 h 176"/>
              <a:gd name="T12" fmla="*/ 65 w 144"/>
              <a:gd name="T13" fmla="*/ 117 h 176"/>
              <a:gd name="T14" fmla="*/ 77 w 144"/>
              <a:gd name="T15" fmla="*/ 113 h 176"/>
              <a:gd name="T16" fmla="*/ 76 w 144"/>
              <a:gd name="T17" fmla="*/ 99 h 176"/>
              <a:gd name="T18" fmla="*/ 67 w 144"/>
              <a:gd name="T19" fmla="*/ 111 h 176"/>
              <a:gd name="T20" fmla="*/ 65 w 144"/>
              <a:gd name="T21" fmla="*/ 102 h 176"/>
              <a:gd name="T22" fmla="*/ 73 w 144"/>
              <a:gd name="T23" fmla="*/ 106 h 176"/>
              <a:gd name="T24" fmla="*/ 81 w 144"/>
              <a:gd name="T25" fmla="*/ 113 h 176"/>
              <a:gd name="T26" fmla="*/ 97 w 144"/>
              <a:gd name="T27" fmla="*/ 128 h 176"/>
              <a:gd name="T28" fmla="*/ 107 w 144"/>
              <a:gd name="T29" fmla="*/ 110 h 176"/>
              <a:gd name="T30" fmla="*/ 96 w 144"/>
              <a:gd name="T31" fmla="*/ 115 h 176"/>
              <a:gd name="T32" fmla="*/ 101 w 144"/>
              <a:gd name="T33" fmla="*/ 122 h 176"/>
              <a:gd name="T34" fmla="*/ 88 w 144"/>
              <a:gd name="T35" fmla="*/ 112 h 176"/>
              <a:gd name="T36" fmla="*/ 105 w 144"/>
              <a:gd name="T37" fmla="*/ 103 h 176"/>
              <a:gd name="T38" fmla="*/ 98 w 144"/>
              <a:gd name="T39" fmla="*/ 96 h 176"/>
              <a:gd name="T40" fmla="*/ 104 w 144"/>
              <a:gd name="T41" fmla="*/ 0 h 176"/>
              <a:gd name="T42" fmla="*/ 0 w 144"/>
              <a:gd name="T43" fmla="*/ 16 h 176"/>
              <a:gd name="T44" fmla="*/ 16 w 144"/>
              <a:gd name="T45" fmla="*/ 176 h 176"/>
              <a:gd name="T46" fmla="*/ 144 w 144"/>
              <a:gd name="T47" fmla="*/ 160 h 176"/>
              <a:gd name="T48" fmla="*/ 104 w 144"/>
              <a:gd name="T49" fmla="*/ 0 h 176"/>
              <a:gd name="T50" fmla="*/ 128 w 144"/>
              <a:gd name="T51" fmla="*/ 168 h 176"/>
              <a:gd name="T52" fmla="*/ 8 w 144"/>
              <a:gd name="T53" fmla="*/ 160 h 176"/>
              <a:gd name="T54" fmla="*/ 16 w 144"/>
              <a:gd name="T55" fmla="*/ 8 h 176"/>
              <a:gd name="T56" fmla="*/ 88 w 144"/>
              <a:gd name="T57" fmla="*/ 48 h 176"/>
              <a:gd name="T58" fmla="*/ 136 w 144"/>
              <a:gd name="T59" fmla="*/ 56 h 176"/>
              <a:gd name="T60" fmla="*/ 96 w 144"/>
              <a:gd name="T61" fmla="*/ 48 h 176"/>
              <a:gd name="T62" fmla="*/ 100 w 144"/>
              <a:gd name="T63" fmla="*/ 8 h 176"/>
              <a:gd name="T64" fmla="*/ 96 w 144"/>
              <a:gd name="T65" fmla="*/ 4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4" h="176">
                <a:moveTo>
                  <a:pt x="44" y="116"/>
                </a:moveTo>
                <a:cubicBezTo>
                  <a:pt x="44" y="121"/>
                  <a:pt x="42" y="123"/>
                  <a:pt x="39" y="123"/>
                </a:cubicBezTo>
                <a:cubicBezTo>
                  <a:pt x="38" y="123"/>
                  <a:pt x="37" y="122"/>
                  <a:pt x="36" y="122"/>
                </a:cubicBezTo>
                <a:cubicBezTo>
                  <a:pt x="35" y="128"/>
                  <a:pt x="35" y="128"/>
                  <a:pt x="35" y="128"/>
                </a:cubicBezTo>
                <a:cubicBezTo>
                  <a:pt x="37" y="128"/>
                  <a:pt x="39" y="129"/>
                  <a:pt x="40" y="129"/>
                </a:cubicBezTo>
                <a:cubicBezTo>
                  <a:pt x="47" y="129"/>
                  <a:pt x="51" y="125"/>
                  <a:pt x="51" y="116"/>
                </a:cubicBezTo>
                <a:cubicBezTo>
                  <a:pt x="51" y="96"/>
                  <a:pt x="51" y="96"/>
                  <a:pt x="51" y="96"/>
                </a:cubicBezTo>
                <a:cubicBezTo>
                  <a:pt x="44" y="96"/>
                  <a:pt x="44" y="96"/>
                  <a:pt x="44" y="96"/>
                </a:cubicBezTo>
                <a:lnTo>
                  <a:pt x="44" y="116"/>
                </a:lnTo>
                <a:close/>
                <a:moveTo>
                  <a:pt x="67" y="96"/>
                </a:moveTo>
                <a:cubicBezTo>
                  <a:pt x="63" y="96"/>
                  <a:pt x="60" y="96"/>
                  <a:pt x="58" y="97"/>
                </a:cubicBezTo>
                <a:cubicBezTo>
                  <a:pt x="58" y="128"/>
                  <a:pt x="58" y="128"/>
                  <a:pt x="58" y="128"/>
                </a:cubicBezTo>
                <a:cubicBezTo>
                  <a:pt x="65" y="128"/>
                  <a:pt x="65" y="128"/>
                  <a:pt x="65" y="128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6" y="117"/>
                  <a:pt x="66" y="117"/>
                  <a:pt x="67" y="117"/>
                </a:cubicBezTo>
                <a:cubicBezTo>
                  <a:pt x="71" y="117"/>
                  <a:pt x="75" y="116"/>
                  <a:pt x="77" y="113"/>
                </a:cubicBezTo>
                <a:cubicBezTo>
                  <a:pt x="79" y="112"/>
                  <a:pt x="80" y="109"/>
                  <a:pt x="80" y="106"/>
                </a:cubicBezTo>
                <a:cubicBezTo>
                  <a:pt x="80" y="103"/>
                  <a:pt x="78" y="100"/>
                  <a:pt x="76" y="99"/>
                </a:cubicBezTo>
                <a:cubicBezTo>
                  <a:pt x="74" y="97"/>
                  <a:pt x="71" y="96"/>
                  <a:pt x="67" y="96"/>
                </a:cubicBezTo>
                <a:moveTo>
                  <a:pt x="67" y="111"/>
                </a:moveTo>
                <a:cubicBezTo>
                  <a:pt x="66" y="111"/>
                  <a:pt x="65" y="111"/>
                  <a:pt x="65" y="111"/>
                </a:cubicBezTo>
                <a:cubicBezTo>
                  <a:pt x="65" y="102"/>
                  <a:pt x="65" y="102"/>
                  <a:pt x="65" y="102"/>
                </a:cubicBezTo>
                <a:cubicBezTo>
                  <a:pt x="65" y="102"/>
                  <a:pt x="66" y="101"/>
                  <a:pt x="68" y="101"/>
                </a:cubicBezTo>
                <a:cubicBezTo>
                  <a:pt x="71" y="101"/>
                  <a:pt x="73" y="103"/>
                  <a:pt x="73" y="106"/>
                </a:cubicBezTo>
                <a:cubicBezTo>
                  <a:pt x="73" y="109"/>
                  <a:pt x="71" y="111"/>
                  <a:pt x="67" y="111"/>
                </a:cubicBezTo>
                <a:moveTo>
                  <a:pt x="81" y="113"/>
                </a:moveTo>
                <a:cubicBezTo>
                  <a:pt x="81" y="117"/>
                  <a:pt x="82" y="121"/>
                  <a:pt x="85" y="124"/>
                </a:cubicBezTo>
                <a:cubicBezTo>
                  <a:pt x="88" y="127"/>
                  <a:pt x="92" y="128"/>
                  <a:pt x="97" y="128"/>
                </a:cubicBezTo>
                <a:cubicBezTo>
                  <a:pt x="101" y="128"/>
                  <a:pt x="105" y="127"/>
                  <a:pt x="107" y="127"/>
                </a:cubicBezTo>
                <a:cubicBezTo>
                  <a:pt x="107" y="110"/>
                  <a:pt x="107" y="110"/>
                  <a:pt x="107" y="110"/>
                </a:cubicBezTo>
                <a:cubicBezTo>
                  <a:pt x="96" y="110"/>
                  <a:pt x="96" y="110"/>
                  <a:pt x="96" y="110"/>
                </a:cubicBezTo>
                <a:cubicBezTo>
                  <a:pt x="96" y="115"/>
                  <a:pt x="96" y="115"/>
                  <a:pt x="96" y="115"/>
                </a:cubicBezTo>
                <a:cubicBezTo>
                  <a:pt x="101" y="115"/>
                  <a:pt x="101" y="115"/>
                  <a:pt x="101" y="115"/>
                </a:cubicBezTo>
                <a:cubicBezTo>
                  <a:pt x="101" y="122"/>
                  <a:pt x="101" y="122"/>
                  <a:pt x="101" y="122"/>
                </a:cubicBezTo>
                <a:cubicBezTo>
                  <a:pt x="100" y="122"/>
                  <a:pt x="99" y="123"/>
                  <a:pt x="97" y="123"/>
                </a:cubicBezTo>
                <a:cubicBezTo>
                  <a:pt x="92" y="123"/>
                  <a:pt x="88" y="119"/>
                  <a:pt x="88" y="112"/>
                </a:cubicBezTo>
                <a:cubicBezTo>
                  <a:pt x="88" y="105"/>
                  <a:pt x="92" y="102"/>
                  <a:pt x="98" y="102"/>
                </a:cubicBezTo>
                <a:cubicBezTo>
                  <a:pt x="101" y="102"/>
                  <a:pt x="103" y="102"/>
                  <a:pt x="105" y="103"/>
                </a:cubicBezTo>
                <a:cubicBezTo>
                  <a:pt x="106" y="98"/>
                  <a:pt x="106" y="98"/>
                  <a:pt x="106" y="98"/>
                </a:cubicBezTo>
                <a:cubicBezTo>
                  <a:pt x="105" y="97"/>
                  <a:pt x="102" y="96"/>
                  <a:pt x="98" y="96"/>
                </a:cubicBezTo>
                <a:cubicBezTo>
                  <a:pt x="88" y="96"/>
                  <a:pt x="81" y="102"/>
                  <a:pt x="81" y="113"/>
                </a:cubicBezTo>
                <a:moveTo>
                  <a:pt x="10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37" y="176"/>
                  <a:pt x="144" y="169"/>
                  <a:pt x="144" y="160"/>
                </a:cubicBezTo>
                <a:cubicBezTo>
                  <a:pt x="144" y="44"/>
                  <a:pt x="144" y="44"/>
                  <a:pt x="144" y="44"/>
                </a:cubicBezTo>
                <a:lnTo>
                  <a:pt x="104" y="0"/>
                </a:lnTo>
                <a:close/>
                <a:moveTo>
                  <a:pt x="136" y="160"/>
                </a:moveTo>
                <a:cubicBezTo>
                  <a:pt x="136" y="164"/>
                  <a:pt x="132" y="168"/>
                  <a:pt x="12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88" y="48"/>
                  <a:pt x="88" y="48"/>
                  <a:pt x="88" y="48"/>
                </a:cubicBezTo>
                <a:cubicBezTo>
                  <a:pt x="88" y="52"/>
                  <a:pt x="92" y="56"/>
                  <a:pt x="96" y="56"/>
                </a:cubicBezTo>
                <a:cubicBezTo>
                  <a:pt x="136" y="56"/>
                  <a:pt x="136" y="56"/>
                  <a:pt x="136" y="56"/>
                </a:cubicBezTo>
                <a:lnTo>
                  <a:pt x="136" y="160"/>
                </a:lnTo>
                <a:close/>
                <a:moveTo>
                  <a:pt x="96" y="48"/>
                </a:moveTo>
                <a:cubicBezTo>
                  <a:pt x="96" y="8"/>
                  <a:pt x="96" y="8"/>
                  <a:pt x="96" y="8"/>
                </a:cubicBezTo>
                <a:cubicBezTo>
                  <a:pt x="100" y="8"/>
                  <a:pt x="100" y="8"/>
                  <a:pt x="100" y="8"/>
                </a:cubicBezTo>
                <a:cubicBezTo>
                  <a:pt x="136" y="48"/>
                  <a:pt x="136" y="48"/>
                  <a:pt x="136" y="48"/>
                </a:cubicBezTo>
                <a:lnTo>
                  <a:pt x="96" y="4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41" name="Freeform 286">
            <a:extLst>
              <a:ext uri="{FF2B5EF4-FFF2-40B4-BE49-F238E27FC236}">
                <a16:creationId xmlns:a16="http://schemas.microsoft.com/office/drawing/2014/main" id="{DD70C32E-73F7-464A-81D7-BB628FEAF9AB}"/>
              </a:ext>
            </a:extLst>
          </p:cNvPr>
          <p:cNvSpPr>
            <a:spLocks noEditPoints="1"/>
          </p:cNvSpPr>
          <p:nvPr/>
        </p:nvSpPr>
        <p:spPr bwMode="auto">
          <a:xfrm>
            <a:off x="23255605" y="-1259806"/>
            <a:ext cx="490538" cy="598488"/>
          </a:xfrm>
          <a:custGeom>
            <a:avLst/>
            <a:gdLst>
              <a:gd name="T0" fmla="*/ 92 w 144"/>
              <a:gd name="T1" fmla="*/ 0 h 176"/>
              <a:gd name="T2" fmla="*/ 0 w 144"/>
              <a:gd name="T3" fmla="*/ 16 h 176"/>
              <a:gd name="T4" fmla="*/ 16 w 144"/>
              <a:gd name="T5" fmla="*/ 176 h 176"/>
              <a:gd name="T6" fmla="*/ 144 w 144"/>
              <a:gd name="T7" fmla="*/ 160 h 176"/>
              <a:gd name="T8" fmla="*/ 144 w 144"/>
              <a:gd name="T9" fmla="*/ 44 h 176"/>
              <a:gd name="T10" fmla="*/ 136 w 144"/>
              <a:gd name="T11" fmla="*/ 160 h 176"/>
              <a:gd name="T12" fmla="*/ 16 w 144"/>
              <a:gd name="T13" fmla="*/ 168 h 176"/>
              <a:gd name="T14" fmla="*/ 8 w 144"/>
              <a:gd name="T15" fmla="*/ 16 h 176"/>
              <a:gd name="T16" fmla="*/ 88 w 144"/>
              <a:gd name="T17" fmla="*/ 8 h 176"/>
              <a:gd name="T18" fmla="*/ 96 w 144"/>
              <a:gd name="T19" fmla="*/ 56 h 176"/>
              <a:gd name="T20" fmla="*/ 136 w 144"/>
              <a:gd name="T21" fmla="*/ 160 h 176"/>
              <a:gd name="T22" fmla="*/ 96 w 144"/>
              <a:gd name="T23" fmla="*/ 8 h 176"/>
              <a:gd name="T24" fmla="*/ 136 w 144"/>
              <a:gd name="T25" fmla="*/ 48 h 176"/>
              <a:gd name="T26" fmla="*/ 41 w 144"/>
              <a:gd name="T27" fmla="*/ 96 h 176"/>
              <a:gd name="T28" fmla="*/ 32 w 144"/>
              <a:gd name="T29" fmla="*/ 128 h 176"/>
              <a:gd name="T30" fmla="*/ 39 w 144"/>
              <a:gd name="T31" fmla="*/ 117 h 176"/>
              <a:gd name="T32" fmla="*/ 51 w 144"/>
              <a:gd name="T33" fmla="*/ 113 h 176"/>
              <a:gd name="T34" fmla="*/ 50 w 144"/>
              <a:gd name="T35" fmla="*/ 99 h 176"/>
              <a:gd name="T36" fmla="*/ 41 w 144"/>
              <a:gd name="T37" fmla="*/ 111 h 176"/>
              <a:gd name="T38" fmla="*/ 39 w 144"/>
              <a:gd name="T39" fmla="*/ 102 h 176"/>
              <a:gd name="T40" fmla="*/ 47 w 144"/>
              <a:gd name="T41" fmla="*/ 106 h 176"/>
              <a:gd name="T42" fmla="*/ 75 w 144"/>
              <a:gd name="T43" fmla="*/ 106 h 176"/>
              <a:gd name="T44" fmla="*/ 75 w 144"/>
              <a:gd name="T45" fmla="*/ 119 h 176"/>
              <a:gd name="T46" fmla="*/ 64 w 144"/>
              <a:gd name="T47" fmla="*/ 96 h 176"/>
              <a:gd name="T48" fmla="*/ 56 w 144"/>
              <a:gd name="T49" fmla="*/ 128 h 176"/>
              <a:gd name="T50" fmla="*/ 62 w 144"/>
              <a:gd name="T51" fmla="*/ 118 h 176"/>
              <a:gd name="T52" fmla="*/ 62 w 144"/>
              <a:gd name="T53" fmla="*/ 105 h 176"/>
              <a:gd name="T54" fmla="*/ 74 w 144"/>
              <a:gd name="T55" fmla="*/ 128 h 176"/>
              <a:gd name="T56" fmla="*/ 81 w 144"/>
              <a:gd name="T57" fmla="*/ 96 h 176"/>
              <a:gd name="T58" fmla="*/ 75 w 144"/>
              <a:gd name="T59" fmla="*/ 106 h 176"/>
              <a:gd name="T60" fmla="*/ 91 w 144"/>
              <a:gd name="T61" fmla="*/ 124 h 176"/>
              <a:gd name="T62" fmla="*/ 113 w 144"/>
              <a:gd name="T63" fmla="*/ 127 h 176"/>
              <a:gd name="T64" fmla="*/ 102 w 144"/>
              <a:gd name="T65" fmla="*/ 110 h 176"/>
              <a:gd name="T66" fmla="*/ 107 w 144"/>
              <a:gd name="T67" fmla="*/ 115 h 176"/>
              <a:gd name="T68" fmla="*/ 103 w 144"/>
              <a:gd name="T69" fmla="*/ 123 h 176"/>
              <a:gd name="T70" fmla="*/ 104 w 144"/>
              <a:gd name="T71" fmla="*/ 102 h 176"/>
              <a:gd name="T72" fmla="*/ 112 w 144"/>
              <a:gd name="T73" fmla="*/ 98 h 176"/>
              <a:gd name="T74" fmla="*/ 87 w 144"/>
              <a:gd name="T75" fmla="*/ 11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4" h="176">
                <a:moveTo>
                  <a:pt x="104" y="0"/>
                </a:moveTo>
                <a:cubicBezTo>
                  <a:pt x="92" y="0"/>
                  <a:pt x="92" y="0"/>
                  <a:pt x="9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37" y="176"/>
                  <a:pt x="144" y="169"/>
                  <a:pt x="144" y="160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4" y="44"/>
                  <a:pt x="144" y="44"/>
                  <a:pt x="144" y="44"/>
                </a:cubicBezTo>
                <a:lnTo>
                  <a:pt x="104" y="0"/>
                </a:lnTo>
                <a:close/>
                <a:moveTo>
                  <a:pt x="136" y="160"/>
                </a:moveTo>
                <a:cubicBezTo>
                  <a:pt x="136" y="164"/>
                  <a:pt x="132" y="168"/>
                  <a:pt x="12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88" y="48"/>
                  <a:pt x="88" y="48"/>
                  <a:pt x="88" y="48"/>
                </a:cubicBezTo>
                <a:cubicBezTo>
                  <a:pt x="88" y="52"/>
                  <a:pt x="92" y="56"/>
                  <a:pt x="96" y="56"/>
                </a:cubicBezTo>
                <a:cubicBezTo>
                  <a:pt x="136" y="56"/>
                  <a:pt x="136" y="56"/>
                  <a:pt x="136" y="56"/>
                </a:cubicBezTo>
                <a:lnTo>
                  <a:pt x="136" y="160"/>
                </a:lnTo>
                <a:close/>
                <a:moveTo>
                  <a:pt x="96" y="48"/>
                </a:moveTo>
                <a:cubicBezTo>
                  <a:pt x="96" y="8"/>
                  <a:pt x="96" y="8"/>
                  <a:pt x="96" y="8"/>
                </a:cubicBezTo>
                <a:cubicBezTo>
                  <a:pt x="100" y="8"/>
                  <a:pt x="100" y="8"/>
                  <a:pt x="100" y="8"/>
                </a:cubicBezTo>
                <a:cubicBezTo>
                  <a:pt x="136" y="48"/>
                  <a:pt x="136" y="48"/>
                  <a:pt x="136" y="48"/>
                </a:cubicBezTo>
                <a:lnTo>
                  <a:pt x="96" y="48"/>
                </a:lnTo>
                <a:close/>
                <a:moveTo>
                  <a:pt x="41" y="96"/>
                </a:moveTo>
                <a:cubicBezTo>
                  <a:pt x="37" y="96"/>
                  <a:pt x="34" y="96"/>
                  <a:pt x="32" y="97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9" y="128"/>
                  <a:pt x="39" y="128"/>
                  <a:pt x="39" y="128"/>
                </a:cubicBezTo>
                <a:cubicBezTo>
                  <a:pt x="39" y="117"/>
                  <a:pt x="39" y="117"/>
                  <a:pt x="39" y="117"/>
                </a:cubicBezTo>
                <a:cubicBezTo>
                  <a:pt x="40" y="117"/>
                  <a:pt x="40" y="117"/>
                  <a:pt x="41" y="117"/>
                </a:cubicBezTo>
                <a:cubicBezTo>
                  <a:pt x="45" y="117"/>
                  <a:pt x="49" y="116"/>
                  <a:pt x="51" y="113"/>
                </a:cubicBezTo>
                <a:cubicBezTo>
                  <a:pt x="53" y="112"/>
                  <a:pt x="54" y="109"/>
                  <a:pt x="54" y="106"/>
                </a:cubicBezTo>
                <a:cubicBezTo>
                  <a:pt x="54" y="103"/>
                  <a:pt x="52" y="100"/>
                  <a:pt x="50" y="99"/>
                </a:cubicBezTo>
                <a:cubicBezTo>
                  <a:pt x="48" y="97"/>
                  <a:pt x="45" y="96"/>
                  <a:pt x="41" y="96"/>
                </a:cubicBezTo>
                <a:moveTo>
                  <a:pt x="41" y="111"/>
                </a:moveTo>
                <a:cubicBezTo>
                  <a:pt x="40" y="111"/>
                  <a:pt x="39" y="111"/>
                  <a:pt x="39" y="111"/>
                </a:cubicBezTo>
                <a:cubicBezTo>
                  <a:pt x="39" y="102"/>
                  <a:pt x="39" y="102"/>
                  <a:pt x="39" y="102"/>
                </a:cubicBezTo>
                <a:cubicBezTo>
                  <a:pt x="39" y="102"/>
                  <a:pt x="40" y="101"/>
                  <a:pt x="42" y="101"/>
                </a:cubicBezTo>
                <a:cubicBezTo>
                  <a:pt x="45" y="101"/>
                  <a:pt x="47" y="103"/>
                  <a:pt x="47" y="106"/>
                </a:cubicBezTo>
                <a:cubicBezTo>
                  <a:pt x="47" y="109"/>
                  <a:pt x="45" y="111"/>
                  <a:pt x="41" y="111"/>
                </a:cubicBezTo>
                <a:moveTo>
                  <a:pt x="75" y="106"/>
                </a:moveTo>
                <a:cubicBezTo>
                  <a:pt x="75" y="110"/>
                  <a:pt x="75" y="115"/>
                  <a:pt x="75" y="119"/>
                </a:cubicBezTo>
                <a:cubicBezTo>
                  <a:pt x="75" y="119"/>
                  <a:pt x="75" y="119"/>
                  <a:pt x="75" y="119"/>
                </a:cubicBezTo>
                <a:cubicBezTo>
                  <a:pt x="74" y="115"/>
                  <a:pt x="72" y="111"/>
                  <a:pt x="70" y="108"/>
                </a:cubicBezTo>
                <a:cubicBezTo>
                  <a:pt x="64" y="96"/>
                  <a:pt x="64" y="96"/>
                  <a:pt x="64" y="96"/>
                </a:cubicBezTo>
                <a:cubicBezTo>
                  <a:pt x="56" y="96"/>
                  <a:pt x="56" y="96"/>
                  <a:pt x="56" y="96"/>
                </a:cubicBezTo>
                <a:cubicBezTo>
                  <a:pt x="56" y="128"/>
                  <a:pt x="56" y="128"/>
                  <a:pt x="56" y="128"/>
                </a:cubicBezTo>
                <a:cubicBezTo>
                  <a:pt x="62" y="128"/>
                  <a:pt x="62" y="128"/>
                  <a:pt x="62" y="128"/>
                </a:cubicBezTo>
                <a:cubicBezTo>
                  <a:pt x="62" y="118"/>
                  <a:pt x="62" y="118"/>
                  <a:pt x="62" y="118"/>
                </a:cubicBezTo>
                <a:cubicBezTo>
                  <a:pt x="62" y="113"/>
                  <a:pt x="62" y="109"/>
                  <a:pt x="62" y="105"/>
                </a:cubicBezTo>
                <a:cubicBezTo>
                  <a:pt x="62" y="105"/>
                  <a:pt x="62" y="105"/>
                  <a:pt x="62" y="105"/>
                </a:cubicBezTo>
                <a:cubicBezTo>
                  <a:pt x="64" y="108"/>
                  <a:pt x="66" y="112"/>
                  <a:pt x="67" y="116"/>
                </a:cubicBezTo>
                <a:cubicBezTo>
                  <a:pt x="74" y="128"/>
                  <a:pt x="74" y="128"/>
                  <a:pt x="74" y="128"/>
                </a:cubicBezTo>
                <a:cubicBezTo>
                  <a:pt x="81" y="128"/>
                  <a:pt x="81" y="128"/>
                  <a:pt x="81" y="128"/>
                </a:cubicBezTo>
                <a:cubicBezTo>
                  <a:pt x="81" y="96"/>
                  <a:pt x="81" y="96"/>
                  <a:pt x="81" y="96"/>
                </a:cubicBezTo>
                <a:cubicBezTo>
                  <a:pt x="75" y="96"/>
                  <a:pt x="75" y="96"/>
                  <a:pt x="75" y="96"/>
                </a:cubicBezTo>
                <a:lnTo>
                  <a:pt x="75" y="106"/>
                </a:lnTo>
                <a:close/>
                <a:moveTo>
                  <a:pt x="87" y="113"/>
                </a:moveTo>
                <a:cubicBezTo>
                  <a:pt x="87" y="117"/>
                  <a:pt x="88" y="121"/>
                  <a:pt x="91" y="124"/>
                </a:cubicBezTo>
                <a:cubicBezTo>
                  <a:pt x="94" y="127"/>
                  <a:pt x="98" y="128"/>
                  <a:pt x="103" y="128"/>
                </a:cubicBezTo>
                <a:cubicBezTo>
                  <a:pt x="107" y="128"/>
                  <a:pt x="111" y="127"/>
                  <a:pt x="113" y="127"/>
                </a:cubicBezTo>
                <a:cubicBezTo>
                  <a:pt x="113" y="110"/>
                  <a:pt x="113" y="110"/>
                  <a:pt x="113" y="110"/>
                </a:cubicBezTo>
                <a:cubicBezTo>
                  <a:pt x="102" y="110"/>
                  <a:pt x="102" y="110"/>
                  <a:pt x="102" y="110"/>
                </a:cubicBezTo>
                <a:cubicBezTo>
                  <a:pt x="102" y="115"/>
                  <a:pt x="102" y="115"/>
                  <a:pt x="102" y="115"/>
                </a:cubicBezTo>
                <a:cubicBezTo>
                  <a:pt x="107" y="115"/>
                  <a:pt x="107" y="115"/>
                  <a:pt x="107" y="115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6" y="122"/>
                  <a:pt x="105" y="123"/>
                  <a:pt x="103" y="123"/>
                </a:cubicBezTo>
                <a:cubicBezTo>
                  <a:pt x="98" y="123"/>
                  <a:pt x="94" y="119"/>
                  <a:pt x="94" y="112"/>
                </a:cubicBezTo>
                <a:cubicBezTo>
                  <a:pt x="94" y="105"/>
                  <a:pt x="98" y="102"/>
                  <a:pt x="104" y="102"/>
                </a:cubicBezTo>
                <a:cubicBezTo>
                  <a:pt x="107" y="102"/>
                  <a:pt x="109" y="102"/>
                  <a:pt x="111" y="103"/>
                </a:cubicBezTo>
                <a:cubicBezTo>
                  <a:pt x="112" y="98"/>
                  <a:pt x="112" y="98"/>
                  <a:pt x="112" y="98"/>
                </a:cubicBezTo>
                <a:cubicBezTo>
                  <a:pt x="111" y="97"/>
                  <a:pt x="108" y="96"/>
                  <a:pt x="104" y="96"/>
                </a:cubicBezTo>
                <a:cubicBezTo>
                  <a:pt x="94" y="96"/>
                  <a:pt x="87" y="102"/>
                  <a:pt x="87" y="113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42" name="Freeform 287">
            <a:extLst>
              <a:ext uri="{FF2B5EF4-FFF2-40B4-BE49-F238E27FC236}">
                <a16:creationId xmlns:a16="http://schemas.microsoft.com/office/drawing/2014/main" id="{392C9506-4D02-43CE-98EA-81A30AF26A76}"/>
              </a:ext>
            </a:extLst>
          </p:cNvPr>
          <p:cNvSpPr>
            <a:spLocks noEditPoints="1"/>
          </p:cNvSpPr>
          <p:nvPr/>
        </p:nvSpPr>
        <p:spPr bwMode="auto">
          <a:xfrm>
            <a:off x="12919393" y="318171"/>
            <a:ext cx="434975" cy="598488"/>
          </a:xfrm>
          <a:custGeom>
            <a:avLst/>
            <a:gdLst>
              <a:gd name="T0" fmla="*/ 64 w 128"/>
              <a:gd name="T1" fmla="*/ 32 h 176"/>
              <a:gd name="T2" fmla="*/ 32 w 128"/>
              <a:gd name="T3" fmla="*/ 64 h 176"/>
              <a:gd name="T4" fmla="*/ 64 w 128"/>
              <a:gd name="T5" fmla="*/ 96 h 176"/>
              <a:gd name="T6" fmla="*/ 96 w 128"/>
              <a:gd name="T7" fmla="*/ 64 h 176"/>
              <a:gd name="T8" fmla="*/ 64 w 128"/>
              <a:gd name="T9" fmla="*/ 32 h 176"/>
              <a:gd name="T10" fmla="*/ 64 w 128"/>
              <a:gd name="T11" fmla="*/ 88 h 176"/>
              <a:gd name="T12" fmla="*/ 40 w 128"/>
              <a:gd name="T13" fmla="*/ 64 h 176"/>
              <a:gd name="T14" fmla="*/ 64 w 128"/>
              <a:gd name="T15" fmla="*/ 40 h 176"/>
              <a:gd name="T16" fmla="*/ 88 w 128"/>
              <a:gd name="T17" fmla="*/ 64 h 176"/>
              <a:gd name="T18" fmla="*/ 64 w 128"/>
              <a:gd name="T19" fmla="*/ 88 h 176"/>
              <a:gd name="T20" fmla="*/ 64 w 128"/>
              <a:gd name="T21" fmla="*/ 0 h 176"/>
              <a:gd name="T22" fmla="*/ 0 w 128"/>
              <a:gd name="T23" fmla="*/ 64 h 176"/>
              <a:gd name="T24" fmla="*/ 64 w 128"/>
              <a:gd name="T25" fmla="*/ 176 h 176"/>
              <a:gd name="T26" fmla="*/ 128 w 128"/>
              <a:gd name="T27" fmla="*/ 64 h 176"/>
              <a:gd name="T28" fmla="*/ 64 w 128"/>
              <a:gd name="T29" fmla="*/ 0 h 176"/>
              <a:gd name="T30" fmla="*/ 64 w 128"/>
              <a:gd name="T31" fmla="*/ 164 h 176"/>
              <a:gd name="T32" fmla="*/ 8 w 128"/>
              <a:gd name="T33" fmla="*/ 64 h 176"/>
              <a:gd name="T34" fmla="*/ 64 w 128"/>
              <a:gd name="T35" fmla="*/ 8 h 176"/>
              <a:gd name="T36" fmla="*/ 120 w 128"/>
              <a:gd name="T37" fmla="*/ 64 h 176"/>
              <a:gd name="T38" fmla="*/ 64 w 128"/>
              <a:gd name="T39" fmla="*/ 16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176">
                <a:moveTo>
                  <a:pt x="64" y="32"/>
                </a:moveTo>
                <a:cubicBezTo>
                  <a:pt x="46" y="32"/>
                  <a:pt x="32" y="46"/>
                  <a:pt x="32" y="64"/>
                </a:cubicBezTo>
                <a:cubicBezTo>
                  <a:pt x="32" y="82"/>
                  <a:pt x="46" y="96"/>
                  <a:pt x="64" y="96"/>
                </a:cubicBezTo>
                <a:cubicBezTo>
                  <a:pt x="82" y="96"/>
                  <a:pt x="96" y="82"/>
                  <a:pt x="96" y="64"/>
                </a:cubicBezTo>
                <a:cubicBezTo>
                  <a:pt x="96" y="46"/>
                  <a:pt x="82" y="32"/>
                  <a:pt x="64" y="32"/>
                </a:cubicBezTo>
                <a:moveTo>
                  <a:pt x="64" y="88"/>
                </a:moveTo>
                <a:cubicBezTo>
                  <a:pt x="51" y="88"/>
                  <a:pt x="40" y="77"/>
                  <a:pt x="40" y="64"/>
                </a:cubicBezTo>
                <a:cubicBezTo>
                  <a:pt x="40" y="51"/>
                  <a:pt x="51" y="40"/>
                  <a:pt x="64" y="40"/>
                </a:cubicBezTo>
                <a:cubicBezTo>
                  <a:pt x="77" y="40"/>
                  <a:pt x="88" y="51"/>
                  <a:pt x="88" y="64"/>
                </a:cubicBezTo>
                <a:cubicBezTo>
                  <a:pt x="88" y="77"/>
                  <a:pt x="77" y="88"/>
                  <a:pt x="64" y="88"/>
                </a:cubicBezTo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16"/>
                  <a:pt x="64" y="176"/>
                  <a:pt x="64" y="176"/>
                </a:cubicBezTo>
                <a:cubicBezTo>
                  <a:pt x="64" y="176"/>
                  <a:pt x="128" y="116"/>
                  <a:pt x="128" y="64"/>
                </a:cubicBezTo>
                <a:cubicBezTo>
                  <a:pt x="128" y="29"/>
                  <a:pt x="99" y="0"/>
                  <a:pt x="64" y="0"/>
                </a:cubicBezTo>
                <a:moveTo>
                  <a:pt x="64" y="164"/>
                </a:moveTo>
                <a:cubicBezTo>
                  <a:pt x="64" y="164"/>
                  <a:pt x="8" y="112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112"/>
                  <a:pt x="64" y="164"/>
                  <a:pt x="64" y="16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43" name="Freeform 288">
            <a:extLst>
              <a:ext uri="{FF2B5EF4-FFF2-40B4-BE49-F238E27FC236}">
                <a16:creationId xmlns:a16="http://schemas.microsoft.com/office/drawing/2014/main" id="{8ED84E06-1D57-46D8-BB80-33DD238EA3A8}"/>
              </a:ext>
            </a:extLst>
          </p:cNvPr>
          <p:cNvSpPr>
            <a:spLocks noEditPoints="1"/>
          </p:cNvSpPr>
          <p:nvPr/>
        </p:nvSpPr>
        <p:spPr bwMode="auto">
          <a:xfrm>
            <a:off x="13983018" y="318171"/>
            <a:ext cx="600075" cy="598488"/>
          </a:xfrm>
          <a:custGeom>
            <a:avLst/>
            <a:gdLst>
              <a:gd name="T0" fmla="*/ 24 w 176"/>
              <a:gd name="T1" fmla="*/ 52 h 176"/>
              <a:gd name="T2" fmla="*/ 80 w 176"/>
              <a:gd name="T3" fmla="*/ 52 h 176"/>
              <a:gd name="T4" fmla="*/ 52 w 176"/>
              <a:gd name="T5" fmla="*/ 72 h 176"/>
              <a:gd name="T6" fmla="*/ 52 w 176"/>
              <a:gd name="T7" fmla="*/ 32 h 176"/>
              <a:gd name="T8" fmla="*/ 52 w 176"/>
              <a:gd name="T9" fmla="*/ 72 h 176"/>
              <a:gd name="T10" fmla="*/ 0 w 176"/>
              <a:gd name="T11" fmla="*/ 52 h 176"/>
              <a:gd name="T12" fmla="*/ 104 w 176"/>
              <a:gd name="T13" fmla="*/ 52 h 176"/>
              <a:gd name="T14" fmla="*/ 52 w 176"/>
              <a:gd name="T15" fmla="*/ 125 h 176"/>
              <a:gd name="T16" fmla="*/ 8 w 176"/>
              <a:gd name="T17" fmla="*/ 52 h 176"/>
              <a:gd name="T18" fmla="*/ 96 w 176"/>
              <a:gd name="T19" fmla="*/ 52 h 176"/>
              <a:gd name="T20" fmla="*/ 96 w 176"/>
              <a:gd name="T21" fmla="*/ 168 h 176"/>
              <a:gd name="T22" fmla="*/ 84 w 176"/>
              <a:gd name="T23" fmla="*/ 171 h 176"/>
              <a:gd name="T24" fmla="*/ 96 w 176"/>
              <a:gd name="T25" fmla="*/ 176 h 176"/>
              <a:gd name="T26" fmla="*/ 100 w 176"/>
              <a:gd name="T27" fmla="*/ 172 h 176"/>
              <a:gd name="T28" fmla="*/ 56 w 176"/>
              <a:gd name="T29" fmla="*/ 148 h 176"/>
              <a:gd name="T30" fmla="*/ 48 w 176"/>
              <a:gd name="T31" fmla="*/ 148 h 176"/>
              <a:gd name="T32" fmla="*/ 53 w 176"/>
              <a:gd name="T33" fmla="*/ 156 h 176"/>
              <a:gd name="T34" fmla="*/ 56 w 176"/>
              <a:gd name="T35" fmla="*/ 151 h 176"/>
              <a:gd name="T36" fmla="*/ 73 w 176"/>
              <a:gd name="T37" fmla="*/ 164 h 176"/>
              <a:gd name="T38" fmla="*/ 60 w 176"/>
              <a:gd name="T39" fmla="*/ 162 h 176"/>
              <a:gd name="T40" fmla="*/ 70 w 176"/>
              <a:gd name="T41" fmla="*/ 171 h 176"/>
              <a:gd name="T42" fmla="*/ 75 w 176"/>
              <a:gd name="T43" fmla="*/ 169 h 176"/>
              <a:gd name="T44" fmla="*/ 129 w 176"/>
              <a:gd name="T45" fmla="*/ 88 h 176"/>
              <a:gd name="T46" fmla="*/ 134 w 176"/>
              <a:gd name="T47" fmla="*/ 87 h 176"/>
              <a:gd name="T48" fmla="*/ 138 w 176"/>
              <a:gd name="T49" fmla="*/ 75 h 176"/>
              <a:gd name="T50" fmla="*/ 127 w 176"/>
              <a:gd name="T51" fmla="*/ 82 h 176"/>
              <a:gd name="T52" fmla="*/ 152 w 176"/>
              <a:gd name="T53" fmla="*/ 58 h 176"/>
              <a:gd name="T54" fmla="*/ 144 w 176"/>
              <a:gd name="T55" fmla="*/ 69 h 176"/>
              <a:gd name="T56" fmla="*/ 150 w 176"/>
              <a:gd name="T57" fmla="*/ 69 h 176"/>
              <a:gd name="T58" fmla="*/ 157 w 176"/>
              <a:gd name="T59" fmla="*/ 59 h 176"/>
              <a:gd name="T60" fmla="*/ 152 w 176"/>
              <a:gd name="T61" fmla="*/ 138 h 176"/>
              <a:gd name="T62" fmla="*/ 150 w 176"/>
              <a:gd name="T63" fmla="*/ 146 h 176"/>
              <a:gd name="T64" fmla="*/ 153 w 176"/>
              <a:gd name="T65" fmla="*/ 154 h 176"/>
              <a:gd name="T66" fmla="*/ 157 w 176"/>
              <a:gd name="T67" fmla="*/ 150 h 176"/>
              <a:gd name="T68" fmla="*/ 157 w 176"/>
              <a:gd name="T69" fmla="*/ 141 h 176"/>
              <a:gd name="T70" fmla="*/ 175 w 176"/>
              <a:gd name="T71" fmla="*/ 48 h 176"/>
              <a:gd name="T72" fmla="*/ 166 w 176"/>
              <a:gd name="T73" fmla="*/ 49 h 176"/>
              <a:gd name="T74" fmla="*/ 168 w 176"/>
              <a:gd name="T75" fmla="*/ 56 h 176"/>
              <a:gd name="T76" fmla="*/ 174 w 176"/>
              <a:gd name="T77" fmla="*/ 54 h 176"/>
              <a:gd name="T78" fmla="*/ 142 w 176"/>
              <a:gd name="T79" fmla="*/ 160 h 176"/>
              <a:gd name="T80" fmla="*/ 133 w 176"/>
              <a:gd name="T81" fmla="*/ 168 h 176"/>
              <a:gd name="T82" fmla="*/ 138 w 176"/>
              <a:gd name="T83" fmla="*/ 171 h 176"/>
              <a:gd name="T84" fmla="*/ 147 w 176"/>
              <a:gd name="T85" fmla="*/ 161 h 176"/>
              <a:gd name="T86" fmla="*/ 133 w 176"/>
              <a:gd name="T87" fmla="*/ 106 h 176"/>
              <a:gd name="T88" fmla="*/ 126 w 176"/>
              <a:gd name="T89" fmla="*/ 96 h 176"/>
              <a:gd name="T90" fmla="*/ 126 w 176"/>
              <a:gd name="T91" fmla="*/ 110 h 176"/>
              <a:gd name="T92" fmla="*/ 131 w 176"/>
              <a:gd name="T93" fmla="*/ 112 h 176"/>
              <a:gd name="T94" fmla="*/ 149 w 176"/>
              <a:gd name="T95" fmla="*/ 124 h 176"/>
              <a:gd name="T96" fmla="*/ 138 w 176"/>
              <a:gd name="T97" fmla="*/ 118 h 176"/>
              <a:gd name="T98" fmla="*/ 143 w 176"/>
              <a:gd name="T99" fmla="*/ 129 h 176"/>
              <a:gd name="T100" fmla="*/ 148 w 176"/>
              <a:gd name="T101" fmla="*/ 130 h 176"/>
              <a:gd name="T102" fmla="*/ 120 w 176"/>
              <a:gd name="T103" fmla="*/ 167 h 176"/>
              <a:gd name="T104" fmla="*/ 108 w 176"/>
              <a:gd name="T105" fmla="*/ 172 h 176"/>
              <a:gd name="T106" fmla="*/ 113 w 176"/>
              <a:gd name="T107" fmla="*/ 176 h 176"/>
              <a:gd name="T108" fmla="*/ 125 w 176"/>
              <a:gd name="T109" fmla="*/ 17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6" h="176">
                <a:moveTo>
                  <a:pt x="52" y="24"/>
                </a:moveTo>
                <a:cubicBezTo>
                  <a:pt x="37" y="24"/>
                  <a:pt x="24" y="37"/>
                  <a:pt x="24" y="52"/>
                </a:cubicBezTo>
                <a:cubicBezTo>
                  <a:pt x="24" y="68"/>
                  <a:pt x="37" y="80"/>
                  <a:pt x="52" y="80"/>
                </a:cubicBezTo>
                <a:cubicBezTo>
                  <a:pt x="67" y="80"/>
                  <a:pt x="80" y="68"/>
                  <a:pt x="80" y="52"/>
                </a:cubicBezTo>
                <a:cubicBezTo>
                  <a:pt x="80" y="37"/>
                  <a:pt x="67" y="24"/>
                  <a:pt x="52" y="24"/>
                </a:cubicBezTo>
                <a:moveTo>
                  <a:pt x="52" y="72"/>
                </a:moveTo>
                <a:cubicBezTo>
                  <a:pt x="41" y="72"/>
                  <a:pt x="32" y="63"/>
                  <a:pt x="32" y="52"/>
                </a:cubicBezTo>
                <a:cubicBezTo>
                  <a:pt x="32" y="41"/>
                  <a:pt x="41" y="32"/>
                  <a:pt x="52" y="32"/>
                </a:cubicBezTo>
                <a:cubicBezTo>
                  <a:pt x="63" y="32"/>
                  <a:pt x="72" y="41"/>
                  <a:pt x="72" y="52"/>
                </a:cubicBezTo>
                <a:cubicBezTo>
                  <a:pt x="72" y="63"/>
                  <a:pt x="63" y="72"/>
                  <a:pt x="52" y="72"/>
                </a:cubicBezTo>
                <a:moveTo>
                  <a:pt x="52" y="0"/>
                </a:moveTo>
                <a:cubicBezTo>
                  <a:pt x="23" y="0"/>
                  <a:pt x="0" y="23"/>
                  <a:pt x="0" y="52"/>
                </a:cubicBezTo>
                <a:cubicBezTo>
                  <a:pt x="0" y="95"/>
                  <a:pt x="52" y="136"/>
                  <a:pt x="52" y="136"/>
                </a:cubicBezTo>
                <a:cubicBezTo>
                  <a:pt x="52" y="136"/>
                  <a:pt x="104" y="95"/>
                  <a:pt x="104" y="52"/>
                </a:cubicBezTo>
                <a:cubicBezTo>
                  <a:pt x="104" y="23"/>
                  <a:pt x="81" y="0"/>
                  <a:pt x="52" y="0"/>
                </a:cubicBezTo>
                <a:moveTo>
                  <a:pt x="52" y="125"/>
                </a:moveTo>
                <a:cubicBezTo>
                  <a:pt x="47" y="121"/>
                  <a:pt x="40" y="114"/>
                  <a:pt x="32" y="105"/>
                </a:cubicBezTo>
                <a:cubicBezTo>
                  <a:pt x="21" y="92"/>
                  <a:pt x="8" y="72"/>
                  <a:pt x="8" y="52"/>
                </a:cubicBezTo>
                <a:cubicBezTo>
                  <a:pt x="8" y="28"/>
                  <a:pt x="28" y="8"/>
                  <a:pt x="52" y="8"/>
                </a:cubicBezTo>
                <a:cubicBezTo>
                  <a:pt x="76" y="8"/>
                  <a:pt x="96" y="28"/>
                  <a:pt x="96" y="52"/>
                </a:cubicBezTo>
                <a:cubicBezTo>
                  <a:pt x="96" y="83"/>
                  <a:pt x="64" y="114"/>
                  <a:pt x="52" y="125"/>
                </a:cubicBezTo>
                <a:moveTo>
                  <a:pt x="96" y="168"/>
                </a:moveTo>
                <a:cubicBezTo>
                  <a:pt x="93" y="168"/>
                  <a:pt x="91" y="168"/>
                  <a:pt x="88" y="167"/>
                </a:cubicBezTo>
                <a:cubicBezTo>
                  <a:pt x="86" y="167"/>
                  <a:pt x="84" y="168"/>
                  <a:pt x="84" y="171"/>
                </a:cubicBezTo>
                <a:cubicBezTo>
                  <a:pt x="83" y="173"/>
                  <a:pt x="85" y="175"/>
                  <a:pt x="87" y="175"/>
                </a:cubicBezTo>
                <a:cubicBezTo>
                  <a:pt x="90" y="175"/>
                  <a:pt x="93" y="176"/>
                  <a:pt x="96" y="176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98" y="176"/>
                  <a:pt x="100" y="174"/>
                  <a:pt x="100" y="172"/>
                </a:cubicBezTo>
                <a:cubicBezTo>
                  <a:pt x="100" y="170"/>
                  <a:pt x="98" y="168"/>
                  <a:pt x="96" y="168"/>
                </a:cubicBezTo>
                <a:moveTo>
                  <a:pt x="56" y="148"/>
                </a:moveTo>
                <a:cubicBezTo>
                  <a:pt x="56" y="146"/>
                  <a:pt x="54" y="144"/>
                  <a:pt x="52" y="144"/>
                </a:cubicBezTo>
                <a:cubicBezTo>
                  <a:pt x="50" y="144"/>
                  <a:pt x="48" y="146"/>
                  <a:pt x="48" y="148"/>
                </a:cubicBezTo>
                <a:cubicBezTo>
                  <a:pt x="48" y="148"/>
                  <a:pt x="48" y="151"/>
                  <a:pt x="49" y="153"/>
                </a:cubicBezTo>
                <a:cubicBezTo>
                  <a:pt x="50" y="155"/>
                  <a:pt x="51" y="156"/>
                  <a:pt x="53" y="156"/>
                </a:cubicBezTo>
                <a:cubicBezTo>
                  <a:pt x="53" y="156"/>
                  <a:pt x="54" y="156"/>
                  <a:pt x="54" y="156"/>
                </a:cubicBezTo>
                <a:cubicBezTo>
                  <a:pt x="56" y="155"/>
                  <a:pt x="57" y="153"/>
                  <a:pt x="56" y="151"/>
                </a:cubicBezTo>
                <a:cubicBezTo>
                  <a:pt x="56" y="149"/>
                  <a:pt x="56" y="148"/>
                  <a:pt x="56" y="148"/>
                </a:cubicBezTo>
                <a:moveTo>
                  <a:pt x="73" y="164"/>
                </a:moveTo>
                <a:cubicBezTo>
                  <a:pt x="70" y="163"/>
                  <a:pt x="68" y="162"/>
                  <a:pt x="66" y="161"/>
                </a:cubicBezTo>
                <a:cubicBezTo>
                  <a:pt x="64" y="159"/>
                  <a:pt x="61" y="160"/>
                  <a:pt x="60" y="162"/>
                </a:cubicBezTo>
                <a:cubicBezTo>
                  <a:pt x="59" y="164"/>
                  <a:pt x="60" y="166"/>
                  <a:pt x="62" y="167"/>
                </a:cubicBezTo>
                <a:cubicBezTo>
                  <a:pt x="64" y="169"/>
                  <a:pt x="67" y="170"/>
                  <a:pt x="70" y="171"/>
                </a:cubicBezTo>
                <a:cubicBezTo>
                  <a:pt x="70" y="171"/>
                  <a:pt x="71" y="172"/>
                  <a:pt x="71" y="172"/>
                </a:cubicBezTo>
                <a:cubicBezTo>
                  <a:pt x="73" y="172"/>
                  <a:pt x="74" y="171"/>
                  <a:pt x="75" y="169"/>
                </a:cubicBezTo>
                <a:cubicBezTo>
                  <a:pt x="76" y="167"/>
                  <a:pt x="75" y="164"/>
                  <a:pt x="73" y="164"/>
                </a:cubicBezTo>
                <a:moveTo>
                  <a:pt x="129" y="88"/>
                </a:moveTo>
                <a:cubicBezTo>
                  <a:pt x="129" y="88"/>
                  <a:pt x="130" y="88"/>
                  <a:pt x="131" y="88"/>
                </a:cubicBezTo>
                <a:cubicBezTo>
                  <a:pt x="132" y="88"/>
                  <a:pt x="133" y="88"/>
                  <a:pt x="134" y="87"/>
                </a:cubicBezTo>
                <a:cubicBezTo>
                  <a:pt x="135" y="84"/>
                  <a:pt x="137" y="82"/>
                  <a:pt x="139" y="80"/>
                </a:cubicBezTo>
                <a:cubicBezTo>
                  <a:pt x="140" y="79"/>
                  <a:pt x="140" y="76"/>
                  <a:pt x="138" y="75"/>
                </a:cubicBezTo>
                <a:cubicBezTo>
                  <a:pt x="136" y="73"/>
                  <a:pt x="134" y="73"/>
                  <a:pt x="133" y="75"/>
                </a:cubicBezTo>
                <a:cubicBezTo>
                  <a:pt x="131" y="78"/>
                  <a:pt x="129" y="80"/>
                  <a:pt x="127" y="82"/>
                </a:cubicBezTo>
                <a:cubicBezTo>
                  <a:pt x="126" y="84"/>
                  <a:pt x="127" y="87"/>
                  <a:pt x="129" y="88"/>
                </a:cubicBezTo>
                <a:moveTo>
                  <a:pt x="152" y="58"/>
                </a:moveTo>
                <a:cubicBezTo>
                  <a:pt x="150" y="59"/>
                  <a:pt x="147" y="61"/>
                  <a:pt x="145" y="63"/>
                </a:cubicBezTo>
                <a:cubicBezTo>
                  <a:pt x="143" y="64"/>
                  <a:pt x="143" y="67"/>
                  <a:pt x="144" y="69"/>
                </a:cubicBezTo>
                <a:cubicBezTo>
                  <a:pt x="145" y="70"/>
                  <a:pt x="146" y="70"/>
                  <a:pt x="148" y="70"/>
                </a:cubicBezTo>
                <a:cubicBezTo>
                  <a:pt x="148" y="70"/>
                  <a:pt x="149" y="70"/>
                  <a:pt x="150" y="69"/>
                </a:cubicBezTo>
                <a:cubicBezTo>
                  <a:pt x="152" y="68"/>
                  <a:pt x="154" y="66"/>
                  <a:pt x="157" y="64"/>
                </a:cubicBezTo>
                <a:cubicBezTo>
                  <a:pt x="158" y="63"/>
                  <a:pt x="159" y="61"/>
                  <a:pt x="157" y="59"/>
                </a:cubicBezTo>
                <a:cubicBezTo>
                  <a:pt x="156" y="57"/>
                  <a:pt x="154" y="57"/>
                  <a:pt x="152" y="58"/>
                </a:cubicBezTo>
                <a:moveTo>
                  <a:pt x="152" y="138"/>
                </a:moveTo>
                <a:cubicBezTo>
                  <a:pt x="150" y="138"/>
                  <a:pt x="149" y="140"/>
                  <a:pt x="149" y="142"/>
                </a:cubicBezTo>
                <a:cubicBezTo>
                  <a:pt x="150" y="144"/>
                  <a:pt x="150" y="145"/>
                  <a:pt x="150" y="146"/>
                </a:cubicBezTo>
                <a:cubicBezTo>
                  <a:pt x="150" y="147"/>
                  <a:pt x="150" y="148"/>
                  <a:pt x="149" y="149"/>
                </a:cubicBezTo>
                <a:cubicBezTo>
                  <a:pt x="149" y="151"/>
                  <a:pt x="150" y="153"/>
                  <a:pt x="153" y="154"/>
                </a:cubicBezTo>
                <a:cubicBezTo>
                  <a:pt x="153" y="154"/>
                  <a:pt x="153" y="154"/>
                  <a:pt x="153" y="154"/>
                </a:cubicBezTo>
                <a:cubicBezTo>
                  <a:pt x="155" y="154"/>
                  <a:pt x="157" y="152"/>
                  <a:pt x="157" y="150"/>
                </a:cubicBezTo>
                <a:cubicBezTo>
                  <a:pt x="158" y="149"/>
                  <a:pt x="158" y="148"/>
                  <a:pt x="158" y="146"/>
                </a:cubicBezTo>
                <a:cubicBezTo>
                  <a:pt x="158" y="144"/>
                  <a:pt x="158" y="142"/>
                  <a:pt x="157" y="141"/>
                </a:cubicBezTo>
                <a:cubicBezTo>
                  <a:pt x="157" y="138"/>
                  <a:pt x="155" y="137"/>
                  <a:pt x="152" y="138"/>
                </a:cubicBezTo>
                <a:moveTo>
                  <a:pt x="175" y="48"/>
                </a:moveTo>
                <a:cubicBezTo>
                  <a:pt x="174" y="46"/>
                  <a:pt x="172" y="46"/>
                  <a:pt x="170" y="47"/>
                </a:cubicBezTo>
                <a:cubicBezTo>
                  <a:pt x="170" y="47"/>
                  <a:pt x="169" y="47"/>
                  <a:pt x="166" y="49"/>
                </a:cubicBezTo>
                <a:cubicBezTo>
                  <a:pt x="164" y="50"/>
                  <a:pt x="164" y="52"/>
                  <a:pt x="165" y="54"/>
                </a:cubicBezTo>
                <a:cubicBezTo>
                  <a:pt x="166" y="55"/>
                  <a:pt x="167" y="56"/>
                  <a:pt x="168" y="56"/>
                </a:cubicBezTo>
                <a:cubicBezTo>
                  <a:pt x="169" y="56"/>
                  <a:pt x="170" y="56"/>
                  <a:pt x="170" y="55"/>
                </a:cubicBezTo>
                <a:cubicBezTo>
                  <a:pt x="172" y="54"/>
                  <a:pt x="174" y="54"/>
                  <a:pt x="174" y="54"/>
                </a:cubicBezTo>
                <a:cubicBezTo>
                  <a:pt x="176" y="53"/>
                  <a:pt x="176" y="50"/>
                  <a:pt x="175" y="48"/>
                </a:cubicBezTo>
                <a:moveTo>
                  <a:pt x="142" y="160"/>
                </a:moveTo>
                <a:cubicBezTo>
                  <a:pt x="140" y="161"/>
                  <a:pt x="138" y="162"/>
                  <a:pt x="135" y="163"/>
                </a:cubicBezTo>
                <a:cubicBezTo>
                  <a:pt x="133" y="164"/>
                  <a:pt x="132" y="166"/>
                  <a:pt x="133" y="168"/>
                </a:cubicBezTo>
                <a:cubicBezTo>
                  <a:pt x="134" y="170"/>
                  <a:pt x="135" y="171"/>
                  <a:pt x="137" y="171"/>
                </a:cubicBezTo>
                <a:cubicBezTo>
                  <a:pt x="137" y="171"/>
                  <a:pt x="138" y="171"/>
                  <a:pt x="138" y="171"/>
                </a:cubicBezTo>
                <a:cubicBezTo>
                  <a:pt x="141" y="169"/>
                  <a:pt x="144" y="168"/>
                  <a:pt x="146" y="166"/>
                </a:cubicBezTo>
                <a:cubicBezTo>
                  <a:pt x="148" y="165"/>
                  <a:pt x="149" y="162"/>
                  <a:pt x="147" y="161"/>
                </a:cubicBezTo>
                <a:cubicBezTo>
                  <a:pt x="146" y="159"/>
                  <a:pt x="144" y="158"/>
                  <a:pt x="142" y="160"/>
                </a:cubicBezTo>
                <a:moveTo>
                  <a:pt x="133" y="106"/>
                </a:moveTo>
                <a:cubicBezTo>
                  <a:pt x="132" y="104"/>
                  <a:pt x="131" y="102"/>
                  <a:pt x="131" y="100"/>
                </a:cubicBezTo>
                <a:cubicBezTo>
                  <a:pt x="130" y="98"/>
                  <a:pt x="128" y="96"/>
                  <a:pt x="126" y="96"/>
                </a:cubicBezTo>
                <a:cubicBezTo>
                  <a:pt x="124" y="97"/>
                  <a:pt x="122" y="99"/>
                  <a:pt x="123" y="101"/>
                </a:cubicBezTo>
                <a:cubicBezTo>
                  <a:pt x="123" y="104"/>
                  <a:pt x="124" y="107"/>
                  <a:pt x="126" y="110"/>
                </a:cubicBezTo>
                <a:cubicBezTo>
                  <a:pt x="126" y="111"/>
                  <a:pt x="128" y="112"/>
                  <a:pt x="129" y="112"/>
                </a:cubicBezTo>
                <a:cubicBezTo>
                  <a:pt x="130" y="112"/>
                  <a:pt x="131" y="112"/>
                  <a:pt x="131" y="112"/>
                </a:cubicBezTo>
                <a:cubicBezTo>
                  <a:pt x="133" y="111"/>
                  <a:pt x="134" y="108"/>
                  <a:pt x="133" y="106"/>
                </a:cubicBezTo>
                <a:moveTo>
                  <a:pt x="149" y="124"/>
                </a:moveTo>
                <a:cubicBezTo>
                  <a:pt x="147" y="122"/>
                  <a:pt x="145" y="120"/>
                  <a:pt x="143" y="118"/>
                </a:cubicBezTo>
                <a:cubicBezTo>
                  <a:pt x="142" y="116"/>
                  <a:pt x="139" y="116"/>
                  <a:pt x="138" y="118"/>
                </a:cubicBezTo>
                <a:cubicBezTo>
                  <a:pt x="136" y="119"/>
                  <a:pt x="136" y="122"/>
                  <a:pt x="138" y="123"/>
                </a:cubicBezTo>
                <a:cubicBezTo>
                  <a:pt x="139" y="125"/>
                  <a:pt x="141" y="127"/>
                  <a:pt x="143" y="129"/>
                </a:cubicBezTo>
                <a:cubicBezTo>
                  <a:pt x="144" y="130"/>
                  <a:pt x="145" y="131"/>
                  <a:pt x="146" y="131"/>
                </a:cubicBezTo>
                <a:cubicBezTo>
                  <a:pt x="147" y="131"/>
                  <a:pt x="148" y="130"/>
                  <a:pt x="148" y="130"/>
                </a:cubicBezTo>
                <a:cubicBezTo>
                  <a:pt x="150" y="128"/>
                  <a:pt x="150" y="126"/>
                  <a:pt x="149" y="124"/>
                </a:cubicBezTo>
                <a:moveTo>
                  <a:pt x="120" y="167"/>
                </a:moveTo>
                <a:cubicBezTo>
                  <a:pt x="118" y="167"/>
                  <a:pt x="115" y="168"/>
                  <a:pt x="112" y="168"/>
                </a:cubicBezTo>
                <a:cubicBezTo>
                  <a:pt x="110" y="168"/>
                  <a:pt x="108" y="170"/>
                  <a:pt x="108" y="172"/>
                </a:cubicBezTo>
                <a:cubicBezTo>
                  <a:pt x="109" y="174"/>
                  <a:pt x="110" y="176"/>
                  <a:pt x="112" y="176"/>
                </a:cubicBezTo>
                <a:cubicBezTo>
                  <a:pt x="112" y="176"/>
                  <a:pt x="113" y="176"/>
                  <a:pt x="113" y="176"/>
                </a:cubicBezTo>
                <a:cubicBezTo>
                  <a:pt x="116" y="176"/>
                  <a:pt x="118" y="175"/>
                  <a:pt x="121" y="175"/>
                </a:cubicBezTo>
                <a:cubicBezTo>
                  <a:pt x="123" y="175"/>
                  <a:pt x="125" y="173"/>
                  <a:pt x="125" y="170"/>
                </a:cubicBezTo>
                <a:cubicBezTo>
                  <a:pt x="124" y="168"/>
                  <a:pt x="122" y="167"/>
                  <a:pt x="120" y="167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44" name="Freeform 289">
            <a:extLst>
              <a:ext uri="{FF2B5EF4-FFF2-40B4-BE49-F238E27FC236}">
                <a16:creationId xmlns:a16="http://schemas.microsoft.com/office/drawing/2014/main" id="{442C44A6-DDB2-46FF-8103-82C14FB4E3BD}"/>
              </a:ext>
            </a:extLst>
          </p:cNvPr>
          <p:cNvSpPr>
            <a:spLocks noEditPoints="1"/>
          </p:cNvSpPr>
          <p:nvPr/>
        </p:nvSpPr>
        <p:spPr bwMode="auto">
          <a:xfrm>
            <a:off x="15291118" y="318171"/>
            <a:ext cx="273050" cy="598488"/>
          </a:xfrm>
          <a:custGeom>
            <a:avLst/>
            <a:gdLst>
              <a:gd name="T0" fmla="*/ 40 w 80"/>
              <a:gd name="T1" fmla="*/ 0 h 176"/>
              <a:gd name="T2" fmla="*/ 0 w 80"/>
              <a:gd name="T3" fmla="*/ 40 h 176"/>
              <a:gd name="T4" fmla="*/ 22 w 80"/>
              <a:gd name="T5" fmla="*/ 76 h 176"/>
              <a:gd name="T6" fmla="*/ 40 w 80"/>
              <a:gd name="T7" fmla="*/ 176 h 176"/>
              <a:gd name="T8" fmla="*/ 58 w 80"/>
              <a:gd name="T9" fmla="*/ 76 h 176"/>
              <a:gd name="T10" fmla="*/ 80 w 80"/>
              <a:gd name="T11" fmla="*/ 40 h 176"/>
              <a:gd name="T12" fmla="*/ 40 w 80"/>
              <a:gd name="T13" fmla="*/ 0 h 176"/>
              <a:gd name="T14" fmla="*/ 40 w 80"/>
              <a:gd name="T15" fmla="*/ 140 h 176"/>
              <a:gd name="T16" fmla="*/ 30 w 80"/>
              <a:gd name="T17" fmla="*/ 79 h 176"/>
              <a:gd name="T18" fmla="*/ 40 w 80"/>
              <a:gd name="T19" fmla="*/ 80 h 176"/>
              <a:gd name="T20" fmla="*/ 50 w 80"/>
              <a:gd name="T21" fmla="*/ 79 h 176"/>
              <a:gd name="T22" fmla="*/ 40 w 80"/>
              <a:gd name="T23" fmla="*/ 140 h 176"/>
              <a:gd name="T24" fmla="*/ 40 w 80"/>
              <a:gd name="T25" fmla="*/ 72 h 176"/>
              <a:gd name="T26" fmla="*/ 8 w 80"/>
              <a:gd name="T27" fmla="*/ 40 h 176"/>
              <a:gd name="T28" fmla="*/ 40 w 80"/>
              <a:gd name="T29" fmla="*/ 8 h 176"/>
              <a:gd name="T30" fmla="*/ 72 w 80"/>
              <a:gd name="T31" fmla="*/ 40 h 176"/>
              <a:gd name="T32" fmla="*/ 40 w 80"/>
              <a:gd name="T33" fmla="*/ 72 h 176"/>
              <a:gd name="T34" fmla="*/ 40 w 80"/>
              <a:gd name="T35" fmla="*/ 16 h 176"/>
              <a:gd name="T36" fmla="*/ 16 w 80"/>
              <a:gd name="T37" fmla="*/ 40 h 176"/>
              <a:gd name="T38" fmla="*/ 20 w 80"/>
              <a:gd name="T39" fmla="*/ 44 h 176"/>
              <a:gd name="T40" fmla="*/ 24 w 80"/>
              <a:gd name="T41" fmla="*/ 40 h 176"/>
              <a:gd name="T42" fmla="*/ 40 w 80"/>
              <a:gd name="T43" fmla="*/ 24 h 176"/>
              <a:gd name="T44" fmla="*/ 44 w 80"/>
              <a:gd name="T45" fmla="*/ 20 h 176"/>
              <a:gd name="T46" fmla="*/ 40 w 80"/>
              <a:gd name="T47" fmla="*/ 1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0" h="176">
                <a:moveTo>
                  <a:pt x="40" y="0"/>
                </a:moveTo>
                <a:cubicBezTo>
                  <a:pt x="18" y="0"/>
                  <a:pt x="0" y="18"/>
                  <a:pt x="0" y="40"/>
                </a:cubicBezTo>
                <a:cubicBezTo>
                  <a:pt x="0" y="56"/>
                  <a:pt x="9" y="69"/>
                  <a:pt x="22" y="76"/>
                </a:cubicBezTo>
                <a:cubicBezTo>
                  <a:pt x="40" y="176"/>
                  <a:pt x="40" y="176"/>
                  <a:pt x="40" y="176"/>
                </a:cubicBezTo>
                <a:cubicBezTo>
                  <a:pt x="58" y="76"/>
                  <a:pt x="58" y="76"/>
                  <a:pt x="58" y="76"/>
                </a:cubicBezTo>
                <a:cubicBezTo>
                  <a:pt x="71" y="69"/>
                  <a:pt x="80" y="56"/>
                  <a:pt x="80" y="40"/>
                </a:cubicBezTo>
                <a:cubicBezTo>
                  <a:pt x="80" y="18"/>
                  <a:pt x="62" y="0"/>
                  <a:pt x="40" y="0"/>
                </a:cubicBezTo>
                <a:moveTo>
                  <a:pt x="40" y="140"/>
                </a:moveTo>
                <a:cubicBezTo>
                  <a:pt x="30" y="79"/>
                  <a:pt x="30" y="79"/>
                  <a:pt x="30" y="79"/>
                </a:cubicBezTo>
                <a:cubicBezTo>
                  <a:pt x="33" y="80"/>
                  <a:pt x="37" y="80"/>
                  <a:pt x="40" y="80"/>
                </a:cubicBezTo>
                <a:cubicBezTo>
                  <a:pt x="43" y="80"/>
                  <a:pt x="47" y="80"/>
                  <a:pt x="50" y="79"/>
                </a:cubicBezTo>
                <a:lnTo>
                  <a:pt x="40" y="140"/>
                </a:lnTo>
                <a:close/>
                <a:moveTo>
                  <a:pt x="40" y="72"/>
                </a:moveTo>
                <a:cubicBezTo>
                  <a:pt x="22" y="72"/>
                  <a:pt x="8" y="58"/>
                  <a:pt x="8" y="40"/>
                </a:cubicBezTo>
                <a:cubicBezTo>
                  <a:pt x="8" y="22"/>
                  <a:pt x="22" y="8"/>
                  <a:pt x="40" y="8"/>
                </a:cubicBezTo>
                <a:cubicBezTo>
                  <a:pt x="58" y="8"/>
                  <a:pt x="72" y="22"/>
                  <a:pt x="72" y="40"/>
                </a:cubicBezTo>
                <a:cubicBezTo>
                  <a:pt x="72" y="58"/>
                  <a:pt x="58" y="72"/>
                  <a:pt x="40" y="72"/>
                </a:cubicBezTo>
                <a:moveTo>
                  <a:pt x="40" y="16"/>
                </a:moveTo>
                <a:cubicBezTo>
                  <a:pt x="40" y="16"/>
                  <a:pt x="16" y="16"/>
                  <a:pt x="16" y="40"/>
                </a:cubicBezTo>
                <a:cubicBezTo>
                  <a:pt x="16" y="42"/>
                  <a:pt x="18" y="44"/>
                  <a:pt x="20" y="44"/>
                </a:cubicBezTo>
                <a:cubicBezTo>
                  <a:pt x="22" y="44"/>
                  <a:pt x="24" y="42"/>
                  <a:pt x="24" y="40"/>
                </a:cubicBezTo>
                <a:cubicBezTo>
                  <a:pt x="24" y="24"/>
                  <a:pt x="40" y="24"/>
                  <a:pt x="40" y="24"/>
                </a:cubicBezTo>
                <a:cubicBezTo>
                  <a:pt x="42" y="24"/>
                  <a:pt x="44" y="22"/>
                  <a:pt x="44" y="20"/>
                </a:cubicBezTo>
                <a:cubicBezTo>
                  <a:pt x="44" y="18"/>
                  <a:pt x="42" y="16"/>
                  <a:pt x="40" y="1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45" name="Freeform 290">
            <a:extLst>
              <a:ext uri="{FF2B5EF4-FFF2-40B4-BE49-F238E27FC236}">
                <a16:creationId xmlns:a16="http://schemas.microsoft.com/office/drawing/2014/main" id="{36556FA6-B0B7-4AB4-98B1-A46DBFA16CCC}"/>
              </a:ext>
            </a:extLst>
          </p:cNvPr>
          <p:cNvSpPr>
            <a:spLocks noEditPoints="1"/>
          </p:cNvSpPr>
          <p:nvPr/>
        </p:nvSpPr>
        <p:spPr bwMode="auto">
          <a:xfrm>
            <a:off x="16273780" y="318171"/>
            <a:ext cx="600075" cy="598488"/>
          </a:xfrm>
          <a:custGeom>
            <a:avLst/>
            <a:gdLst>
              <a:gd name="T0" fmla="*/ 94 w 176"/>
              <a:gd name="T1" fmla="*/ 94 h 176"/>
              <a:gd name="T2" fmla="*/ 94 w 176"/>
              <a:gd name="T3" fmla="*/ 82 h 176"/>
              <a:gd name="T4" fmla="*/ 82 w 176"/>
              <a:gd name="T5" fmla="*/ 82 h 176"/>
              <a:gd name="T6" fmla="*/ 82 w 176"/>
              <a:gd name="T7" fmla="*/ 94 h 176"/>
              <a:gd name="T8" fmla="*/ 94 w 176"/>
              <a:gd name="T9" fmla="*/ 94 h 176"/>
              <a:gd name="T10" fmla="*/ 88 w 176"/>
              <a:gd name="T11" fmla="*/ 0 h 176"/>
              <a:gd name="T12" fmla="*/ 0 w 176"/>
              <a:gd name="T13" fmla="*/ 88 h 176"/>
              <a:gd name="T14" fmla="*/ 88 w 176"/>
              <a:gd name="T15" fmla="*/ 176 h 176"/>
              <a:gd name="T16" fmla="*/ 176 w 176"/>
              <a:gd name="T17" fmla="*/ 88 h 176"/>
              <a:gd name="T18" fmla="*/ 88 w 176"/>
              <a:gd name="T19" fmla="*/ 0 h 176"/>
              <a:gd name="T20" fmla="*/ 92 w 176"/>
              <a:gd name="T21" fmla="*/ 168 h 176"/>
              <a:gd name="T22" fmla="*/ 92 w 176"/>
              <a:gd name="T23" fmla="*/ 156 h 176"/>
              <a:gd name="T24" fmla="*/ 88 w 176"/>
              <a:gd name="T25" fmla="*/ 152 h 176"/>
              <a:gd name="T26" fmla="*/ 84 w 176"/>
              <a:gd name="T27" fmla="*/ 156 h 176"/>
              <a:gd name="T28" fmla="*/ 84 w 176"/>
              <a:gd name="T29" fmla="*/ 168 h 176"/>
              <a:gd name="T30" fmla="*/ 8 w 176"/>
              <a:gd name="T31" fmla="*/ 92 h 176"/>
              <a:gd name="T32" fmla="*/ 20 w 176"/>
              <a:gd name="T33" fmla="*/ 92 h 176"/>
              <a:gd name="T34" fmla="*/ 24 w 176"/>
              <a:gd name="T35" fmla="*/ 88 h 176"/>
              <a:gd name="T36" fmla="*/ 20 w 176"/>
              <a:gd name="T37" fmla="*/ 84 h 176"/>
              <a:gd name="T38" fmla="*/ 8 w 176"/>
              <a:gd name="T39" fmla="*/ 84 h 176"/>
              <a:gd name="T40" fmla="*/ 84 w 176"/>
              <a:gd name="T41" fmla="*/ 8 h 176"/>
              <a:gd name="T42" fmla="*/ 84 w 176"/>
              <a:gd name="T43" fmla="*/ 20 h 176"/>
              <a:gd name="T44" fmla="*/ 88 w 176"/>
              <a:gd name="T45" fmla="*/ 24 h 176"/>
              <a:gd name="T46" fmla="*/ 92 w 176"/>
              <a:gd name="T47" fmla="*/ 20 h 176"/>
              <a:gd name="T48" fmla="*/ 92 w 176"/>
              <a:gd name="T49" fmla="*/ 8 h 176"/>
              <a:gd name="T50" fmla="*/ 168 w 176"/>
              <a:gd name="T51" fmla="*/ 84 h 176"/>
              <a:gd name="T52" fmla="*/ 156 w 176"/>
              <a:gd name="T53" fmla="*/ 84 h 176"/>
              <a:gd name="T54" fmla="*/ 152 w 176"/>
              <a:gd name="T55" fmla="*/ 88 h 176"/>
              <a:gd name="T56" fmla="*/ 156 w 176"/>
              <a:gd name="T57" fmla="*/ 92 h 176"/>
              <a:gd name="T58" fmla="*/ 168 w 176"/>
              <a:gd name="T59" fmla="*/ 92 h 176"/>
              <a:gd name="T60" fmla="*/ 92 w 176"/>
              <a:gd name="T61" fmla="*/ 168 h 176"/>
              <a:gd name="T62" fmla="*/ 37 w 176"/>
              <a:gd name="T63" fmla="*/ 139 h 176"/>
              <a:gd name="T64" fmla="*/ 105 w 176"/>
              <a:gd name="T65" fmla="*/ 105 h 176"/>
              <a:gd name="T66" fmla="*/ 139 w 176"/>
              <a:gd name="T67" fmla="*/ 37 h 176"/>
              <a:gd name="T68" fmla="*/ 71 w 176"/>
              <a:gd name="T69" fmla="*/ 71 h 176"/>
              <a:gd name="T70" fmla="*/ 37 w 176"/>
              <a:gd name="T71" fmla="*/ 139 h 176"/>
              <a:gd name="T72" fmla="*/ 122 w 176"/>
              <a:gd name="T73" fmla="*/ 54 h 176"/>
              <a:gd name="T74" fmla="*/ 99 w 176"/>
              <a:gd name="T75" fmla="*/ 99 h 176"/>
              <a:gd name="T76" fmla="*/ 54 w 176"/>
              <a:gd name="T77" fmla="*/ 122 h 176"/>
              <a:gd name="T78" fmla="*/ 77 w 176"/>
              <a:gd name="T79" fmla="*/ 77 h 176"/>
              <a:gd name="T80" fmla="*/ 122 w 176"/>
              <a:gd name="T81" fmla="*/ 5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76" h="176">
                <a:moveTo>
                  <a:pt x="94" y="94"/>
                </a:moveTo>
                <a:cubicBezTo>
                  <a:pt x="97" y="91"/>
                  <a:pt x="97" y="85"/>
                  <a:pt x="94" y="82"/>
                </a:cubicBezTo>
                <a:cubicBezTo>
                  <a:pt x="91" y="79"/>
                  <a:pt x="85" y="79"/>
                  <a:pt x="82" y="82"/>
                </a:cubicBezTo>
                <a:cubicBezTo>
                  <a:pt x="79" y="85"/>
                  <a:pt x="79" y="91"/>
                  <a:pt x="82" y="94"/>
                </a:cubicBezTo>
                <a:cubicBezTo>
                  <a:pt x="85" y="97"/>
                  <a:pt x="91" y="97"/>
                  <a:pt x="94" y="94"/>
                </a:cubicBezTo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92" y="168"/>
                </a:moveTo>
                <a:cubicBezTo>
                  <a:pt x="92" y="156"/>
                  <a:pt x="92" y="156"/>
                  <a:pt x="92" y="156"/>
                </a:cubicBezTo>
                <a:cubicBezTo>
                  <a:pt x="92" y="154"/>
                  <a:pt x="90" y="152"/>
                  <a:pt x="88" y="152"/>
                </a:cubicBezTo>
                <a:cubicBezTo>
                  <a:pt x="86" y="152"/>
                  <a:pt x="84" y="154"/>
                  <a:pt x="84" y="156"/>
                </a:cubicBezTo>
                <a:cubicBezTo>
                  <a:pt x="84" y="168"/>
                  <a:pt x="84" y="168"/>
                  <a:pt x="84" y="168"/>
                </a:cubicBezTo>
                <a:cubicBezTo>
                  <a:pt x="43" y="166"/>
                  <a:pt x="10" y="133"/>
                  <a:pt x="8" y="92"/>
                </a:cubicBezTo>
                <a:cubicBezTo>
                  <a:pt x="20" y="92"/>
                  <a:pt x="20" y="92"/>
                  <a:pt x="20" y="92"/>
                </a:cubicBezTo>
                <a:cubicBezTo>
                  <a:pt x="22" y="92"/>
                  <a:pt x="24" y="90"/>
                  <a:pt x="24" y="88"/>
                </a:cubicBezTo>
                <a:cubicBezTo>
                  <a:pt x="24" y="86"/>
                  <a:pt x="22" y="84"/>
                  <a:pt x="20" y="84"/>
                </a:cubicBezTo>
                <a:cubicBezTo>
                  <a:pt x="8" y="84"/>
                  <a:pt x="8" y="84"/>
                  <a:pt x="8" y="84"/>
                </a:cubicBezTo>
                <a:cubicBezTo>
                  <a:pt x="10" y="43"/>
                  <a:pt x="43" y="10"/>
                  <a:pt x="84" y="8"/>
                </a:cubicBezTo>
                <a:cubicBezTo>
                  <a:pt x="84" y="20"/>
                  <a:pt x="84" y="20"/>
                  <a:pt x="84" y="20"/>
                </a:cubicBezTo>
                <a:cubicBezTo>
                  <a:pt x="84" y="22"/>
                  <a:pt x="86" y="24"/>
                  <a:pt x="88" y="24"/>
                </a:cubicBezTo>
                <a:cubicBezTo>
                  <a:pt x="90" y="24"/>
                  <a:pt x="92" y="22"/>
                  <a:pt x="92" y="20"/>
                </a:cubicBezTo>
                <a:cubicBezTo>
                  <a:pt x="92" y="8"/>
                  <a:pt x="92" y="8"/>
                  <a:pt x="92" y="8"/>
                </a:cubicBezTo>
                <a:cubicBezTo>
                  <a:pt x="133" y="10"/>
                  <a:pt x="166" y="43"/>
                  <a:pt x="168" y="84"/>
                </a:cubicBezTo>
                <a:cubicBezTo>
                  <a:pt x="156" y="84"/>
                  <a:pt x="156" y="84"/>
                  <a:pt x="156" y="84"/>
                </a:cubicBezTo>
                <a:cubicBezTo>
                  <a:pt x="154" y="84"/>
                  <a:pt x="152" y="86"/>
                  <a:pt x="152" y="88"/>
                </a:cubicBezTo>
                <a:cubicBezTo>
                  <a:pt x="152" y="90"/>
                  <a:pt x="154" y="92"/>
                  <a:pt x="156" y="92"/>
                </a:cubicBezTo>
                <a:cubicBezTo>
                  <a:pt x="168" y="92"/>
                  <a:pt x="168" y="92"/>
                  <a:pt x="168" y="92"/>
                </a:cubicBezTo>
                <a:cubicBezTo>
                  <a:pt x="166" y="133"/>
                  <a:pt x="133" y="166"/>
                  <a:pt x="92" y="168"/>
                </a:cubicBezTo>
                <a:moveTo>
                  <a:pt x="37" y="139"/>
                </a:moveTo>
                <a:cubicBezTo>
                  <a:pt x="105" y="105"/>
                  <a:pt x="105" y="105"/>
                  <a:pt x="105" y="105"/>
                </a:cubicBezTo>
                <a:cubicBezTo>
                  <a:pt x="139" y="37"/>
                  <a:pt x="139" y="37"/>
                  <a:pt x="139" y="37"/>
                </a:cubicBezTo>
                <a:cubicBezTo>
                  <a:pt x="71" y="71"/>
                  <a:pt x="71" y="71"/>
                  <a:pt x="71" y="71"/>
                </a:cubicBezTo>
                <a:lnTo>
                  <a:pt x="37" y="139"/>
                </a:lnTo>
                <a:close/>
                <a:moveTo>
                  <a:pt x="122" y="54"/>
                </a:moveTo>
                <a:cubicBezTo>
                  <a:pt x="99" y="99"/>
                  <a:pt x="99" y="99"/>
                  <a:pt x="99" y="99"/>
                </a:cubicBezTo>
                <a:cubicBezTo>
                  <a:pt x="54" y="122"/>
                  <a:pt x="54" y="122"/>
                  <a:pt x="54" y="122"/>
                </a:cubicBezTo>
                <a:cubicBezTo>
                  <a:pt x="77" y="77"/>
                  <a:pt x="77" y="77"/>
                  <a:pt x="77" y="77"/>
                </a:cubicBezTo>
                <a:lnTo>
                  <a:pt x="122" y="5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46" name="Freeform 291">
            <a:extLst>
              <a:ext uri="{FF2B5EF4-FFF2-40B4-BE49-F238E27FC236}">
                <a16:creationId xmlns:a16="http://schemas.microsoft.com/office/drawing/2014/main" id="{E63F6357-4C14-4753-A662-5D944928723F}"/>
              </a:ext>
            </a:extLst>
          </p:cNvPr>
          <p:cNvSpPr>
            <a:spLocks noEditPoints="1"/>
          </p:cNvSpPr>
          <p:nvPr/>
        </p:nvSpPr>
        <p:spPr bwMode="auto">
          <a:xfrm>
            <a:off x="17418368" y="318171"/>
            <a:ext cx="600075" cy="598488"/>
          </a:xfrm>
          <a:custGeom>
            <a:avLst/>
            <a:gdLst>
              <a:gd name="T0" fmla="*/ 173 w 176"/>
              <a:gd name="T1" fmla="*/ 16 h 176"/>
              <a:gd name="T2" fmla="*/ 173 w 176"/>
              <a:gd name="T3" fmla="*/ 16 h 176"/>
              <a:gd name="T4" fmla="*/ 117 w 176"/>
              <a:gd name="T5" fmla="*/ 0 h 176"/>
              <a:gd name="T6" fmla="*/ 117 w 176"/>
              <a:gd name="T7" fmla="*/ 0 h 176"/>
              <a:gd name="T8" fmla="*/ 116 w 176"/>
              <a:gd name="T9" fmla="*/ 0 h 176"/>
              <a:gd name="T10" fmla="*/ 115 w 176"/>
              <a:gd name="T11" fmla="*/ 0 h 176"/>
              <a:gd name="T12" fmla="*/ 115 w 176"/>
              <a:gd name="T13" fmla="*/ 0 h 176"/>
              <a:gd name="T14" fmla="*/ 60 w 176"/>
              <a:gd name="T15" fmla="*/ 16 h 176"/>
              <a:gd name="T16" fmla="*/ 5 w 176"/>
              <a:gd name="T17" fmla="*/ 0 h 176"/>
              <a:gd name="T18" fmla="*/ 5 w 176"/>
              <a:gd name="T19" fmla="*/ 0 h 176"/>
              <a:gd name="T20" fmla="*/ 4 w 176"/>
              <a:gd name="T21" fmla="*/ 0 h 176"/>
              <a:gd name="T22" fmla="*/ 0 w 176"/>
              <a:gd name="T23" fmla="*/ 4 h 176"/>
              <a:gd name="T24" fmla="*/ 0 w 176"/>
              <a:gd name="T25" fmla="*/ 156 h 176"/>
              <a:gd name="T26" fmla="*/ 3 w 176"/>
              <a:gd name="T27" fmla="*/ 160 h 176"/>
              <a:gd name="T28" fmla="*/ 3 w 176"/>
              <a:gd name="T29" fmla="*/ 160 h 176"/>
              <a:gd name="T30" fmla="*/ 59 w 176"/>
              <a:gd name="T31" fmla="*/ 176 h 176"/>
              <a:gd name="T32" fmla="*/ 59 w 176"/>
              <a:gd name="T33" fmla="*/ 176 h 176"/>
              <a:gd name="T34" fmla="*/ 60 w 176"/>
              <a:gd name="T35" fmla="*/ 176 h 176"/>
              <a:gd name="T36" fmla="*/ 61 w 176"/>
              <a:gd name="T37" fmla="*/ 176 h 176"/>
              <a:gd name="T38" fmla="*/ 61 w 176"/>
              <a:gd name="T39" fmla="*/ 176 h 176"/>
              <a:gd name="T40" fmla="*/ 116 w 176"/>
              <a:gd name="T41" fmla="*/ 160 h 176"/>
              <a:gd name="T42" fmla="*/ 171 w 176"/>
              <a:gd name="T43" fmla="*/ 176 h 176"/>
              <a:gd name="T44" fmla="*/ 171 w 176"/>
              <a:gd name="T45" fmla="*/ 176 h 176"/>
              <a:gd name="T46" fmla="*/ 172 w 176"/>
              <a:gd name="T47" fmla="*/ 176 h 176"/>
              <a:gd name="T48" fmla="*/ 176 w 176"/>
              <a:gd name="T49" fmla="*/ 172 h 176"/>
              <a:gd name="T50" fmla="*/ 176 w 176"/>
              <a:gd name="T51" fmla="*/ 20 h 176"/>
              <a:gd name="T52" fmla="*/ 173 w 176"/>
              <a:gd name="T53" fmla="*/ 16 h 176"/>
              <a:gd name="T54" fmla="*/ 56 w 176"/>
              <a:gd name="T55" fmla="*/ 167 h 176"/>
              <a:gd name="T56" fmla="*/ 8 w 176"/>
              <a:gd name="T57" fmla="*/ 153 h 176"/>
              <a:gd name="T58" fmla="*/ 8 w 176"/>
              <a:gd name="T59" fmla="*/ 9 h 176"/>
              <a:gd name="T60" fmla="*/ 56 w 176"/>
              <a:gd name="T61" fmla="*/ 23 h 176"/>
              <a:gd name="T62" fmla="*/ 56 w 176"/>
              <a:gd name="T63" fmla="*/ 167 h 176"/>
              <a:gd name="T64" fmla="*/ 112 w 176"/>
              <a:gd name="T65" fmla="*/ 153 h 176"/>
              <a:gd name="T66" fmla="*/ 64 w 176"/>
              <a:gd name="T67" fmla="*/ 167 h 176"/>
              <a:gd name="T68" fmla="*/ 64 w 176"/>
              <a:gd name="T69" fmla="*/ 23 h 176"/>
              <a:gd name="T70" fmla="*/ 112 w 176"/>
              <a:gd name="T71" fmla="*/ 9 h 176"/>
              <a:gd name="T72" fmla="*/ 112 w 176"/>
              <a:gd name="T73" fmla="*/ 153 h 176"/>
              <a:gd name="T74" fmla="*/ 168 w 176"/>
              <a:gd name="T75" fmla="*/ 167 h 176"/>
              <a:gd name="T76" fmla="*/ 120 w 176"/>
              <a:gd name="T77" fmla="*/ 153 h 176"/>
              <a:gd name="T78" fmla="*/ 120 w 176"/>
              <a:gd name="T79" fmla="*/ 9 h 176"/>
              <a:gd name="T80" fmla="*/ 168 w 176"/>
              <a:gd name="T81" fmla="*/ 23 h 176"/>
              <a:gd name="T82" fmla="*/ 168 w 176"/>
              <a:gd name="T83" fmla="*/ 167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6" h="176">
                <a:moveTo>
                  <a:pt x="173" y="16"/>
                </a:moveTo>
                <a:cubicBezTo>
                  <a:pt x="173" y="16"/>
                  <a:pt x="173" y="16"/>
                  <a:pt x="173" y="16"/>
                </a:cubicBezTo>
                <a:cubicBezTo>
                  <a:pt x="117" y="0"/>
                  <a:pt x="117" y="0"/>
                  <a:pt x="117" y="0"/>
                </a:cubicBezTo>
                <a:cubicBezTo>
                  <a:pt x="117" y="0"/>
                  <a:pt x="117" y="0"/>
                  <a:pt x="117" y="0"/>
                </a:cubicBezTo>
                <a:cubicBezTo>
                  <a:pt x="117" y="0"/>
                  <a:pt x="116" y="0"/>
                  <a:pt x="116" y="0"/>
                </a:cubicBezTo>
                <a:cubicBezTo>
                  <a:pt x="116" y="0"/>
                  <a:pt x="115" y="0"/>
                  <a:pt x="115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60" y="16"/>
                  <a:pt x="60" y="16"/>
                  <a:pt x="60" y="16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58"/>
                  <a:pt x="1" y="159"/>
                  <a:pt x="3" y="160"/>
                </a:cubicBezTo>
                <a:cubicBezTo>
                  <a:pt x="3" y="160"/>
                  <a:pt x="3" y="160"/>
                  <a:pt x="3" y="160"/>
                </a:cubicBezTo>
                <a:cubicBezTo>
                  <a:pt x="59" y="176"/>
                  <a:pt x="59" y="176"/>
                  <a:pt x="59" y="176"/>
                </a:cubicBezTo>
                <a:cubicBezTo>
                  <a:pt x="59" y="176"/>
                  <a:pt x="59" y="176"/>
                  <a:pt x="59" y="176"/>
                </a:cubicBezTo>
                <a:cubicBezTo>
                  <a:pt x="59" y="176"/>
                  <a:pt x="60" y="176"/>
                  <a:pt x="60" y="176"/>
                </a:cubicBezTo>
                <a:cubicBezTo>
                  <a:pt x="60" y="176"/>
                  <a:pt x="61" y="176"/>
                  <a:pt x="61" y="176"/>
                </a:cubicBezTo>
                <a:cubicBezTo>
                  <a:pt x="61" y="176"/>
                  <a:pt x="61" y="176"/>
                  <a:pt x="61" y="176"/>
                </a:cubicBezTo>
                <a:cubicBezTo>
                  <a:pt x="116" y="160"/>
                  <a:pt x="116" y="160"/>
                  <a:pt x="116" y="160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1" y="176"/>
                  <a:pt x="172" y="176"/>
                  <a:pt x="172" y="176"/>
                </a:cubicBezTo>
                <a:cubicBezTo>
                  <a:pt x="174" y="176"/>
                  <a:pt x="176" y="174"/>
                  <a:pt x="176" y="172"/>
                </a:cubicBezTo>
                <a:cubicBezTo>
                  <a:pt x="176" y="20"/>
                  <a:pt x="176" y="20"/>
                  <a:pt x="176" y="20"/>
                </a:cubicBezTo>
                <a:cubicBezTo>
                  <a:pt x="176" y="18"/>
                  <a:pt x="175" y="17"/>
                  <a:pt x="173" y="16"/>
                </a:cubicBezTo>
                <a:moveTo>
                  <a:pt x="56" y="167"/>
                </a:moveTo>
                <a:cubicBezTo>
                  <a:pt x="8" y="153"/>
                  <a:pt x="8" y="153"/>
                  <a:pt x="8" y="153"/>
                </a:cubicBezTo>
                <a:cubicBezTo>
                  <a:pt x="8" y="9"/>
                  <a:pt x="8" y="9"/>
                  <a:pt x="8" y="9"/>
                </a:cubicBezTo>
                <a:cubicBezTo>
                  <a:pt x="56" y="23"/>
                  <a:pt x="56" y="23"/>
                  <a:pt x="56" y="23"/>
                </a:cubicBezTo>
                <a:lnTo>
                  <a:pt x="56" y="167"/>
                </a:lnTo>
                <a:close/>
                <a:moveTo>
                  <a:pt x="112" y="153"/>
                </a:moveTo>
                <a:cubicBezTo>
                  <a:pt x="64" y="167"/>
                  <a:pt x="64" y="167"/>
                  <a:pt x="64" y="167"/>
                </a:cubicBezTo>
                <a:cubicBezTo>
                  <a:pt x="64" y="23"/>
                  <a:pt x="64" y="23"/>
                  <a:pt x="64" y="23"/>
                </a:cubicBezTo>
                <a:cubicBezTo>
                  <a:pt x="112" y="9"/>
                  <a:pt x="112" y="9"/>
                  <a:pt x="112" y="9"/>
                </a:cubicBezTo>
                <a:lnTo>
                  <a:pt x="112" y="153"/>
                </a:lnTo>
                <a:close/>
                <a:moveTo>
                  <a:pt x="168" y="167"/>
                </a:moveTo>
                <a:cubicBezTo>
                  <a:pt x="120" y="153"/>
                  <a:pt x="120" y="153"/>
                  <a:pt x="120" y="153"/>
                </a:cubicBezTo>
                <a:cubicBezTo>
                  <a:pt x="120" y="9"/>
                  <a:pt x="120" y="9"/>
                  <a:pt x="120" y="9"/>
                </a:cubicBezTo>
                <a:cubicBezTo>
                  <a:pt x="168" y="23"/>
                  <a:pt x="168" y="23"/>
                  <a:pt x="168" y="23"/>
                </a:cubicBezTo>
                <a:lnTo>
                  <a:pt x="168" y="16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47" name="Freeform 292">
            <a:extLst>
              <a:ext uri="{FF2B5EF4-FFF2-40B4-BE49-F238E27FC236}">
                <a16:creationId xmlns:a16="http://schemas.microsoft.com/office/drawing/2014/main" id="{4B9639D9-B63C-4AB8-B1F0-2F28E6144CA4}"/>
              </a:ext>
            </a:extLst>
          </p:cNvPr>
          <p:cNvSpPr>
            <a:spLocks noEditPoints="1"/>
          </p:cNvSpPr>
          <p:nvPr/>
        </p:nvSpPr>
        <p:spPr bwMode="auto">
          <a:xfrm>
            <a:off x="18564543" y="318171"/>
            <a:ext cx="600075" cy="598488"/>
          </a:xfrm>
          <a:custGeom>
            <a:avLst/>
            <a:gdLst>
              <a:gd name="T0" fmla="*/ 108 w 176"/>
              <a:gd name="T1" fmla="*/ 56 h 176"/>
              <a:gd name="T2" fmla="*/ 92 w 176"/>
              <a:gd name="T3" fmla="*/ 56 h 176"/>
              <a:gd name="T4" fmla="*/ 32 w 176"/>
              <a:gd name="T5" fmla="*/ 128 h 176"/>
              <a:gd name="T6" fmla="*/ 32 w 176"/>
              <a:gd name="T7" fmla="*/ 112 h 176"/>
              <a:gd name="T8" fmla="*/ 32 w 176"/>
              <a:gd name="T9" fmla="*/ 128 h 176"/>
              <a:gd name="T10" fmla="*/ 34 w 176"/>
              <a:gd name="T11" fmla="*/ 95 h 176"/>
              <a:gd name="T12" fmla="*/ 38 w 176"/>
              <a:gd name="T13" fmla="*/ 105 h 176"/>
              <a:gd name="T14" fmla="*/ 51 w 176"/>
              <a:gd name="T15" fmla="*/ 90 h 176"/>
              <a:gd name="T16" fmla="*/ 40 w 176"/>
              <a:gd name="T17" fmla="*/ 88 h 176"/>
              <a:gd name="T18" fmla="*/ 51 w 176"/>
              <a:gd name="T19" fmla="*/ 90 h 176"/>
              <a:gd name="T20" fmla="*/ 173 w 176"/>
              <a:gd name="T21" fmla="*/ 16 h 176"/>
              <a:gd name="T22" fmla="*/ 117 w 176"/>
              <a:gd name="T23" fmla="*/ 0 h 176"/>
              <a:gd name="T24" fmla="*/ 115 w 176"/>
              <a:gd name="T25" fmla="*/ 0 h 176"/>
              <a:gd name="T26" fmla="*/ 60 w 176"/>
              <a:gd name="T27" fmla="*/ 16 h 176"/>
              <a:gd name="T28" fmla="*/ 5 w 176"/>
              <a:gd name="T29" fmla="*/ 0 h 176"/>
              <a:gd name="T30" fmla="*/ 0 w 176"/>
              <a:gd name="T31" fmla="*/ 4 h 176"/>
              <a:gd name="T32" fmla="*/ 3 w 176"/>
              <a:gd name="T33" fmla="*/ 160 h 176"/>
              <a:gd name="T34" fmla="*/ 59 w 176"/>
              <a:gd name="T35" fmla="*/ 176 h 176"/>
              <a:gd name="T36" fmla="*/ 60 w 176"/>
              <a:gd name="T37" fmla="*/ 176 h 176"/>
              <a:gd name="T38" fmla="*/ 61 w 176"/>
              <a:gd name="T39" fmla="*/ 176 h 176"/>
              <a:gd name="T40" fmla="*/ 171 w 176"/>
              <a:gd name="T41" fmla="*/ 176 h 176"/>
              <a:gd name="T42" fmla="*/ 172 w 176"/>
              <a:gd name="T43" fmla="*/ 176 h 176"/>
              <a:gd name="T44" fmla="*/ 176 w 176"/>
              <a:gd name="T45" fmla="*/ 20 h 176"/>
              <a:gd name="T46" fmla="*/ 56 w 176"/>
              <a:gd name="T47" fmla="*/ 167 h 176"/>
              <a:gd name="T48" fmla="*/ 8 w 176"/>
              <a:gd name="T49" fmla="*/ 9 h 176"/>
              <a:gd name="T50" fmla="*/ 56 w 176"/>
              <a:gd name="T51" fmla="*/ 167 h 176"/>
              <a:gd name="T52" fmla="*/ 64 w 176"/>
              <a:gd name="T53" fmla="*/ 167 h 176"/>
              <a:gd name="T54" fmla="*/ 67 w 176"/>
              <a:gd name="T55" fmla="*/ 83 h 176"/>
              <a:gd name="T56" fmla="*/ 69 w 176"/>
              <a:gd name="T57" fmla="*/ 72 h 176"/>
              <a:gd name="T58" fmla="*/ 64 w 176"/>
              <a:gd name="T59" fmla="*/ 23 h 176"/>
              <a:gd name="T60" fmla="*/ 112 w 176"/>
              <a:gd name="T61" fmla="*/ 153 h 176"/>
              <a:gd name="T62" fmla="*/ 120 w 176"/>
              <a:gd name="T63" fmla="*/ 153 h 176"/>
              <a:gd name="T64" fmla="*/ 125 w 176"/>
              <a:gd name="T65" fmla="*/ 65 h 176"/>
              <a:gd name="T66" fmla="*/ 122 w 176"/>
              <a:gd name="T67" fmla="*/ 55 h 176"/>
              <a:gd name="T68" fmla="*/ 120 w 176"/>
              <a:gd name="T69" fmla="*/ 9 h 176"/>
              <a:gd name="T70" fmla="*/ 168 w 176"/>
              <a:gd name="T71" fmla="*/ 167 h 176"/>
              <a:gd name="T72" fmla="*/ 151 w 176"/>
              <a:gd name="T73" fmla="*/ 103 h 176"/>
              <a:gd name="T74" fmla="*/ 143 w 176"/>
              <a:gd name="T75" fmla="*/ 95 h 176"/>
              <a:gd name="T76" fmla="*/ 142 w 176"/>
              <a:gd name="T77" fmla="*/ 88 h 176"/>
              <a:gd name="T78" fmla="*/ 146 w 176"/>
              <a:gd name="T79" fmla="*/ 78 h 176"/>
              <a:gd name="T80" fmla="*/ 142 w 176"/>
              <a:gd name="T81" fmla="*/ 88 h 176"/>
              <a:gd name="T82" fmla="*/ 140 w 176"/>
              <a:gd name="T83" fmla="*/ 112 h 176"/>
              <a:gd name="T84" fmla="*/ 137 w 176"/>
              <a:gd name="T85" fmla="*/ 119 h 176"/>
              <a:gd name="T86" fmla="*/ 137 w 176"/>
              <a:gd name="T87" fmla="*/ 129 h 176"/>
              <a:gd name="T88" fmla="*/ 140 w 176"/>
              <a:gd name="T89" fmla="*/ 136 h 176"/>
              <a:gd name="T90" fmla="*/ 148 w 176"/>
              <a:gd name="T91" fmla="*/ 130 h 176"/>
              <a:gd name="T92" fmla="*/ 156 w 176"/>
              <a:gd name="T93" fmla="*/ 136 h 176"/>
              <a:gd name="T94" fmla="*/ 159 w 176"/>
              <a:gd name="T95" fmla="*/ 129 h 176"/>
              <a:gd name="T96" fmla="*/ 159 w 176"/>
              <a:gd name="T97" fmla="*/ 119 h 176"/>
              <a:gd name="T98" fmla="*/ 156 w 176"/>
              <a:gd name="T99" fmla="*/ 112 h 176"/>
              <a:gd name="T100" fmla="*/ 148 w 176"/>
              <a:gd name="T101" fmla="*/ 118 h 176"/>
              <a:gd name="T102" fmla="*/ 134 w 176"/>
              <a:gd name="T103" fmla="*/ 76 h 176"/>
              <a:gd name="T104" fmla="*/ 141 w 176"/>
              <a:gd name="T105" fmla="*/ 71 h 176"/>
              <a:gd name="T106" fmla="*/ 136 w 176"/>
              <a:gd name="T107" fmla="*/ 65 h 176"/>
              <a:gd name="T108" fmla="*/ 134 w 176"/>
              <a:gd name="T109" fmla="*/ 76 h 176"/>
              <a:gd name="T110" fmla="*/ 81 w 176"/>
              <a:gd name="T111" fmla="*/ 61 h 176"/>
              <a:gd name="T112" fmla="*/ 80 w 176"/>
              <a:gd name="T113" fmla="*/ 7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76">
                <a:moveTo>
                  <a:pt x="100" y="64"/>
                </a:moveTo>
                <a:cubicBezTo>
                  <a:pt x="104" y="64"/>
                  <a:pt x="108" y="60"/>
                  <a:pt x="108" y="56"/>
                </a:cubicBezTo>
                <a:cubicBezTo>
                  <a:pt x="108" y="52"/>
                  <a:pt x="104" y="48"/>
                  <a:pt x="100" y="48"/>
                </a:cubicBezTo>
                <a:cubicBezTo>
                  <a:pt x="96" y="48"/>
                  <a:pt x="92" y="52"/>
                  <a:pt x="92" y="56"/>
                </a:cubicBezTo>
                <a:cubicBezTo>
                  <a:pt x="92" y="60"/>
                  <a:pt x="96" y="64"/>
                  <a:pt x="100" y="64"/>
                </a:cubicBezTo>
                <a:moveTo>
                  <a:pt x="32" y="128"/>
                </a:moveTo>
                <a:cubicBezTo>
                  <a:pt x="36" y="128"/>
                  <a:pt x="40" y="124"/>
                  <a:pt x="40" y="120"/>
                </a:cubicBezTo>
                <a:cubicBezTo>
                  <a:pt x="40" y="116"/>
                  <a:pt x="36" y="112"/>
                  <a:pt x="32" y="112"/>
                </a:cubicBezTo>
                <a:cubicBezTo>
                  <a:pt x="28" y="112"/>
                  <a:pt x="24" y="116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moveTo>
                  <a:pt x="41" y="99"/>
                </a:moveTo>
                <a:cubicBezTo>
                  <a:pt x="34" y="95"/>
                  <a:pt x="34" y="95"/>
                  <a:pt x="34" y="95"/>
                </a:cubicBezTo>
                <a:cubicBezTo>
                  <a:pt x="32" y="97"/>
                  <a:pt x="31" y="100"/>
                  <a:pt x="30" y="103"/>
                </a:cubicBezTo>
                <a:cubicBezTo>
                  <a:pt x="38" y="105"/>
                  <a:pt x="38" y="105"/>
                  <a:pt x="38" y="105"/>
                </a:cubicBezTo>
                <a:cubicBezTo>
                  <a:pt x="39" y="103"/>
                  <a:pt x="39" y="101"/>
                  <a:pt x="41" y="99"/>
                </a:cubicBezTo>
                <a:moveTo>
                  <a:pt x="51" y="90"/>
                </a:moveTo>
                <a:cubicBezTo>
                  <a:pt x="47" y="83"/>
                  <a:pt x="47" y="83"/>
                  <a:pt x="47" y="83"/>
                </a:cubicBezTo>
                <a:cubicBezTo>
                  <a:pt x="44" y="85"/>
                  <a:pt x="42" y="86"/>
                  <a:pt x="40" y="88"/>
                </a:cubicBezTo>
                <a:cubicBezTo>
                  <a:pt x="45" y="94"/>
                  <a:pt x="45" y="94"/>
                  <a:pt x="45" y="94"/>
                </a:cubicBezTo>
                <a:cubicBezTo>
                  <a:pt x="47" y="93"/>
                  <a:pt x="49" y="91"/>
                  <a:pt x="51" y="90"/>
                </a:cubicBezTo>
                <a:moveTo>
                  <a:pt x="173" y="16"/>
                </a:moveTo>
                <a:cubicBezTo>
                  <a:pt x="173" y="16"/>
                  <a:pt x="173" y="16"/>
                  <a:pt x="173" y="16"/>
                </a:cubicBezTo>
                <a:cubicBezTo>
                  <a:pt x="117" y="0"/>
                  <a:pt x="117" y="0"/>
                  <a:pt x="117" y="0"/>
                </a:cubicBezTo>
                <a:cubicBezTo>
                  <a:pt x="117" y="0"/>
                  <a:pt x="117" y="0"/>
                  <a:pt x="117" y="0"/>
                </a:cubicBezTo>
                <a:cubicBezTo>
                  <a:pt x="117" y="0"/>
                  <a:pt x="116" y="0"/>
                  <a:pt x="116" y="0"/>
                </a:cubicBezTo>
                <a:cubicBezTo>
                  <a:pt x="116" y="0"/>
                  <a:pt x="115" y="0"/>
                  <a:pt x="115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60" y="16"/>
                  <a:pt x="60" y="16"/>
                  <a:pt x="60" y="16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58"/>
                  <a:pt x="1" y="159"/>
                  <a:pt x="3" y="160"/>
                </a:cubicBezTo>
                <a:cubicBezTo>
                  <a:pt x="3" y="160"/>
                  <a:pt x="3" y="160"/>
                  <a:pt x="3" y="160"/>
                </a:cubicBezTo>
                <a:cubicBezTo>
                  <a:pt x="59" y="176"/>
                  <a:pt x="59" y="176"/>
                  <a:pt x="59" y="176"/>
                </a:cubicBezTo>
                <a:cubicBezTo>
                  <a:pt x="59" y="176"/>
                  <a:pt x="59" y="176"/>
                  <a:pt x="59" y="176"/>
                </a:cubicBezTo>
                <a:cubicBezTo>
                  <a:pt x="59" y="176"/>
                  <a:pt x="60" y="176"/>
                  <a:pt x="60" y="176"/>
                </a:cubicBezTo>
                <a:cubicBezTo>
                  <a:pt x="60" y="176"/>
                  <a:pt x="61" y="176"/>
                  <a:pt x="61" y="176"/>
                </a:cubicBezTo>
                <a:cubicBezTo>
                  <a:pt x="61" y="176"/>
                  <a:pt x="61" y="176"/>
                  <a:pt x="61" y="176"/>
                </a:cubicBezTo>
                <a:cubicBezTo>
                  <a:pt x="116" y="160"/>
                  <a:pt x="116" y="160"/>
                  <a:pt x="116" y="160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1" y="176"/>
                  <a:pt x="172" y="176"/>
                  <a:pt x="172" y="176"/>
                </a:cubicBezTo>
                <a:cubicBezTo>
                  <a:pt x="174" y="176"/>
                  <a:pt x="176" y="174"/>
                  <a:pt x="176" y="172"/>
                </a:cubicBezTo>
                <a:cubicBezTo>
                  <a:pt x="176" y="20"/>
                  <a:pt x="176" y="20"/>
                  <a:pt x="176" y="20"/>
                </a:cubicBezTo>
                <a:cubicBezTo>
                  <a:pt x="176" y="18"/>
                  <a:pt x="175" y="17"/>
                  <a:pt x="173" y="16"/>
                </a:cubicBezTo>
                <a:moveTo>
                  <a:pt x="56" y="167"/>
                </a:moveTo>
                <a:cubicBezTo>
                  <a:pt x="8" y="153"/>
                  <a:pt x="8" y="153"/>
                  <a:pt x="8" y="153"/>
                </a:cubicBezTo>
                <a:cubicBezTo>
                  <a:pt x="8" y="9"/>
                  <a:pt x="8" y="9"/>
                  <a:pt x="8" y="9"/>
                </a:cubicBezTo>
                <a:cubicBezTo>
                  <a:pt x="56" y="23"/>
                  <a:pt x="56" y="23"/>
                  <a:pt x="56" y="23"/>
                </a:cubicBezTo>
                <a:lnTo>
                  <a:pt x="56" y="167"/>
                </a:lnTo>
                <a:close/>
                <a:moveTo>
                  <a:pt x="112" y="153"/>
                </a:moveTo>
                <a:cubicBezTo>
                  <a:pt x="64" y="167"/>
                  <a:pt x="64" y="167"/>
                  <a:pt x="64" y="167"/>
                </a:cubicBezTo>
                <a:cubicBezTo>
                  <a:pt x="64" y="76"/>
                  <a:pt x="64" y="76"/>
                  <a:pt x="64" y="76"/>
                </a:cubicBezTo>
                <a:cubicBezTo>
                  <a:pt x="67" y="83"/>
                  <a:pt x="67" y="83"/>
                  <a:pt x="67" y="83"/>
                </a:cubicBezTo>
                <a:cubicBezTo>
                  <a:pt x="70" y="82"/>
                  <a:pt x="72" y="80"/>
                  <a:pt x="75" y="78"/>
                </a:cubicBezTo>
                <a:cubicBezTo>
                  <a:pt x="69" y="72"/>
                  <a:pt x="69" y="72"/>
                  <a:pt x="69" y="72"/>
                </a:cubicBezTo>
                <a:cubicBezTo>
                  <a:pt x="68" y="74"/>
                  <a:pt x="66" y="75"/>
                  <a:pt x="64" y="76"/>
                </a:cubicBezTo>
                <a:cubicBezTo>
                  <a:pt x="64" y="23"/>
                  <a:pt x="64" y="23"/>
                  <a:pt x="64" y="23"/>
                </a:cubicBezTo>
                <a:cubicBezTo>
                  <a:pt x="112" y="9"/>
                  <a:pt x="112" y="9"/>
                  <a:pt x="112" y="9"/>
                </a:cubicBezTo>
                <a:lnTo>
                  <a:pt x="112" y="153"/>
                </a:lnTo>
                <a:close/>
                <a:moveTo>
                  <a:pt x="168" y="167"/>
                </a:moveTo>
                <a:cubicBezTo>
                  <a:pt x="120" y="153"/>
                  <a:pt x="120" y="153"/>
                  <a:pt x="120" y="153"/>
                </a:cubicBezTo>
                <a:cubicBezTo>
                  <a:pt x="120" y="63"/>
                  <a:pt x="120" y="63"/>
                  <a:pt x="120" y="63"/>
                </a:cubicBezTo>
                <a:cubicBezTo>
                  <a:pt x="122" y="64"/>
                  <a:pt x="123" y="64"/>
                  <a:pt x="125" y="65"/>
                </a:cubicBezTo>
                <a:cubicBezTo>
                  <a:pt x="130" y="59"/>
                  <a:pt x="130" y="59"/>
                  <a:pt x="130" y="59"/>
                </a:cubicBezTo>
                <a:cubicBezTo>
                  <a:pt x="127" y="57"/>
                  <a:pt x="125" y="56"/>
                  <a:pt x="122" y="55"/>
                </a:cubicBezTo>
                <a:cubicBezTo>
                  <a:pt x="120" y="59"/>
                  <a:pt x="120" y="59"/>
                  <a:pt x="120" y="59"/>
                </a:cubicBezTo>
                <a:cubicBezTo>
                  <a:pt x="120" y="9"/>
                  <a:pt x="120" y="9"/>
                  <a:pt x="120" y="9"/>
                </a:cubicBezTo>
                <a:cubicBezTo>
                  <a:pt x="168" y="23"/>
                  <a:pt x="168" y="23"/>
                  <a:pt x="168" y="23"/>
                </a:cubicBezTo>
                <a:lnTo>
                  <a:pt x="168" y="167"/>
                </a:lnTo>
                <a:close/>
                <a:moveTo>
                  <a:pt x="143" y="102"/>
                </a:moveTo>
                <a:cubicBezTo>
                  <a:pt x="151" y="103"/>
                  <a:pt x="151" y="103"/>
                  <a:pt x="151" y="103"/>
                </a:cubicBezTo>
                <a:cubicBezTo>
                  <a:pt x="151" y="100"/>
                  <a:pt x="151" y="97"/>
                  <a:pt x="151" y="94"/>
                </a:cubicBezTo>
                <a:cubicBezTo>
                  <a:pt x="143" y="95"/>
                  <a:pt x="143" y="95"/>
                  <a:pt x="143" y="95"/>
                </a:cubicBezTo>
                <a:cubicBezTo>
                  <a:pt x="143" y="97"/>
                  <a:pt x="143" y="99"/>
                  <a:pt x="143" y="102"/>
                </a:cubicBezTo>
                <a:moveTo>
                  <a:pt x="142" y="88"/>
                </a:moveTo>
                <a:cubicBezTo>
                  <a:pt x="150" y="86"/>
                  <a:pt x="150" y="86"/>
                  <a:pt x="150" y="86"/>
                </a:cubicBezTo>
                <a:cubicBezTo>
                  <a:pt x="149" y="83"/>
                  <a:pt x="148" y="80"/>
                  <a:pt x="146" y="78"/>
                </a:cubicBezTo>
                <a:cubicBezTo>
                  <a:pt x="139" y="82"/>
                  <a:pt x="139" y="82"/>
                  <a:pt x="139" y="82"/>
                </a:cubicBezTo>
                <a:cubicBezTo>
                  <a:pt x="140" y="84"/>
                  <a:pt x="141" y="86"/>
                  <a:pt x="142" y="88"/>
                </a:cubicBezTo>
                <a:moveTo>
                  <a:pt x="143" y="113"/>
                </a:moveTo>
                <a:cubicBezTo>
                  <a:pt x="142" y="112"/>
                  <a:pt x="141" y="112"/>
                  <a:pt x="140" y="112"/>
                </a:cubicBezTo>
                <a:cubicBezTo>
                  <a:pt x="138" y="112"/>
                  <a:pt x="136" y="114"/>
                  <a:pt x="136" y="116"/>
                </a:cubicBezTo>
                <a:cubicBezTo>
                  <a:pt x="136" y="117"/>
                  <a:pt x="136" y="118"/>
                  <a:pt x="137" y="119"/>
                </a:cubicBezTo>
                <a:cubicBezTo>
                  <a:pt x="142" y="124"/>
                  <a:pt x="142" y="124"/>
                  <a:pt x="142" y="124"/>
                </a:cubicBezTo>
                <a:cubicBezTo>
                  <a:pt x="137" y="129"/>
                  <a:pt x="137" y="129"/>
                  <a:pt x="137" y="129"/>
                </a:cubicBezTo>
                <a:cubicBezTo>
                  <a:pt x="136" y="130"/>
                  <a:pt x="136" y="131"/>
                  <a:pt x="136" y="132"/>
                </a:cubicBezTo>
                <a:cubicBezTo>
                  <a:pt x="136" y="134"/>
                  <a:pt x="138" y="136"/>
                  <a:pt x="140" y="136"/>
                </a:cubicBezTo>
                <a:cubicBezTo>
                  <a:pt x="141" y="136"/>
                  <a:pt x="142" y="136"/>
                  <a:pt x="143" y="135"/>
                </a:cubicBezTo>
                <a:cubicBezTo>
                  <a:pt x="148" y="130"/>
                  <a:pt x="148" y="130"/>
                  <a:pt x="148" y="130"/>
                </a:cubicBezTo>
                <a:cubicBezTo>
                  <a:pt x="153" y="135"/>
                  <a:pt x="153" y="135"/>
                  <a:pt x="153" y="135"/>
                </a:cubicBezTo>
                <a:cubicBezTo>
                  <a:pt x="154" y="136"/>
                  <a:pt x="155" y="136"/>
                  <a:pt x="156" y="136"/>
                </a:cubicBezTo>
                <a:cubicBezTo>
                  <a:pt x="158" y="136"/>
                  <a:pt x="160" y="134"/>
                  <a:pt x="160" y="132"/>
                </a:cubicBezTo>
                <a:cubicBezTo>
                  <a:pt x="160" y="131"/>
                  <a:pt x="160" y="130"/>
                  <a:pt x="159" y="129"/>
                </a:cubicBezTo>
                <a:cubicBezTo>
                  <a:pt x="154" y="124"/>
                  <a:pt x="154" y="124"/>
                  <a:pt x="154" y="124"/>
                </a:cubicBezTo>
                <a:cubicBezTo>
                  <a:pt x="159" y="119"/>
                  <a:pt x="159" y="119"/>
                  <a:pt x="159" y="119"/>
                </a:cubicBezTo>
                <a:cubicBezTo>
                  <a:pt x="160" y="118"/>
                  <a:pt x="160" y="117"/>
                  <a:pt x="160" y="116"/>
                </a:cubicBezTo>
                <a:cubicBezTo>
                  <a:pt x="160" y="114"/>
                  <a:pt x="158" y="112"/>
                  <a:pt x="156" y="112"/>
                </a:cubicBezTo>
                <a:cubicBezTo>
                  <a:pt x="155" y="112"/>
                  <a:pt x="154" y="112"/>
                  <a:pt x="153" y="113"/>
                </a:cubicBezTo>
                <a:cubicBezTo>
                  <a:pt x="148" y="118"/>
                  <a:pt x="148" y="118"/>
                  <a:pt x="148" y="118"/>
                </a:cubicBezTo>
                <a:lnTo>
                  <a:pt x="143" y="113"/>
                </a:lnTo>
                <a:close/>
                <a:moveTo>
                  <a:pt x="134" y="76"/>
                </a:moveTo>
                <a:cubicBezTo>
                  <a:pt x="135" y="76"/>
                  <a:pt x="135" y="76"/>
                  <a:pt x="135" y="76"/>
                </a:cubicBezTo>
                <a:cubicBezTo>
                  <a:pt x="141" y="71"/>
                  <a:pt x="141" y="71"/>
                  <a:pt x="141" y="71"/>
                </a:cubicBezTo>
                <a:cubicBezTo>
                  <a:pt x="140" y="70"/>
                  <a:pt x="140" y="70"/>
                  <a:pt x="140" y="70"/>
                </a:cubicBezTo>
                <a:cubicBezTo>
                  <a:pt x="139" y="69"/>
                  <a:pt x="137" y="67"/>
                  <a:pt x="136" y="65"/>
                </a:cubicBezTo>
                <a:cubicBezTo>
                  <a:pt x="129" y="70"/>
                  <a:pt x="129" y="70"/>
                  <a:pt x="129" y="70"/>
                </a:cubicBezTo>
                <a:cubicBezTo>
                  <a:pt x="131" y="72"/>
                  <a:pt x="132" y="74"/>
                  <a:pt x="134" y="76"/>
                </a:cubicBezTo>
                <a:moveTo>
                  <a:pt x="85" y="68"/>
                </a:moveTo>
                <a:cubicBezTo>
                  <a:pt x="81" y="61"/>
                  <a:pt x="81" y="61"/>
                  <a:pt x="81" y="61"/>
                </a:cubicBezTo>
                <a:cubicBezTo>
                  <a:pt x="78" y="63"/>
                  <a:pt x="76" y="65"/>
                  <a:pt x="74" y="67"/>
                </a:cubicBezTo>
                <a:cubicBezTo>
                  <a:pt x="80" y="72"/>
                  <a:pt x="80" y="72"/>
                  <a:pt x="80" y="72"/>
                </a:cubicBezTo>
                <a:cubicBezTo>
                  <a:pt x="82" y="70"/>
                  <a:pt x="83" y="69"/>
                  <a:pt x="85" y="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48" name="Freeform 293">
            <a:extLst>
              <a:ext uri="{FF2B5EF4-FFF2-40B4-BE49-F238E27FC236}">
                <a16:creationId xmlns:a16="http://schemas.microsoft.com/office/drawing/2014/main" id="{3AD6C4B9-7909-4B98-8B80-5F5B2C54BEF4}"/>
              </a:ext>
            </a:extLst>
          </p:cNvPr>
          <p:cNvSpPr>
            <a:spLocks noEditPoints="1"/>
          </p:cNvSpPr>
          <p:nvPr/>
        </p:nvSpPr>
        <p:spPr bwMode="auto">
          <a:xfrm>
            <a:off x="19709130" y="318171"/>
            <a:ext cx="600075" cy="598488"/>
          </a:xfrm>
          <a:custGeom>
            <a:avLst/>
            <a:gdLst>
              <a:gd name="T0" fmla="*/ 88 w 176"/>
              <a:gd name="T1" fmla="*/ 68 h 176"/>
              <a:gd name="T2" fmla="*/ 68 w 176"/>
              <a:gd name="T3" fmla="*/ 88 h 176"/>
              <a:gd name="T4" fmla="*/ 88 w 176"/>
              <a:gd name="T5" fmla="*/ 108 h 176"/>
              <a:gd name="T6" fmla="*/ 108 w 176"/>
              <a:gd name="T7" fmla="*/ 88 h 176"/>
              <a:gd name="T8" fmla="*/ 88 w 176"/>
              <a:gd name="T9" fmla="*/ 68 h 176"/>
              <a:gd name="T10" fmla="*/ 88 w 176"/>
              <a:gd name="T11" fmla="*/ 0 h 176"/>
              <a:gd name="T12" fmla="*/ 88 w 176"/>
              <a:gd name="T13" fmla="*/ 0 h 176"/>
              <a:gd name="T14" fmla="*/ 88 w 176"/>
              <a:gd name="T15" fmla="*/ 0 h 176"/>
              <a:gd name="T16" fmla="*/ 0 w 176"/>
              <a:gd name="T17" fmla="*/ 88 h 176"/>
              <a:gd name="T18" fmla="*/ 88 w 176"/>
              <a:gd name="T19" fmla="*/ 176 h 176"/>
              <a:gd name="T20" fmla="*/ 176 w 176"/>
              <a:gd name="T21" fmla="*/ 88 h 176"/>
              <a:gd name="T22" fmla="*/ 88 w 176"/>
              <a:gd name="T23" fmla="*/ 0 h 176"/>
              <a:gd name="T24" fmla="*/ 92 w 176"/>
              <a:gd name="T25" fmla="*/ 168 h 176"/>
              <a:gd name="T26" fmla="*/ 92 w 176"/>
              <a:gd name="T27" fmla="*/ 140 h 176"/>
              <a:gd name="T28" fmla="*/ 88 w 176"/>
              <a:gd name="T29" fmla="*/ 136 h 176"/>
              <a:gd name="T30" fmla="*/ 84 w 176"/>
              <a:gd name="T31" fmla="*/ 140 h 176"/>
              <a:gd name="T32" fmla="*/ 84 w 176"/>
              <a:gd name="T33" fmla="*/ 168 h 176"/>
              <a:gd name="T34" fmla="*/ 8 w 176"/>
              <a:gd name="T35" fmla="*/ 92 h 176"/>
              <a:gd name="T36" fmla="*/ 36 w 176"/>
              <a:gd name="T37" fmla="*/ 92 h 176"/>
              <a:gd name="T38" fmla="*/ 40 w 176"/>
              <a:gd name="T39" fmla="*/ 88 h 176"/>
              <a:gd name="T40" fmla="*/ 36 w 176"/>
              <a:gd name="T41" fmla="*/ 84 h 176"/>
              <a:gd name="T42" fmla="*/ 8 w 176"/>
              <a:gd name="T43" fmla="*/ 84 h 176"/>
              <a:gd name="T44" fmla="*/ 84 w 176"/>
              <a:gd name="T45" fmla="*/ 8 h 176"/>
              <a:gd name="T46" fmla="*/ 84 w 176"/>
              <a:gd name="T47" fmla="*/ 36 h 176"/>
              <a:gd name="T48" fmla="*/ 88 w 176"/>
              <a:gd name="T49" fmla="*/ 40 h 176"/>
              <a:gd name="T50" fmla="*/ 92 w 176"/>
              <a:gd name="T51" fmla="*/ 36 h 176"/>
              <a:gd name="T52" fmla="*/ 92 w 176"/>
              <a:gd name="T53" fmla="*/ 8 h 176"/>
              <a:gd name="T54" fmla="*/ 168 w 176"/>
              <a:gd name="T55" fmla="*/ 84 h 176"/>
              <a:gd name="T56" fmla="*/ 140 w 176"/>
              <a:gd name="T57" fmla="*/ 84 h 176"/>
              <a:gd name="T58" fmla="*/ 136 w 176"/>
              <a:gd name="T59" fmla="*/ 88 h 176"/>
              <a:gd name="T60" fmla="*/ 140 w 176"/>
              <a:gd name="T61" fmla="*/ 92 h 176"/>
              <a:gd name="T62" fmla="*/ 168 w 176"/>
              <a:gd name="T63" fmla="*/ 92 h 176"/>
              <a:gd name="T64" fmla="*/ 92 w 176"/>
              <a:gd name="T65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6" h="176">
                <a:moveTo>
                  <a:pt x="88" y="68"/>
                </a:moveTo>
                <a:cubicBezTo>
                  <a:pt x="77" y="68"/>
                  <a:pt x="68" y="77"/>
                  <a:pt x="68" y="88"/>
                </a:cubicBezTo>
                <a:cubicBezTo>
                  <a:pt x="68" y="99"/>
                  <a:pt x="77" y="108"/>
                  <a:pt x="88" y="108"/>
                </a:cubicBezTo>
                <a:cubicBezTo>
                  <a:pt x="99" y="108"/>
                  <a:pt x="108" y="99"/>
                  <a:pt x="108" y="88"/>
                </a:cubicBezTo>
                <a:cubicBezTo>
                  <a:pt x="108" y="77"/>
                  <a:pt x="99" y="68"/>
                  <a:pt x="88" y="68"/>
                </a:cubicBezTo>
                <a:moveTo>
                  <a:pt x="88" y="0"/>
                </a:moveTo>
                <a:cubicBezTo>
                  <a:pt x="88" y="0"/>
                  <a:pt x="88" y="0"/>
                  <a:pt x="88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92" y="168"/>
                </a:moveTo>
                <a:cubicBezTo>
                  <a:pt x="92" y="140"/>
                  <a:pt x="92" y="140"/>
                  <a:pt x="92" y="140"/>
                </a:cubicBezTo>
                <a:cubicBezTo>
                  <a:pt x="92" y="138"/>
                  <a:pt x="90" y="136"/>
                  <a:pt x="88" y="136"/>
                </a:cubicBezTo>
                <a:cubicBezTo>
                  <a:pt x="86" y="136"/>
                  <a:pt x="84" y="138"/>
                  <a:pt x="84" y="140"/>
                </a:cubicBezTo>
                <a:cubicBezTo>
                  <a:pt x="84" y="168"/>
                  <a:pt x="84" y="168"/>
                  <a:pt x="84" y="168"/>
                </a:cubicBezTo>
                <a:cubicBezTo>
                  <a:pt x="43" y="166"/>
                  <a:pt x="10" y="133"/>
                  <a:pt x="8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38" y="92"/>
                  <a:pt x="40" y="90"/>
                  <a:pt x="40" y="88"/>
                </a:cubicBezTo>
                <a:cubicBezTo>
                  <a:pt x="40" y="86"/>
                  <a:pt x="38" y="84"/>
                  <a:pt x="36" y="84"/>
                </a:cubicBezTo>
                <a:cubicBezTo>
                  <a:pt x="8" y="84"/>
                  <a:pt x="8" y="84"/>
                  <a:pt x="8" y="84"/>
                </a:cubicBezTo>
                <a:cubicBezTo>
                  <a:pt x="10" y="43"/>
                  <a:pt x="43" y="10"/>
                  <a:pt x="84" y="8"/>
                </a:cubicBezTo>
                <a:cubicBezTo>
                  <a:pt x="84" y="36"/>
                  <a:pt x="84" y="36"/>
                  <a:pt x="84" y="36"/>
                </a:cubicBezTo>
                <a:cubicBezTo>
                  <a:pt x="84" y="38"/>
                  <a:pt x="86" y="40"/>
                  <a:pt x="88" y="40"/>
                </a:cubicBezTo>
                <a:cubicBezTo>
                  <a:pt x="90" y="40"/>
                  <a:pt x="92" y="38"/>
                  <a:pt x="92" y="36"/>
                </a:cubicBezTo>
                <a:cubicBezTo>
                  <a:pt x="92" y="8"/>
                  <a:pt x="92" y="8"/>
                  <a:pt x="92" y="8"/>
                </a:cubicBezTo>
                <a:cubicBezTo>
                  <a:pt x="133" y="10"/>
                  <a:pt x="166" y="43"/>
                  <a:pt x="168" y="84"/>
                </a:cubicBezTo>
                <a:cubicBezTo>
                  <a:pt x="140" y="84"/>
                  <a:pt x="140" y="84"/>
                  <a:pt x="140" y="84"/>
                </a:cubicBezTo>
                <a:cubicBezTo>
                  <a:pt x="138" y="84"/>
                  <a:pt x="136" y="86"/>
                  <a:pt x="136" y="88"/>
                </a:cubicBezTo>
                <a:cubicBezTo>
                  <a:pt x="136" y="90"/>
                  <a:pt x="138" y="92"/>
                  <a:pt x="140" y="92"/>
                </a:cubicBezTo>
                <a:cubicBezTo>
                  <a:pt x="168" y="92"/>
                  <a:pt x="168" y="92"/>
                  <a:pt x="168" y="92"/>
                </a:cubicBezTo>
                <a:cubicBezTo>
                  <a:pt x="166" y="133"/>
                  <a:pt x="133" y="166"/>
                  <a:pt x="92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49" name="Freeform 294">
            <a:extLst>
              <a:ext uri="{FF2B5EF4-FFF2-40B4-BE49-F238E27FC236}">
                <a16:creationId xmlns:a16="http://schemas.microsoft.com/office/drawing/2014/main" id="{3BB33317-5EF9-41FB-A235-97C5D63B1938}"/>
              </a:ext>
            </a:extLst>
          </p:cNvPr>
          <p:cNvSpPr>
            <a:spLocks noEditPoints="1"/>
          </p:cNvSpPr>
          <p:nvPr/>
        </p:nvSpPr>
        <p:spPr bwMode="auto">
          <a:xfrm>
            <a:off x="20855305" y="318171"/>
            <a:ext cx="600075" cy="598488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4 w 176"/>
              <a:gd name="T11" fmla="*/ 168 h 176"/>
              <a:gd name="T12" fmla="*/ 8 w 176"/>
              <a:gd name="T13" fmla="*/ 92 h 176"/>
              <a:gd name="T14" fmla="*/ 25 w 176"/>
              <a:gd name="T15" fmla="*/ 92 h 176"/>
              <a:gd name="T16" fmla="*/ 33 w 176"/>
              <a:gd name="T17" fmla="*/ 100 h 176"/>
              <a:gd name="T18" fmla="*/ 84 w 176"/>
              <a:gd name="T19" fmla="*/ 144 h 176"/>
              <a:gd name="T20" fmla="*/ 84 w 176"/>
              <a:gd name="T21" fmla="*/ 168 h 176"/>
              <a:gd name="T22" fmla="*/ 84 w 176"/>
              <a:gd name="T23" fmla="*/ 136 h 176"/>
              <a:gd name="T24" fmla="*/ 41 w 176"/>
              <a:gd name="T25" fmla="*/ 99 h 176"/>
              <a:gd name="T26" fmla="*/ 47 w 176"/>
              <a:gd name="T27" fmla="*/ 92 h 176"/>
              <a:gd name="T28" fmla="*/ 68 w 176"/>
              <a:gd name="T29" fmla="*/ 92 h 176"/>
              <a:gd name="T30" fmla="*/ 84 w 176"/>
              <a:gd name="T31" fmla="*/ 108 h 176"/>
              <a:gd name="T32" fmla="*/ 84 w 176"/>
              <a:gd name="T33" fmla="*/ 136 h 176"/>
              <a:gd name="T34" fmla="*/ 84 w 176"/>
              <a:gd name="T35" fmla="*/ 68 h 176"/>
              <a:gd name="T36" fmla="*/ 68 w 176"/>
              <a:gd name="T37" fmla="*/ 84 h 176"/>
              <a:gd name="T38" fmla="*/ 47 w 176"/>
              <a:gd name="T39" fmla="*/ 84 h 176"/>
              <a:gd name="T40" fmla="*/ 41 w 176"/>
              <a:gd name="T41" fmla="*/ 77 h 176"/>
              <a:gd name="T42" fmla="*/ 84 w 176"/>
              <a:gd name="T43" fmla="*/ 40 h 176"/>
              <a:gd name="T44" fmla="*/ 84 w 176"/>
              <a:gd name="T45" fmla="*/ 68 h 176"/>
              <a:gd name="T46" fmla="*/ 84 w 176"/>
              <a:gd name="T47" fmla="*/ 32 h 176"/>
              <a:gd name="T48" fmla="*/ 33 w 176"/>
              <a:gd name="T49" fmla="*/ 76 h 176"/>
              <a:gd name="T50" fmla="*/ 25 w 176"/>
              <a:gd name="T51" fmla="*/ 84 h 176"/>
              <a:gd name="T52" fmla="*/ 8 w 176"/>
              <a:gd name="T53" fmla="*/ 84 h 176"/>
              <a:gd name="T54" fmla="*/ 84 w 176"/>
              <a:gd name="T55" fmla="*/ 8 h 176"/>
              <a:gd name="T56" fmla="*/ 84 w 176"/>
              <a:gd name="T57" fmla="*/ 32 h 176"/>
              <a:gd name="T58" fmla="*/ 92 w 176"/>
              <a:gd name="T59" fmla="*/ 8 h 176"/>
              <a:gd name="T60" fmla="*/ 168 w 176"/>
              <a:gd name="T61" fmla="*/ 84 h 176"/>
              <a:gd name="T62" fmla="*/ 144 w 176"/>
              <a:gd name="T63" fmla="*/ 84 h 176"/>
              <a:gd name="T64" fmla="*/ 135 w 176"/>
              <a:gd name="T65" fmla="*/ 57 h 176"/>
              <a:gd name="T66" fmla="*/ 136 w 176"/>
              <a:gd name="T67" fmla="*/ 52 h 176"/>
              <a:gd name="T68" fmla="*/ 124 w 176"/>
              <a:gd name="T69" fmla="*/ 40 h 176"/>
              <a:gd name="T70" fmla="*/ 119 w 176"/>
              <a:gd name="T71" fmla="*/ 41 h 176"/>
              <a:gd name="T72" fmla="*/ 92 w 176"/>
              <a:gd name="T73" fmla="*/ 32 h 176"/>
              <a:gd name="T74" fmla="*/ 92 w 176"/>
              <a:gd name="T75" fmla="*/ 8 h 176"/>
              <a:gd name="T76" fmla="*/ 92 w 176"/>
              <a:gd name="T77" fmla="*/ 40 h 176"/>
              <a:gd name="T78" fmla="*/ 113 w 176"/>
              <a:gd name="T79" fmla="*/ 47 h 176"/>
              <a:gd name="T80" fmla="*/ 112 w 176"/>
              <a:gd name="T81" fmla="*/ 52 h 176"/>
              <a:gd name="T82" fmla="*/ 124 w 176"/>
              <a:gd name="T83" fmla="*/ 64 h 176"/>
              <a:gd name="T84" fmla="*/ 129 w 176"/>
              <a:gd name="T85" fmla="*/ 63 h 176"/>
              <a:gd name="T86" fmla="*/ 136 w 176"/>
              <a:gd name="T87" fmla="*/ 84 h 176"/>
              <a:gd name="T88" fmla="*/ 108 w 176"/>
              <a:gd name="T89" fmla="*/ 84 h 176"/>
              <a:gd name="T90" fmla="*/ 92 w 176"/>
              <a:gd name="T91" fmla="*/ 68 h 176"/>
              <a:gd name="T92" fmla="*/ 92 w 176"/>
              <a:gd name="T93" fmla="*/ 40 h 176"/>
              <a:gd name="T94" fmla="*/ 92 w 176"/>
              <a:gd name="T95" fmla="*/ 108 h 176"/>
              <a:gd name="T96" fmla="*/ 108 w 176"/>
              <a:gd name="T97" fmla="*/ 92 h 176"/>
              <a:gd name="T98" fmla="*/ 136 w 176"/>
              <a:gd name="T99" fmla="*/ 92 h 176"/>
              <a:gd name="T100" fmla="*/ 92 w 176"/>
              <a:gd name="T101" fmla="*/ 136 h 176"/>
              <a:gd name="T102" fmla="*/ 92 w 176"/>
              <a:gd name="T103" fmla="*/ 108 h 176"/>
              <a:gd name="T104" fmla="*/ 92 w 176"/>
              <a:gd name="T105" fmla="*/ 168 h 176"/>
              <a:gd name="T106" fmla="*/ 92 w 176"/>
              <a:gd name="T107" fmla="*/ 144 h 176"/>
              <a:gd name="T108" fmla="*/ 144 w 176"/>
              <a:gd name="T109" fmla="*/ 92 h 176"/>
              <a:gd name="T110" fmla="*/ 168 w 176"/>
              <a:gd name="T111" fmla="*/ 92 h 176"/>
              <a:gd name="T112" fmla="*/ 92 w 176"/>
              <a:gd name="T113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4" y="168"/>
                </a:moveTo>
                <a:cubicBezTo>
                  <a:pt x="43" y="166"/>
                  <a:pt x="10" y="133"/>
                  <a:pt x="8" y="92"/>
                </a:cubicBezTo>
                <a:cubicBezTo>
                  <a:pt x="25" y="92"/>
                  <a:pt x="25" y="92"/>
                  <a:pt x="25" y="92"/>
                </a:cubicBezTo>
                <a:cubicBezTo>
                  <a:pt x="26" y="96"/>
                  <a:pt x="29" y="99"/>
                  <a:pt x="33" y="100"/>
                </a:cubicBezTo>
                <a:cubicBezTo>
                  <a:pt x="38" y="124"/>
                  <a:pt x="59" y="142"/>
                  <a:pt x="84" y="144"/>
                </a:cubicBezTo>
                <a:lnTo>
                  <a:pt x="84" y="168"/>
                </a:lnTo>
                <a:close/>
                <a:moveTo>
                  <a:pt x="84" y="136"/>
                </a:moveTo>
                <a:cubicBezTo>
                  <a:pt x="63" y="134"/>
                  <a:pt x="46" y="119"/>
                  <a:pt x="41" y="99"/>
                </a:cubicBezTo>
                <a:cubicBezTo>
                  <a:pt x="44" y="97"/>
                  <a:pt x="46" y="95"/>
                  <a:pt x="47" y="92"/>
                </a:cubicBezTo>
                <a:cubicBezTo>
                  <a:pt x="68" y="92"/>
                  <a:pt x="68" y="92"/>
                  <a:pt x="68" y="92"/>
                </a:cubicBezTo>
                <a:cubicBezTo>
                  <a:pt x="70" y="100"/>
                  <a:pt x="76" y="106"/>
                  <a:pt x="84" y="108"/>
                </a:cubicBezTo>
                <a:lnTo>
                  <a:pt x="84" y="136"/>
                </a:lnTo>
                <a:close/>
                <a:moveTo>
                  <a:pt x="84" y="68"/>
                </a:moveTo>
                <a:cubicBezTo>
                  <a:pt x="76" y="70"/>
                  <a:pt x="70" y="76"/>
                  <a:pt x="68" y="84"/>
                </a:cubicBezTo>
                <a:cubicBezTo>
                  <a:pt x="47" y="84"/>
                  <a:pt x="47" y="84"/>
                  <a:pt x="47" y="84"/>
                </a:cubicBezTo>
                <a:cubicBezTo>
                  <a:pt x="46" y="81"/>
                  <a:pt x="44" y="79"/>
                  <a:pt x="41" y="77"/>
                </a:cubicBezTo>
                <a:cubicBezTo>
                  <a:pt x="46" y="57"/>
                  <a:pt x="63" y="42"/>
                  <a:pt x="84" y="40"/>
                </a:cubicBezTo>
                <a:lnTo>
                  <a:pt x="84" y="68"/>
                </a:lnTo>
                <a:close/>
                <a:moveTo>
                  <a:pt x="84" y="32"/>
                </a:moveTo>
                <a:cubicBezTo>
                  <a:pt x="59" y="34"/>
                  <a:pt x="38" y="52"/>
                  <a:pt x="33" y="76"/>
                </a:cubicBezTo>
                <a:cubicBezTo>
                  <a:pt x="29" y="77"/>
                  <a:pt x="26" y="80"/>
                  <a:pt x="25" y="84"/>
                </a:cubicBezTo>
                <a:cubicBezTo>
                  <a:pt x="8" y="84"/>
                  <a:pt x="8" y="84"/>
                  <a:pt x="8" y="84"/>
                </a:cubicBezTo>
                <a:cubicBezTo>
                  <a:pt x="10" y="43"/>
                  <a:pt x="43" y="10"/>
                  <a:pt x="84" y="8"/>
                </a:cubicBezTo>
                <a:lnTo>
                  <a:pt x="84" y="32"/>
                </a:lnTo>
                <a:close/>
                <a:moveTo>
                  <a:pt x="92" y="8"/>
                </a:moveTo>
                <a:cubicBezTo>
                  <a:pt x="133" y="10"/>
                  <a:pt x="166" y="43"/>
                  <a:pt x="168" y="84"/>
                </a:cubicBezTo>
                <a:cubicBezTo>
                  <a:pt x="144" y="84"/>
                  <a:pt x="144" y="84"/>
                  <a:pt x="144" y="84"/>
                </a:cubicBezTo>
                <a:cubicBezTo>
                  <a:pt x="143" y="74"/>
                  <a:pt x="140" y="65"/>
                  <a:pt x="135" y="57"/>
                </a:cubicBezTo>
                <a:cubicBezTo>
                  <a:pt x="136" y="56"/>
                  <a:pt x="136" y="54"/>
                  <a:pt x="136" y="52"/>
                </a:cubicBezTo>
                <a:cubicBezTo>
                  <a:pt x="136" y="45"/>
                  <a:pt x="131" y="40"/>
                  <a:pt x="124" y="40"/>
                </a:cubicBezTo>
                <a:cubicBezTo>
                  <a:pt x="122" y="40"/>
                  <a:pt x="120" y="40"/>
                  <a:pt x="119" y="41"/>
                </a:cubicBezTo>
                <a:cubicBezTo>
                  <a:pt x="111" y="36"/>
                  <a:pt x="102" y="33"/>
                  <a:pt x="92" y="32"/>
                </a:cubicBezTo>
                <a:lnTo>
                  <a:pt x="92" y="8"/>
                </a:lnTo>
                <a:close/>
                <a:moveTo>
                  <a:pt x="92" y="40"/>
                </a:moveTo>
                <a:cubicBezTo>
                  <a:pt x="100" y="41"/>
                  <a:pt x="107" y="43"/>
                  <a:pt x="113" y="47"/>
                </a:cubicBezTo>
                <a:cubicBezTo>
                  <a:pt x="112" y="49"/>
                  <a:pt x="112" y="50"/>
                  <a:pt x="112" y="52"/>
                </a:cubicBezTo>
                <a:cubicBezTo>
                  <a:pt x="112" y="59"/>
                  <a:pt x="117" y="64"/>
                  <a:pt x="124" y="64"/>
                </a:cubicBezTo>
                <a:cubicBezTo>
                  <a:pt x="126" y="64"/>
                  <a:pt x="127" y="64"/>
                  <a:pt x="129" y="63"/>
                </a:cubicBezTo>
                <a:cubicBezTo>
                  <a:pt x="133" y="69"/>
                  <a:pt x="135" y="76"/>
                  <a:pt x="136" y="84"/>
                </a:cubicBezTo>
                <a:cubicBezTo>
                  <a:pt x="108" y="84"/>
                  <a:pt x="108" y="84"/>
                  <a:pt x="108" y="84"/>
                </a:cubicBezTo>
                <a:cubicBezTo>
                  <a:pt x="106" y="76"/>
                  <a:pt x="100" y="70"/>
                  <a:pt x="92" y="68"/>
                </a:cubicBezTo>
                <a:lnTo>
                  <a:pt x="92" y="40"/>
                </a:lnTo>
                <a:close/>
                <a:moveTo>
                  <a:pt x="92" y="108"/>
                </a:moveTo>
                <a:cubicBezTo>
                  <a:pt x="100" y="106"/>
                  <a:pt x="106" y="100"/>
                  <a:pt x="108" y="92"/>
                </a:cubicBezTo>
                <a:cubicBezTo>
                  <a:pt x="136" y="92"/>
                  <a:pt x="136" y="92"/>
                  <a:pt x="136" y="92"/>
                </a:cubicBezTo>
                <a:cubicBezTo>
                  <a:pt x="134" y="115"/>
                  <a:pt x="115" y="134"/>
                  <a:pt x="92" y="136"/>
                </a:cubicBezTo>
                <a:lnTo>
                  <a:pt x="92" y="108"/>
                </a:lnTo>
                <a:close/>
                <a:moveTo>
                  <a:pt x="92" y="168"/>
                </a:moveTo>
                <a:cubicBezTo>
                  <a:pt x="92" y="144"/>
                  <a:pt x="92" y="144"/>
                  <a:pt x="92" y="144"/>
                </a:cubicBezTo>
                <a:cubicBezTo>
                  <a:pt x="120" y="142"/>
                  <a:pt x="142" y="120"/>
                  <a:pt x="144" y="92"/>
                </a:cubicBezTo>
                <a:cubicBezTo>
                  <a:pt x="168" y="92"/>
                  <a:pt x="168" y="92"/>
                  <a:pt x="168" y="92"/>
                </a:cubicBezTo>
                <a:cubicBezTo>
                  <a:pt x="166" y="133"/>
                  <a:pt x="133" y="166"/>
                  <a:pt x="92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50" name="Freeform 295">
            <a:extLst>
              <a:ext uri="{FF2B5EF4-FFF2-40B4-BE49-F238E27FC236}">
                <a16:creationId xmlns:a16="http://schemas.microsoft.com/office/drawing/2014/main" id="{E1C9BC23-1054-4E76-8886-BB19350D6CF2}"/>
              </a:ext>
            </a:extLst>
          </p:cNvPr>
          <p:cNvSpPr>
            <a:spLocks noEditPoints="1"/>
          </p:cNvSpPr>
          <p:nvPr/>
        </p:nvSpPr>
        <p:spPr bwMode="auto">
          <a:xfrm>
            <a:off x="22055455" y="318171"/>
            <a:ext cx="490538" cy="598488"/>
          </a:xfrm>
          <a:custGeom>
            <a:avLst/>
            <a:gdLst>
              <a:gd name="T0" fmla="*/ 144 w 144"/>
              <a:gd name="T1" fmla="*/ 12 h 176"/>
              <a:gd name="T2" fmla="*/ 142 w 144"/>
              <a:gd name="T3" fmla="*/ 8 h 176"/>
              <a:gd name="T4" fmla="*/ 100 w 144"/>
              <a:gd name="T5" fmla="*/ 0 h 176"/>
              <a:gd name="T6" fmla="*/ 70 w 144"/>
              <a:gd name="T7" fmla="*/ 5 h 176"/>
              <a:gd name="T8" fmla="*/ 52 w 144"/>
              <a:gd name="T9" fmla="*/ 8 h 176"/>
              <a:gd name="T10" fmla="*/ 29 w 144"/>
              <a:gd name="T11" fmla="*/ 4 h 176"/>
              <a:gd name="T12" fmla="*/ 4 w 144"/>
              <a:gd name="T13" fmla="*/ 0 h 176"/>
              <a:gd name="T14" fmla="*/ 0 w 144"/>
              <a:gd name="T15" fmla="*/ 4 h 176"/>
              <a:gd name="T16" fmla="*/ 0 w 144"/>
              <a:gd name="T17" fmla="*/ 172 h 176"/>
              <a:gd name="T18" fmla="*/ 4 w 144"/>
              <a:gd name="T19" fmla="*/ 176 h 176"/>
              <a:gd name="T20" fmla="*/ 8 w 144"/>
              <a:gd name="T21" fmla="*/ 172 h 176"/>
              <a:gd name="T22" fmla="*/ 8 w 144"/>
              <a:gd name="T23" fmla="*/ 104 h 176"/>
              <a:gd name="T24" fmla="*/ 27 w 144"/>
              <a:gd name="T25" fmla="*/ 108 h 176"/>
              <a:gd name="T26" fmla="*/ 52 w 144"/>
              <a:gd name="T27" fmla="*/ 112 h 176"/>
              <a:gd name="T28" fmla="*/ 73 w 144"/>
              <a:gd name="T29" fmla="*/ 108 h 176"/>
              <a:gd name="T30" fmla="*/ 100 w 144"/>
              <a:gd name="T31" fmla="*/ 104 h 176"/>
              <a:gd name="T32" fmla="*/ 138 w 144"/>
              <a:gd name="T33" fmla="*/ 112 h 176"/>
              <a:gd name="T34" fmla="*/ 144 w 144"/>
              <a:gd name="T35" fmla="*/ 110 h 176"/>
              <a:gd name="T36" fmla="*/ 144 w 144"/>
              <a:gd name="T37" fmla="*/ 108 h 176"/>
              <a:gd name="T38" fmla="*/ 144 w 144"/>
              <a:gd name="T39" fmla="*/ 108 h 176"/>
              <a:gd name="T40" fmla="*/ 144 w 144"/>
              <a:gd name="T41" fmla="*/ 12 h 176"/>
              <a:gd name="T42" fmla="*/ 136 w 144"/>
              <a:gd name="T43" fmla="*/ 102 h 176"/>
              <a:gd name="T44" fmla="*/ 100 w 144"/>
              <a:gd name="T45" fmla="*/ 96 h 176"/>
              <a:gd name="T46" fmla="*/ 70 w 144"/>
              <a:gd name="T47" fmla="*/ 101 h 176"/>
              <a:gd name="T48" fmla="*/ 52 w 144"/>
              <a:gd name="T49" fmla="*/ 104 h 176"/>
              <a:gd name="T50" fmla="*/ 29 w 144"/>
              <a:gd name="T51" fmla="*/ 100 h 176"/>
              <a:gd name="T52" fmla="*/ 8 w 144"/>
              <a:gd name="T53" fmla="*/ 96 h 176"/>
              <a:gd name="T54" fmla="*/ 8 w 144"/>
              <a:gd name="T55" fmla="*/ 8 h 176"/>
              <a:gd name="T56" fmla="*/ 27 w 144"/>
              <a:gd name="T57" fmla="*/ 12 h 176"/>
              <a:gd name="T58" fmla="*/ 52 w 144"/>
              <a:gd name="T59" fmla="*/ 16 h 176"/>
              <a:gd name="T60" fmla="*/ 73 w 144"/>
              <a:gd name="T61" fmla="*/ 12 h 176"/>
              <a:gd name="T62" fmla="*/ 100 w 144"/>
              <a:gd name="T63" fmla="*/ 8 h 176"/>
              <a:gd name="T64" fmla="*/ 136 w 144"/>
              <a:gd name="T65" fmla="*/ 15 h 176"/>
              <a:gd name="T66" fmla="*/ 136 w 144"/>
              <a:gd name="T67" fmla="*/ 10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4" h="176">
                <a:moveTo>
                  <a:pt x="144" y="12"/>
                </a:moveTo>
                <a:cubicBezTo>
                  <a:pt x="144" y="11"/>
                  <a:pt x="143" y="9"/>
                  <a:pt x="142" y="8"/>
                </a:cubicBezTo>
                <a:cubicBezTo>
                  <a:pt x="141" y="8"/>
                  <a:pt x="125" y="0"/>
                  <a:pt x="100" y="0"/>
                </a:cubicBezTo>
                <a:cubicBezTo>
                  <a:pt x="84" y="0"/>
                  <a:pt x="77" y="3"/>
                  <a:pt x="70" y="5"/>
                </a:cubicBezTo>
                <a:cubicBezTo>
                  <a:pt x="65" y="6"/>
                  <a:pt x="61" y="8"/>
                  <a:pt x="52" y="8"/>
                </a:cubicBezTo>
                <a:cubicBezTo>
                  <a:pt x="41" y="8"/>
                  <a:pt x="35" y="6"/>
                  <a:pt x="29" y="4"/>
                </a:cubicBezTo>
                <a:cubicBezTo>
                  <a:pt x="23" y="2"/>
                  <a:pt x="17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6" y="176"/>
                  <a:pt x="8" y="174"/>
                  <a:pt x="8" y="172"/>
                </a:cubicBezTo>
                <a:cubicBezTo>
                  <a:pt x="8" y="104"/>
                  <a:pt x="8" y="104"/>
                  <a:pt x="8" y="104"/>
                </a:cubicBezTo>
                <a:cubicBezTo>
                  <a:pt x="17" y="104"/>
                  <a:pt x="22" y="106"/>
                  <a:pt x="27" y="108"/>
                </a:cubicBezTo>
                <a:cubicBezTo>
                  <a:pt x="33" y="110"/>
                  <a:pt x="39" y="112"/>
                  <a:pt x="52" y="112"/>
                </a:cubicBezTo>
                <a:cubicBezTo>
                  <a:pt x="62" y="112"/>
                  <a:pt x="67" y="110"/>
                  <a:pt x="73" y="108"/>
                </a:cubicBezTo>
                <a:cubicBezTo>
                  <a:pt x="79" y="106"/>
                  <a:pt x="85" y="104"/>
                  <a:pt x="100" y="104"/>
                </a:cubicBezTo>
                <a:cubicBezTo>
                  <a:pt x="123" y="104"/>
                  <a:pt x="138" y="112"/>
                  <a:pt x="138" y="112"/>
                </a:cubicBezTo>
                <a:cubicBezTo>
                  <a:pt x="140" y="113"/>
                  <a:pt x="143" y="112"/>
                  <a:pt x="144" y="110"/>
                </a:cubicBezTo>
                <a:cubicBezTo>
                  <a:pt x="144" y="109"/>
                  <a:pt x="144" y="109"/>
                  <a:pt x="144" y="108"/>
                </a:cubicBezTo>
                <a:cubicBezTo>
                  <a:pt x="144" y="108"/>
                  <a:pt x="144" y="108"/>
                  <a:pt x="144" y="108"/>
                </a:cubicBezTo>
                <a:cubicBezTo>
                  <a:pt x="144" y="12"/>
                  <a:pt x="144" y="12"/>
                  <a:pt x="144" y="12"/>
                </a:cubicBezTo>
                <a:close/>
                <a:moveTo>
                  <a:pt x="136" y="102"/>
                </a:moveTo>
                <a:cubicBezTo>
                  <a:pt x="129" y="100"/>
                  <a:pt x="116" y="96"/>
                  <a:pt x="100" y="96"/>
                </a:cubicBezTo>
                <a:cubicBezTo>
                  <a:pt x="84" y="96"/>
                  <a:pt x="77" y="99"/>
                  <a:pt x="70" y="101"/>
                </a:cubicBezTo>
                <a:cubicBezTo>
                  <a:pt x="65" y="102"/>
                  <a:pt x="61" y="104"/>
                  <a:pt x="52" y="104"/>
                </a:cubicBezTo>
                <a:cubicBezTo>
                  <a:pt x="41" y="104"/>
                  <a:pt x="35" y="102"/>
                  <a:pt x="29" y="100"/>
                </a:cubicBezTo>
                <a:cubicBezTo>
                  <a:pt x="24" y="98"/>
                  <a:pt x="18" y="96"/>
                  <a:pt x="8" y="96"/>
                </a:cubicBezTo>
                <a:cubicBezTo>
                  <a:pt x="8" y="8"/>
                  <a:pt x="8" y="8"/>
                  <a:pt x="8" y="8"/>
                </a:cubicBezTo>
                <a:cubicBezTo>
                  <a:pt x="17" y="8"/>
                  <a:pt x="22" y="10"/>
                  <a:pt x="27" y="12"/>
                </a:cubicBezTo>
                <a:cubicBezTo>
                  <a:pt x="33" y="14"/>
                  <a:pt x="39" y="16"/>
                  <a:pt x="52" y="16"/>
                </a:cubicBezTo>
                <a:cubicBezTo>
                  <a:pt x="62" y="16"/>
                  <a:pt x="67" y="14"/>
                  <a:pt x="73" y="12"/>
                </a:cubicBezTo>
                <a:cubicBezTo>
                  <a:pt x="79" y="10"/>
                  <a:pt x="85" y="8"/>
                  <a:pt x="100" y="8"/>
                </a:cubicBezTo>
                <a:cubicBezTo>
                  <a:pt x="118" y="8"/>
                  <a:pt x="131" y="13"/>
                  <a:pt x="136" y="15"/>
                </a:cubicBezTo>
                <a:lnTo>
                  <a:pt x="136" y="10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51" name="Freeform 296">
            <a:extLst>
              <a:ext uri="{FF2B5EF4-FFF2-40B4-BE49-F238E27FC236}">
                <a16:creationId xmlns:a16="http://schemas.microsoft.com/office/drawing/2014/main" id="{C1D67993-D138-42A2-826B-6B121B73CECE}"/>
              </a:ext>
            </a:extLst>
          </p:cNvPr>
          <p:cNvSpPr>
            <a:spLocks noEditPoints="1"/>
          </p:cNvSpPr>
          <p:nvPr/>
        </p:nvSpPr>
        <p:spPr bwMode="auto">
          <a:xfrm>
            <a:off x="23201630" y="318171"/>
            <a:ext cx="490538" cy="598488"/>
          </a:xfrm>
          <a:custGeom>
            <a:avLst/>
            <a:gdLst>
              <a:gd name="T0" fmla="*/ 143 w 144"/>
              <a:gd name="T1" fmla="*/ 98 h 176"/>
              <a:gd name="T2" fmla="*/ 121 w 144"/>
              <a:gd name="T3" fmla="*/ 60 h 176"/>
              <a:gd name="T4" fmla="*/ 143 w 144"/>
              <a:gd name="T5" fmla="*/ 22 h 176"/>
              <a:gd name="T6" fmla="*/ 143 w 144"/>
              <a:gd name="T7" fmla="*/ 22 h 176"/>
              <a:gd name="T8" fmla="*/ 144 w 144"/>
              <a:gd name="T9" fmla="*/ 20 h 176"/>
              <a:gd name="T10" fmla="*/ 140 w 144"/>
              <a:gd name="T11" fmla="*/ 16 h 176"/>
              <a:gd name="T12" fmla="*/ 80 w 144"/>
              <a:gd name="T13" fmla="*/ 16 h 176"/>
              <a:gd name="T14" fmla="*/ 80 w 144"/>
              <a:gd name="T15" fmla="*/ 4 h 176"/>
              <a:gd name="T16" fmla="*/ 76 w 144"/>
              <a:gd name="T17" fmla="*/ 0 h 176"/>
              <a:gd name="T18" fmla="*/ 4 w 144"/>
              <a:gd name="T19" fmla="*/ 0 h 176"/>
              <a:gd name="T20" fmla="*/ 0 w 144"/>
              <a:gd name="T21" fmla="*/ 4 h 176"/>
              <a:gd name="T22" fmla="*/ 0 w 144"/>
              <a:gd name="T23" fmla="*/ 172 h 176"/>
              <a:gd name="T24" fmla="*/ 4 w 144"/>
              <a:gd name="T25" fmla="*/ 176 h 176"/>
              <a:gd name="T26" fmla="*/ 8 w 144"/>
              <a:gd name="T27" fmla="*/ 172 h 176"/>
              <a:gd name="T28" fmla="*/ 8 w 144"/>
              <a:gd name="T29" fmla="*/ 88 h 176"/>
              <a:gd name="T30" fmla="*/ 56 w 144"/>
              <a:gd name="T31" fmla="*/ 88 h 176"/>
              <a:gd name="T32" fmla="*/ 56 w 144"/>
              <a:gd name="T33" fmla="*/ 100 h 176"/>
              <a:gd name="T34" fmla="*/ 60 w 144"/>
              <a:gd name="T35" fmla="*/ 104 h 176"/>
              <a:gd name="T36" fmla="*/ 140 w 144"/>
              <a:gd name="T37" fmla="*/ 104 h 176"/>
              <a:gd name="T38" fmla="*/ 144 w 144"/>
              <a:gd name="T39" fmla="*/ 100 h 176"/>
              <a:gd name="T40" fmla="*/ 143 w 144"/>
              <a:gd name="T41" fmla="*/ 98 h 176"/>
              <a:gd name="T42" fmla="*/ 8 w 144"/>
              <a:gd name="T43" fmla="*/ 8 h 176"/>
              <a:gd name="T44" fmla="*/ 72 w 144"/>
              <a:gd name="T45" fmla="*/ 8 h 176"/>
              <a:gd name="T46" fmla="*/ 72 w 144"/>
              <a:gd name="T47" fmla="*/ 80 h 176"/>
              <a:gd name="T48" fmla="*/ 8 w 144"/>
              <a:gd name="T49" fmla="*/ 80 h 176"/>
              <a:gd name="T50" fmla="*/ 8 w 144"/>
              <a:gd name="T51" fmla="*/ 8 h 176"/>
              <a:gd name="T52" fmla="*/ 64 w 144"/>
              <a:gd name="T53" fmla="*/ 96 h 176"/>
              <a:gd name="T54" fmla="*/ 64 w 144"/>
              <a:gd name="T55" fmla="*/ 88 h 176"/>
              <a:gd name="T56" fmla="*/ 76 w 144"/>
              <a:gd name="T57" fmla="*/ 88 h 176"/>
              <a:gd name="T58" fmla="*/ 80 w 144"/>
              <a:gd name="T59" fmla="*/ 84 h 176"/>
              <a:gd name="T60" fmla="*/ 80 w 144"/>
              <a:gd name="T61" fmla="*/ 24 h 176"/>
              <a:gd name="T62" fmla="*/ 133 w 144"/>
              <a:gd name="T63" fmla="*/ 24 h 176"/>
              <a:gd name="T64" fmla="*/ 113 w 144"/>
              <a:gd name="T65" fmla="*/ 58 h 176"/>
              <a:gd name="T66" fmla="*/ 113 w 144"/>
              <a:gd name="T67" fmla="*/ 58 h 176"/>
              <a:gd name="T68" fmla="*/ 112 w 144"/>
              <a:gd name="T69" fmla="*/ 60 h 176"/>
              <a:gd name="T70" fmla="*/ 113 w 144"/>
              <a:gd name="T71" fmla="*/ 62 h 176"/>
              <a:gd name="T72" fmla="*/ 113 w 144"/>
              <a:gd name="T73" fmla="*/ 62 h 176"/>
              <a:gd name="T74" fmla="*/ 133 w 144"/>
              <a:gd name="T75" fmla="*/ 96 h 176"/>
              <a:gd name="T76" fmla="*/ 64 w 144"/>
              <a:gd name="T77" fmla="*/ 9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4" h="176">
                <a:moveTo>
                  <a:pt x="143" y="98"/>
                </a:moveTo>
                <a:cubicBezTo>
                  <a:pt x="121" y="60"/>
                  <a:pt x="121" y="60"/>
                  <a:pt x="121" y="60"/>
                </a:cubicBezTo>
                <a:cubicBezTo>
                  <a:pt x="143" y="22"/>
                  <a:pt x="143" y="22"/>
                  <a:pt x="143" y="22"/>
                </a:cubicBezTo>
                <a:cubicBezTo>
                  <a:pt x="143" y="22"/>
                  <a:pt x="143" y="22"/>
                  <a:pt x="143" y="22"/>
                </a:cubicBezTo>
                <a:cubicBezTo>
                  <a:pt x="144" y="21"/>
                  <a:pt x="144" y="21"/>
                  <a:pt x="144" y="20"/>
                </a:cubicBezTo>
                <a:cubicBezTo>
                  <a:pt x="144" y="18"/>
                  <a:pt x="142" y="16"/>
                  <a:pt x="140" y="16"/>
                </a:cubicBezTo>
                <a:cubicBezTo>
                  <a:pt x="80" y="16"/>
                  <a:pt x="80" y="16"/>
                  <a:pt x="80" y="16"/>
                </a:cubicBezTo>
                <a:cubicBezTo>
                  <a:pt x="80" y="4"/>
                  <a:pt x="80" y="4"/>
                  <a:pt x="80" y="4"/>
                </a:cubicBezTo>
                <a:cubicBezTo>
                  <a:pt x="80" y="2"/>
                  <a:pt x="78" y="0"/>
                  <a:pt x="76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6" y="176"/>
                  <a:pt x="8" y="174"/>
                  <a:pt x="8" y="172"/>
                </a:cubicBezTo>
                <a:cubicBezTo>
                  <a:pt x="8" y="88"/>
                  <a:pt x="8" y="88"/>
                  <a:pt x="8" y="88"/>
                </a:cubicBezTo>
                <a:cubicBezTo>
                  <a:pt x="56" y="88"/>
                  <a:pt x="56" y="88"/>
                  <a:pt x="56" y="88"/>
                </a:cubicBezTo>
                <a:cubicBezTo>
                  <a:pt x="56" y="100"/>
                  <a:pt x="56" y="100"/>
                  <a:pt x="56" y="100"/>
                </a:cubicBezTo>
                <a:cubicBezTo>
                  <a:pt x="56" y="102"/>
                  <a:pt x="58" y="104"/>
                  <a:pt x="60" y="104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42" y="104"/>
                  <a:pt x="144" y="102"/>
                  <a:pt x="144" y="100"/>
                </a:cubicBezTo>
                <a:cubicBezTo>
                  <a:pt x="144" y="99"/>
                  <a:pt x="144" y="99"/>
                  <a:pt x="143" y="98"/>
                </a:cubicBezTo>
                <a:close/>
                <a:moveTo>
                  <a:pt x="8" y="8"/>
                </a:moveTo>
                <a:cubicBezTo>
                  <a:pt x="72" y="8"/>
                  <a:pt x="72" y="8"/>
                  <a:pt x="72" y="8"/>
                </a:cubicBezTo>
                <a:cubicBezTo>
                  <a:pt x="72" y="80"/>
                  <a:pt x="72" y="80"/>
                  <a:pt x="72" y="80"/>
                </a:cubicBezTo>
                <a:cubicBezTo>
                  <a:pt x="8" y="80"/>
                  <a:pt x="8" y="80"/>
                  <a:pt x="8" y="80"/>
                </a:cubicBezTo>
                <a:lnTo>
                  <a:pt x="8" y="8"/>
                </a:lnTo>
                <a:close/>
                <a:moveTo>
                  <a:pt x="64" y="96"/>
                </a:moveTo>
                <a:cubicBezTo>
                  <a:pt x="64" y="88"/>
                  <a:pt x="64" y="88"/>
                  <a:pt x="64" y="88"/>
                </a:cubicBezTo>
                <a:cubicBezTo>
                  <a:pt x="76" y="88"/>
                  <a:pt x="76" y="88"/>
                  <a:pt x="76" y="88"/>
                </a:cubicBezTo>
                <a:cubicBezTo>
                  <a:pt x="78" y="88"/>
                  <a:pt x="80" y="86"/>
                  <a:pt x="80" y="84"/>
                </a:cubicBezTo>
                <a:cubicBezTo>
                  <a:pt x="80" y="24"/>
                  <a:pt x="80" y="24"/>
                  <a:pt x="80" y="24"/>
                </a:cubicBezTo>
                <a:cubicBezTo>
                  <a:pt x="133" y="24"/>
                  <a:pt x="133" y="24"/>
                  <a:pt x="133" y="24"/>
                </a:cubicBezTo>
                <a:cubicBezTo>
                  <a:pt x="113" y="58"/>
                  <a:pt x="113" y="58"/>
                  <a:pt x="113" y="58"/>
                </a:cubicBezTo>
                <a:cubicBezTo>
                  <a:pt x="113" y="58"/>
                  <a:pt x="113" y="58"/>
                  <a:pt x="113" y="58"/>
                </a:cubicBezTo>
                <a:cubicBezTo>
                  <a:pt x="112" y="59"/>
                  <a:pt x="112" y="59"/>
                  <a:pt x="112" y="60"/>
                </a:cubicBezTo>
                <a:cubicBezTo>
                  <a:pt x="112" y="61"/>
                  <a:pt x="112" y="61"/>
                  <a:pt x="113" y="62"/>
                </a:cubicBezTo>
                <a:cubicBezTo>
                  <a:pt x="113" y="62"/>
                  <a:pt x="113" y="62"/>
                  <a:pt x="113" y="62"/>
                </a:cubicBezTo>
                <a:cubicBezTo>
                  <a:pt x="133" y="96"/>
                  <a:pt x="133" y="96"/>
                  <a:pt x="133" y="96"/>
                </a:cubicBezTo>
                <a:lnTo>
                  <a:pt x="64" y="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52" name="Freeform 297">
            <a:extLst>
              <a:ext uri="{FF2B5EF4-FFF2-40B4-BE49-F238E27FC236}">
                <a16:creationId xmlns:a16="http://schemas.microsoft.com/office/drawing/2014/main" id="{D2E82648-164F-4529-8057-7E9AE9E57B37}"/>
              </a:ext>
            </a:extLst>
          </p:cNvPr>
          <p:cNvSpPr>
            <a:spLocks noEditPoints="1"/>
          </p:cNvSpPr>
          <p:nvPr/>
        </p:nvSpPr>
        <p:spPr bwMode="auto">
          <a:xfrm>
            <a:off x="12836843" y="1461171"/>
            <a:ext cx="600075" cy="600075"/>
          </a:xfrm>
          <a:custGeom>
            <a:avLst/>
            <a:gdLst>
              <a:gd name="T0" fmla="*/ 0 w 176"/>
              <a:gd name="T1" fmla="*/ 88 h 176"/>
              <a:gd name="T2" fmla="*/ 176 w 176"/>
              <a:gd name="T3" fmla="*/ 88 h 176"/>
              <a:gd name="T4" fmla="*/ 64 w 176"/>
              <a:gd name="T5" fmla="*/ 12 h 176"/>
              <a:gd name="T6" fmla="*/ 59 w 176"/>
              <a:gd name="T7" fmla="*/ 18 h 176"/>
              <a:gd name="T8" fmla="*/ 50 w 176"/>
              <a:gd name="T9" fmla="*/ 34 h 176"/>
              <a:gd name="T10" fmla="*/ 36 w 176"/>
              <a:gd name="T11" fmla="*/ 27 h 176"/>
              <a:gd name="T12" fmla="*/ 31 w 176"/>
              <a:gd name="T13" fmla="*/ 32 h 176"/>
              <a:gd name="T14" fmla="*/ 46 w 176"/>
              <a:gd name="T15" fmla="*/ 44 h 176"/>
              <a:gd name="T16" fmla="*/ 42 w 176"/>
              <a:gd name="T17" fmla="*/ 66 h 176"/>
              <a:gd name="T18" fmla="*/ 40 w 176"/>
              <a:gd name="T19" fmla="*/ 77 h 176"/>
              <a:gd name="T20" fmla="*/ 8 w 176"/>
              <a:gd name="T21" fmla="*/ 84 h 176"/>
              <a:gd name="T22" fmla="*/ 8 w 176"/>
              <a:gd name="T23" fmla="*/ 92 h 176"/>
              <a:gd name="T24" fmla="*/ 40 w 176"/>
              <a:gd name="T25" fmla="*/ 99 h 176"/>
              <a:gd name="T26" fmla="*/ 42 w 176"/>
              <a:gd name="T27" fmla="*/ 110 h 176"/>
              <a:gd name="T28" fmla="*/ 46 w 176"/>
              <a:gd name="T29" fmla="*/ 132 h 176"/>
              <a:gd name="T30" fmla="*/ 31 w 176"/>
              <a:gd name="T31" fmla="*/ 144 h 176"/>
              <a:gd name="T32" fmla="*/ 36 w 176"/>
              <a:gd name="T33" fmla="*/ 149 h 176"/>
              <a:gd name="T34" fmla="*/ 50 w 176"/>
              <a:gd name="T35" fmla="*/ 142 h 176"/>
              <a:gd name="T36" fmla="*/ 59 w 176"/>
              <a:gd name="T37" fmla="*/ 158 h 176"/>
              <a:gd name="T38" fmla="*/ 64 w 176"/>
              <a:gd name="T39" fmla="*/ 164 h 176"/>
              <a:gd name="T40" fmla="*/ 84 w 176"/>
              <a:gd name="T41" fmla="*/ 168 h 176"/>
              <a:gd name="T42" fmla="*/ 84 w 176"/>
              <a:gd name="T43" fmla="*/ 132 h 176"/>
              <a:gd name="T44" fmla="*/ 84 w 176"/>
              <a:gd name="T45" fmla="*/ 124 h 176"/>
              <a:gd name="T46" fmla="*/ 48 w 176"/>
              <a:gd name="T47" fmla="*/ 92 h 176"/>
              <a:gd name="T48" fmla="*/ 84 w 176"/>
              <a:gd name="T49" fmla="*/ 124 h 176"/>
              <a:gd name="T50" fmla="*/ 48 w 176"/>
              <a:gd name="T51" fmla="*/ 84 h 176"/>
              <a:gd name="T52" fmla="*/ 84 w 176"/>
              <a:gd name="T53" fmla="*/ 52 h 176"/>
              <a:gd name="T54" fmla="*/ 84 w 176"/>
              <a:gd name="T55" fmla="*/ 44 h 176"/>
              <a:gd name="T56" fmla="*/ 84 w 176"/>
              <a:gd name="T57" fmla="*/ 8 h 176"/>
              <a:gd name="T58" fmla="*/ 168 w 176"/>
              <a:gd name="T59" fmla="*/ 84 h 176"/>
              <a:gd name="T60" fmla="*/ 136 w 176"/>
              <a:gd name="T61" fmla="*/ 77 h 176"/>
              <a:gd name="T62" fmla="*/ 134 w 176"/>
              <a:gd name="T63" fmla="*/ 66 h 176"/>
              <a:gd name="T64" fmla="*/ 130 w 176"/>
              <a:gd name="T65" fmla="*/ 44 h 176"/>
              <a:gd name="T66" fmla="*/ 145 w 176"/>
              <a:gd name="T67" fmla="*/ 32 h 176"/>
              <a:gd name="T68" fmla="*/ 140 w 176"/>
              <a:gd name="T69" fmla="*/ 27 h 176"/>
              <a:gd name="T70" fmla="*/ 126 w 176"/>
              <a:gd name="T71" fmla="*/ 34 h 176"/>
              <a:gd name="T72" fmla="*/ 117 w 176"/>
              <a:gd name="T73" fmla="*/ 18 h 176"/>
              <a:gd name="T74" fmla="*/ 112 w 176"/>
              <a:gd name="T75" fmla="*/ 12 h 176"/>
              <a:gd name="T76" fmla="*/ 92 w 176"/>
              <a:gd name="T77" fmla="*/ 8 h 176"/>
              <a:gd name="T78" fmla="*/ 92 w 176"/>
              <a:gd name="T79" fmla="*/ 44 h 176"/>
              <a:gd name="T80" fmla="*/ 92 w 176"/>
              <a:gd name="T81" fmla="*/ 52 h 176"/>
              <a:gd name="T82" fmla="*/ 128 w 176"/>
              <a:gd name="T83" fmla="*/ 84 h 176"/>
              <a:gd name="T84" fmla="*/ 92 w 176"/>
              <a:gd name="T85" fmla="*/ 52 h 176"/>
              <a:gd name="T86" fmla="*/ 128 w 176"/>
              <a:gd name="T87" fmla="*/ 92 h 176"/>
              <a:gd name="T88" fmla="*/ 92 w 176"/>
              <a:gd name="T89" fmla="*/ 124 h 176"/>
              <a:gd name="T90" fmla="*/ 92 w 176"/>
              <a:gd name="T91" fmla="*/ 168 h 176"/>
              <a:gd name="T92" fmla="*/ 119 w 176"/>
              <a:gd name="T93" fmla="*/ 137 h 176"/>
              <a:gd name="T94" fmla="*/ 112 w 176"/>
              <a:gd name="T95" fmla="*/ 164 h 176"/>
              <a:gd name="T96" fmla="*/ 117 w 176"/>
              <a:gd name="T97" fmla="*/ 158 h 176"/>
              <a:gd name="T98" fmla="*/ 126 w 176"/>
              <a:gd name="T99" fmla="*/ 142 h 176"/>
              <a:gd name="T100" fmla="*/ 140 w 176"/>
              <a:gd name="T101" fmla="*/ 149 h 176"/>
              <a:gd name="T102" fmla="*/ 145 w 176"/>
              <a:gd name="T103" fmla="*/ 144 h 176"/>
              <a:gd name="T104" fmla="*/ 130 w 176"/>
              <a:gd name="T105" fmla="*/ 132 h 176"/>
              <a:gd name="T106" fmla="*/ 134 w 176"/>
              <a:gd name="T107" fmla="*/ 110 h 176"/>
              <a:gd name="T108" fmla="*/ 136 w 176"/>
              <a:gd name="T109" fmla="*/ 99 h 176"/>
              <a:gd name="T110" fmla="*/ 168 w 176"/>
              <a:gd name="T111" fmla="*/ 9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64" y="12"/>
                </a:moveTo>
                <a:cubicBezTo>
                  <a:pt x="63" y="13"/>
                  <a:pt x="61" y="15"/>
                  <a:pt x="59" y="18"/>
                </a:cubicBezTo>
                <a:cubicBezTo>
                  <a:pt x="59" y="18"/>
                  <a:pt x="59" y="18"/>
                  <a:pt x="59" y="18"/>
                </a:cubicBezTo>
                <a:cubicBezTo>
                  <a:pt x="56" y="23"/>
                  <a:pt x="53" y="28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6"/>
                </a:cubicBezTo>
                <a:cubicBezTo>
                  <a:pt x="45" y="33"/>
                  <a:pt x="40" y="30"/>
                  <a:pt x="36" y="27"/>
                </a:cubicBezTo>
                <a:cubicBezTo>
                  <a:pt x="44" y="20"/>
                  <a:pt x="54" y="15"/>
                  <a:pt x="64" y="12"/>
                </a:cubicBezTo>
                <a:moveTo>
                  <a:pt x="31" y="32"/>
                </a:moveTo>
                <a:cubicBezTo>
                  <a:pt x="35" y="36"/>
                  <a:pt x="41" y="40"/>
                  <a:pt x="47" y="43"/>
                </a:cubicBezTo>
                <a:cubicBezTo>
                  <a:pt x="47" y="43"/>
                  <a:pt x="47" y="44"/>
                  <a:pt x="46" y="44"/>
                </a:cubicBezTo>
                <a:cubicBezTo>
                  <a:pt x="45" y="50"/>
                  <a:pt x="43" y="57"/>
                  <a:pt x="42" y="63"/>
                </a:cubicBezTo>
                <a:cubicBezTo>
                  <a:pt x="42" y="64"/>
                  <a:pt x="42" y="65"/>
                  <a:pt x="42" y="66"/>
                </a:cubicBezTo>
                <a:cubicBezTo>
                  <a:pt x="41" y="69"/>
                  <a:pt x="41" y="71"/>
                  <a:pt x="41" y="74"/>
                </a:cubicBezTo>
                <a:cubicBezTo>
                  <a:pt x="41" y="75"/>
                  <a:pt x="40" y="76"/>
                  <a:pt x="40" y="77"/>
                </a:cubicBezTo>
                <a:cubicBezTo>
                  <a:pt x="40" y="79"/>
                  <a:pt x="40" y="82"/>
                  <a:pt x="40" y="84"/>
                </a:cubicBezTo>
                <a:cubicBezTo>
                  <a:pt x="8" y="84"/>
                  <a:pt x="8" y="84"/>
                  <a:pt x="8" y="84"/>
                </a:cubicBezTo>
                <a:cubicBezTo>
                  <a:pt x="9" y="64"/>
                  <a:pt x="18" y="46"/>
                  <a:pt x="31" y="32"/>
                </a:cubicBezTo>
                <a:moveTo>
                  <a:pt x="8" y="92"/>
                </a:moveTo>
                <a:cubicBezTo>
                  <a:pt x="40" y="92"/>
                  <a:pt x="40" y="92"/>
                  <a:pt x="40" y="92"/>
                </a:cubicBezTo>
                <a:cubicBezTo>
                  <a:pt x="40" y="94"/>
                  <a:pt x="40" y="97"/>
                  <a:pt x="40" y="99"/>
                </a:cubicBezTo>
                <a:cubicBezTo>
                  <a:pt x="40" y="100"/>
                  <a:pt x="41" y="101"/>
                  <a:pt x="41" y="102"/>
                </a:cubicBezTo>
                <a:cubicBezTo>
                  <a:pt x="41" y="105"/>
                  <a:pt x="41" y="107"/>
                  <a:pt x="42" y="110"/>
                </a:cubicBezTo>
                <a:cubicBezTo>
                  <a:pt x="42" y="111"/>
                  <a:pt x="42" y="112"/>
                  <a:pt x="42" y="113"/>
                </a:cubicBezTo>
                <a:cubicBezTo>
                  <a:pt x="43" y="119"/>
                  <a:pt x="45" y="126"/>
                  <a:pt x="46" y="132"/>
                </a:cubicBezTo>
                <a:cubicBezTo>
                  <a:pt x="47" y="132"/>
                  <a:pt x="47" y="133"/>
                  <a:pt x="47" y="133"/>
                </a:cubicBezTo>
                <a:cubicBezTo>
                  <a:pt x="41" y="136"/>
                  <a:pt x="35" y="140"/>
                  <a:pt x="31" y="144"/>
                </a:cubicBezTo>
                <a:cubicBezTo>
                  <a:pt x="18" y="130"/>
                  <a:pt x="9" y="112"/>
                  <a:pt x="8" y="92"/>
                </a:cubicBezTo>
                <a:moveTo>
                  <a:pt x="36" y="149"/>
                </a:moveTo>
                <a:cubicBezTo>
                  <a:pt x="40" y="146"/>
                  <a:pt x="45" y="143"/>
                  <a:pt x="50" y="140"/>
                </a:cubicBezTo>
                <a:cubicBezTo>
                  <a:pt x="50" y="141"/>
                  <a:pt x="50" y="141"/>
                  <a:pt x="50" y="142"/>
                </a:cubicBezTo>
                <a:cubicBezTo>
                  <a:pt x="50" y="142"/>
                  <a:pt x="50" y="142"/>
                  <a:pt x="50" y="142"/>
                </a:cubicBezTo>
                <a:cubicBezTo>
                  <a:pt x="53" y="148"/>
                  <a:pt x="56" y="153"/>
                  <a:pt x="59" y="158"/>
                </a:cubicBezTo>
                <a:cubicBezTo>
                  <a:pt x="59" y="158"/>
                  <a:pt x="59" y="158"/>
                  <a:pt x="59" y="158"/>
                </a:cubicBezTo>
                <a:cubicBezTo>
                  <a:pt x="61" y="161"/>
                  <a:pt x="63" y="163"/>
                  <a:pt x="64" y="164"/>
                </a:cubicBezTo>
                <a:cubicBezTo>
                  <a:pt x="54" y="161"/>
                  <a:pt x="44" y="156"/>
                  <a:pt x="36" y="149"/>
                </a:cubicBezTo>
                <a:moveTo>
                  <a:pt x="84" y="168"/>
                </a:moveTo>
                <a:cubicBezTo>
                  <a:pt x="73" y="165"/>
                  <a:pt x="63" y="154"/>
                  <a:pt x="57" y="137"/>
                </a:cubicBezTo>
                <a:cubicBezTo>
                  <a:pt x="65" y="134"/>
                  <a:pt x="74" y="133"/>
                  <a:pt x="84" y="132"/>
                </a:cubicBezTo>
                <a:lnTo>
                  <a:pt x="84" y="168"/>
                </a:lnTo>
                <a:close/>
                <a:moveTo>
                  <a:pt x="84" y="124"/>
                </a:moveTo>
                <a:cubicBezTo>
                  <a:pt x="73" y="125"/>
                  <a:pt x="63" y="127"/>
                  <a:pt x="54" y="130"/>
                </a:cubicBezTo>
                <a:cubicBezTo>
                  <a:pt x="51" y="119"/>
                  <a:pt x="48" y="106"/>
                  <a:pt x="48" y="92"/>
                </a:cubicBezTo>
                <a:cubicBezTo>
                  <a:pt x="84" y="92"/>
                  <a:pt x="84" y="92"/>
                  <a:pt x="84" y="92"/>
                </a:cubicBezTo>
                <a:lnTo>
                  <a:pt x="84" y="124"/>
                </a:lnTo>
                <a:close/>
                <a:moveTo>
                  <a:pt x="84" y="84"/>
                </a:moveTo>
                <a:cubicBezTo>
                  <a:pt x="48" y="84"/>
                  <a:pt x="48" y="84"/>
                  <a:pt x="48" y="84"/>
                </a:cubicBezTo>
                <a:cubicBezTo>
                  <a:pt x="48" y="70"/>
                  <a:pt x="51" y="57"/>
                  <a:pt x="54" y="46"/>
                </a:cubicBezTo>
                <a:cubicBezTo>
                  <a:pt x="63" y="49"/>
                  <a:pt x="73" y="51"/>
                  <a:pt x="84" y="52"/>
                </a:cubicBezTo>
                <a:lnTo>
                  <a:pt x="84" y="84"/>
                </a:lnTo>
                <a:close/>
                <a:moveTo>
                  <a:pt x="84" y="44"/>
                </a:moveTo>
                <a:cubicBezTo>
                  <a:pt x="74" y="43"/>
                  <a:pt x="65" y="42"/>
                  <a:pt x="57" y="39"/>
                </a:cubicBezTo>
                <a:cubicBezTo>
                  <a:pt x="63" y="22"/>
                  <a:pt x="73" y="11"/>
                  <a:pt x="84" y="8"/>
                </a:cubicBezTo>
                <a:lnTo>
                  <a:pt x="84" y="44"/>
                </a:lnTo>
                <a:close/>
                <a:moveTo>
                  <a:pt x="168" y="84"/>
                </a:moveTo>
                <a:cubicBezTo>
                  <a:pt x="136" y="84"/>
                  <a:pt x="136" y="84"/>
                  <a:pt x="136" y="84"/>
                </a:cubicBezTo>
                <a:cubicBezTo>
                  <a:pt x="136" y="82"/>
                  <a:pt x="136" y="79"/>
                  <a:pt x="136" y="77"/>
                </a:cubicBezTo>
                <a:cubicBezTo>
                  <a:pt x="136" y="76"/>
                  <a:pt x="135" y="75"/>
                  <a:pt x="135" y="74"/>
                </a:cubicBezTo>
                <a:cubicBezTo>
                  <a:pt x="135" y="71"/>
                  <a:pt x="135" y="69"/>
                  <a:pt x="134" y="66"/>
                </a:cubicBezTo>
                <a:cubicBezTo>
                  <a:pt x="134" y="65"/>
                  <a:pt x="134" y="64"/>
                  <a:pt x="134" y="63"/>
                </a:cubicBezTo>
                <a:cubicBezTo>
                  <a:pt x="133" y="57"/>
                  <a:pt x="131" y="50"/>
                  <a:pt x="130" y="44"/>
                </a:cubicBezTo>
                <a:cubicBezTo>
                  <a:pt x="129" y="44"/>
                  <a:pt x="129" y="43"/>
                  <a:pt x="129" y="43"/>
                </a:cubicBezTo>
                <a:cubicBezTo>
                  <a:pt x="135" y="40"/>
                  <a:pt x="141" y="36"/>
                  <a:pt x="145" y="32"/>
                </a:cubicBezTo>
                <a:cubicBezTo>
                  <a:pt x="158" y="46"/>
                  <a:pt x="167" y="64"/>
                  <a:pt x="168" y="84"/>
                </a:cubicBezTo>
                <a:moveTo>
                  <a:pt x="140" y="27"/>
                </a:moveTo>
                <a:cubicBezTo>
                  <a:pt x="136" y="30"/>
                  <a:pt x="131" y="33"/>
                  <a:pt x="126" y="36"/>
                </a:cubicBezTo>
                <a:cubicBezTo>
                  <a:pt x="126" y="35"/>
                  <a:pt x="126" y="35"/>
                  <a:pt x="126" y="34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3" y="28"/>
                  <a:pt x="120" y="23"/>
                  <a:pt x="117" y="18"/>
                </a:cubicBezTo>
                <a:cubicBezTo>
                  <a:pt x="117" y="18"/>
                  <a:pt x="117" y="18"/>
                  <a:pt x="117" y="18"/>
                </a:cubicBezTo>
                <a:cubicBezTo>
                  <a:pt x="115" y="15"/>
                  <a:pt x="113" y="13"/>
                  <a:pt x="112" y="12"/>
                </a:cubicBezTo>
                <a:cubicBezTo>
                  <a:pt x="122" y="15"/>
                  <a:pt x="132" y="20"/>
                  <a:pt x="140" y="27"/>
                </a:cubicBezTo>
                <a:moveTo>
                  <a:pt x="92" y="8"/>
                </a:moveTo>
                <a:cubicBezTo>
                  <a:pt x="103" y="11"/>
                  <a:pt x="113" y="22"/>
                  <a:pt x="119" y="39"/>
                </a:cubicBezTo>
                <a:cubicBezTo>
                  <a:pt x="111" y="42"/>
                  <a:pt x="102" y="43"/>
                  <a:pt x="92" y="44"/>
                </a:cubicBezTo>
                <a:lnTo>
                  <a:pt x="92" y="8"/>
                </a:lnTo>
                <a:close/>
                <a:moveTo>
                  <a:pt x="92" y="52"/>
                </a:moveTo>
                <a:cubicBezTo>
                  <a:pt x="103" y="51"/>
                  <a:pt x="113" y="49"/>
                  <a:pt x="122" y="46"/>
                </a:cubicBezTo>
                <a:cubicBezTo>
                  <a:pt x="125" y="57"/>
                  <a:pt x="128" y="70"/>
                  <a:pt x="128" y="84"/>
                </a:cubicBezTo>
                <a:cubicBezTo>
                  <a:pt x="92" y="84"/>
                  <a:pt x="92" y="84"/>
                  <a:pt x="92" y="84"/>
                </a:cubicBezTo>
                <a:lnTo>
                  <a:pt x="92" y="52"/>
                </a:lnTo>
                <a:close/>
                <a:moveTo>
                  <a:pt x="92" y="92"/>
                </a:moveTo>
                <a:cubicBezTo>
                  <a:pt x="128" y="92"/>
                  <a:pt x="128" y="92"/>
                  <a:pt x="128" y="92"/>
                </a:cubicBezTo>
                <a:cubicBezTo>
                  <a:pt x="128" y="106"/>
                  <a:pt x="125" y="119"/>
                  <a:pt x="122" y="130"/>
                </a:cubicBezTo>
                <a:cubicBezTo>
                  <a:pt x="113" y="127"/>
                  <a:pt x="103" y="125"/>
                  <a:pt x="92" y="124"/>
                </a:cubicBezTo>
                <a:lnTo>
                  <a:pt x="92" y="92"/>
                </a:lnTo>
                <a:close/>
                <a:moveTo>
                  <a:pt x="92" y="168"/>
                </a:moveTo>
                <a:cubicBezTo>
                  <a:pt x="92" y="132"/>
                  <a:pt x="92" y="132"/>
                  <a:pt x="92" y="132"/>
                </a:cubicBezTo>
                <a:cubicBezTo>
                  <a:pt x="102" y="133"/>
                  <a:pt x="111" y="134"/>
                  <a:pt x="119" y="137"/>
                </a:cubicBezTo>
                <a:cubicBezTo>
                  <a:pt x="113" y="154"/>
                  <a:pt x="103" y="165"/>
                  <a:pt x="92" y="168"/>
                </a:cubicBezTo>
                <a:moveTo>
                  <a:pt x="112" y="164"/>
                </a:moveTo>
                <a:cubicBezTo>
                  <a:pt x="113" y="163"/>
                  <a:pt x="115" y="161"/>
                  <a:pt x="117" y="158"/>
                </a:cubicBezTo>
                <a:cubicBezTo>
                  <a:pt x="117" y="158"/>
                  <a:pt x="117" y="158"/>
                  <a:pt x="117" y="158"/>
                </a:cubicBezTo>
                <a:cubicBezTo>
                  <a:pt x="120" y="153"/>
                  <a:pt x="123" y="148"/>
                  <a:pt x="126" y="142"/>
                </a:cubicBezTo>
                <a:cubicBezTo>
                  <a:pt x="126" y="142"/>
                  <a:pt x="126" y="142"/>
                  <a:pt x="126" y="142"/>
                </a:cubicBezTo>
                <a:cubicBezTo>
                  <a:pt x="126" y="141"/>
                  <a:pt x="126" y="141"/>
                  <a:pt x="126" y="140"/>
                </a:cubicBezTo>
                <a:cubicBezTo>
                  <a:pt x="131" y="143"/>
                  <a:pt x="136" y="146"/>
                  <a:pt x="140" y="149"/>
                </a:cubicBezTo>
                <a:cubicBezTo>
                  <a:pt x="132" y="156"/>
                  <a:pt x="122" y="161"/>
                  <a:pt x="112" y="164"/>
                </a:cubicBezTo>
                <a:moveTo>
                  <a:pt x="145" y="144"/>
                </a:moveTo>
                <a:cubicBezTo>
                  <a:pt x="141" y="140"/>
                  <a:pt x="135" y="136"/>
                  <a:pt x="129" y="133"/>
                </a:cubicBezTo>
                <a:cubicBezTo>
                  <a:pt x="129" y="133"/>
                  <a:pt x="129" y="132"/>
                  <a:pt x="130" y="132"/>
                </a:cubicBezTo>
                <a:cubicBezTo>
                  <a:pt x="131" y="126"/>
                  <a:pt x="133" y="119"/>
                  <a:pt x="134" y="113"/>
                </a:cubicBezTo>
                <a:cubicBezTo>
                  <a:pt x="134" y="112"/>
                  <a:pt x="134" y="111"/>
                  <a:pt x="134" y="110"/>
                </a:cubicBezTo>
                <a:cubicBezTo>
                  <a:pt x="135" y="107"/>
                  <a:pt x="135" y="105"/>
                  <a:pt x="135" y="102"/>
                </a:cubicBezTo>
                <a:cubicBezTo>
                  <a:pt x="135" y="101"/>
                  <a:pt x="136" y="100"/>
                  <a:pt x="136" y="99"/>
                </a:cubicBezTo>
                <a:cubicBezTo>
                  <a:pt x="136" y="97"/>
                  <a:pt x="136" y="94"/>
                  <a:pt x="136" y="92"/>
                </a:cubicBezTo>
                <a:cubicBezTo>
                  <a:pt x="168" y="92"/>
                  <a:pt x="168" y="92"/>
                  <a:pt x="168" y="92"/>
                </a:cubicBezTo>
                <a:cubicBezTo>
                  <a:pt x="167" y="112"/>
                  <a:pt x="158" y="130"/>
                  <a:pt x="145" y="14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53" name="Freeform 298">
            <a:extLst>
              <a:ext uri="{FF2B5EF4-FFF2-40B4-BE49-F238E27FC236}">
                <a16:creationId xmlns:a16="http://schemas.microsoft.com/office/drawing/2014/main" id="{57597D64-7EC6-4844-A2B5-E3C79EE4EB71}"/>
              </a:ext>
            </a:extLst>
          </p:cNvPr>
          <p:cNvSpPr>
            <a:spLocks noEditPoints="1"/>
          </p:cNvSpPr>
          <p:nvPr/>
        </p:nvSpPr>
        <p:spPr bwMode="auto">
          <a:xfrm>
            <a:off x="13983018" y="1461171"/>
            <a:ext cx="600075" cy="600075"/>
          </a:xfrm>
          <a:custGeom>
            <a:avLst/>
            <a:gdLst>
              <a:gd name="T0" fmla="*/ 47 w 176"/>
              <a:gd name="T1" fmla="*/ 28 h 176"/>
              <a:gd name="T2" fmla="*/ 64 w 176"/>
              <a:gd name="T3" fmla="*/ 23 h 176"/>
              <a:gd name="T4" fmla="*/ 74 w 176"/>
              <a:gd name="T5" fmla="*/ 24 h 176"/>
              <a:gd name="T6" fmla="*/ 100 w 176"/>
              <a:gd name="T7" fmla="*/ 9 h 176"/>
              <a:gd name="T8" fmla="*/ 108 w 176"/>
              <a:gd name="T9" fmla="*/ 33 h 176"/>
              <a:gd name="T10" fmla="*/ 129 w 176"/>
              <a:gd name="T11" fmla="*/ 32 h 176"/>
              <a:gd name="T12" fmla="*/ 122 w 176"/>
              <a:gd name="T13" fmla="*/ 42 h 176"/>
              <a:gd name="T14" fmla="*/ 135 w 176"/>
              <a:gd name="T15" fmla="*/ 54 h 176"/>
              <a:gd name="T16" fmla="*/ 168 w 176"/>
              <a:gd name="T17" fmla="*/ 76 h 176"/>
              <a:gd name="T18" fmla="*/ 148 w 176"/>
              <a:gd name="T19" fmla="*/ 129 h 176"/>
              <a:gd name="T20" fmla="*/ 104 w 176"/>
              <a:gd name="T21" fmla="*/ 0 h 176"/>
              <a:gd name="T22" fmla="*/ 144 w 176"/>
              <a:gd name="T23" fmla="*/ 23 h 176"/>
              <a:gd name="T24" fmla="*/ 126 w 176"/>
              <a:gd name="T25" fmla="*/ 12 h 176"/>
              <a:gd name="T26" fmla="*/ 139 w 176"/>
              <a:gd name="T27" fmla="*/ 36 h 176"/>
              <a:gd name="T28" fmla="*/ 168 w 176"/>
              <a:gd name="T29" fmla="*/ 68 h 176"/>
              <a:gd name="T30" fmla="*/ 72 w 176"/>
              <a:gd name="T31" fmla="*/ 32 h 176"/>
              <a:gd name="T32" fmla="*/ 72 w 176"/>
              <a:gd name="T33" fmla="*/ 176 h 176"/>
              <a:gd name="T34" fmla="*/ 72 w 176"/>
              <a:gd name="T35" fmla="*/ 32 h 176"/>
              <a:gd name="T36" fmla="*/ 40 w 176"/>
              <a:gd name="T37" fmla="*/ 60 h 176"/>
              <a:gd name="T38" fmla="*/ 50 w 176"/>
              <a:gd name="T39" fmla="*/ 44 h 176"/>
              <a:gd name="T40" fmla="*/ 37 w 176"/>
              <a:gd name="T41" fmla="*/ 68 h 176"/>
              <a:gd name="T42" fmla="*/ 8 w 176"/>
              <a:gd name="T43" fmla="*/ 100 h 176"/>
              <a:gd name="T44" fmla="*/ 8 w 176"/>
              <a:gd name="T45" fmla="*/ 108 h 176"/>
              <a:gd name="T46" fmla="*/ 37 w 176"/>
              <a:gd name="T47" fmla="*/ 140 h 176"/>
              <a:gd name="T48" fmla="*/ 8 w 176"/>
              <a:gd name="T49" fmla="*/ 108 h 176"/>
              <a:gd name="T50" fmla="*/ 40 w 176"/>
              <a:gd name="T51" fmla="*/ 148 h 176"/>
              <a:gd name="T52" fmla="*/ 32 w 176"/>
              <a:gd name="T53" fmla="*/ 153 h 176"/>
              <a:gd name="T54" fmla="*/ 47 w 176"/>
              <a:gd name="T55" fmla="*/ 144 h 176"/>
              <a:gd name="T56" fmla="*/ 68 w 176"/>
              <a:gd name="T57" fmla="*/ 167 h 176"/>
              <a:gd name="T58" fmla="*/ 45 w 176"/>
              <a:gd name="T59" fmla="*/ 137 h 176"/>
              <a:gd name="T60" fmla="*/ 68 w 176"/>
              <a:gd name="T61" fmla="*/ 108 h 176"/>
              <a:gd name="T62" fmla="*/ 68 w 176"/>
              <a:gd name="T63" fmla="*/ 100 h 176"/>
              <a:gd name="T64" fmla="*/ 45 w 176"/>
              <a:gd name="T65" fmla="*/ 71 h 176"/>
              <a:gd name="T66" fmla="*/ 68 w 176"/>
              <a:gd name="T67" fmla="*/ 100 h 176"/>
              <a:gd name="T68" fmla="*/ 47 w 176"/>
              <a:gd name="T69" fmla="*/ 64 h 176"/>
              <a:gd name="T70" fmla="*/ 68 w 176"/>
              <a:gd name="T71" fmla="*/ 68 h 176"/>
              <a:gd name="T72" fmla="*/ 104 w 176"/>
              <a:gd name="T73" fmla="*/ 60 h 176"/>
              <a:gd name="T74" fmla="*/ 112 w 176"/>
              <a:gd name="T75" fmla="*/ 55 h 176"/>
              <a:gd name="T76" fmla="*/ 97 w 176"/>
              <a:gd name="T77" fmla="*/ 64 h 176"/>
              <a:gd name="T78" fmla="*/ 76 w 176"/>
              <a:gd name="T79" fmla="*/ 41 h 176"/>
              <a:gd name="T80" fmla="*/ 99 w 176"/>
              <a:gd name="T81" fmla="*/ 71 h 176"/>
              <a:gd name="T82" fmla="*/ 76 w 176"/>
              <a:gd name="T83" fmla="*/ 100 h 176"/>
              <a:gd name="T84" fmla="*/ 76 w 176"/>
              <a:gd name="T85" fmla="*/ 108 h 176"/>
              <a:gd name="T86" fmla="*/ 99 w 176"/>
              <a:gd name="T87" fmla="*/ 137 h 176"/>
              <a:gd name="T88" fmla="*/ 76 w 176"/>
              <a:gd name="T89" fmla="*/ 108 h 176"/>
              <a:gd name="T90" fmla="*/ 76 w 176"/>
              <a:gd name="T91" fmla="*/ 140 h 176"/>
              <a:gd name="T92" fmla="*/ 76 w 176"/>
              <a:gd name="T93" fmla="*/ 167 h 176"/>
              <a:gd name="T94" fmla="*/ 104 w 176"/>
              <a:gd name="T95" fmla="*/ 148 h 176"/>
              <a:gd name="T96" fmla="*/ 94 w 176"/>
              <a:gd name="T97" fmla="*/ 164 h 176"/>
              <a:gd name="T98" fmla="*/ 107 w 176"/>
              <a:gd name="T99" fmla="*/ 140 h 176"/>
              <a:gd name="T100" fmla="*/ 136 w 176"/>
              <a:gd name="T101" fmla="*/ 108 h 176"/>
              <a:gd name="T102" fmla="*/ 112 w 176"/>
              <a:gd name="T103" fmla="*/ 100 h 176"/>
              <a:gd name="T104" fmla="*/ 118 w 176"/>
              <a:gd name="T105" fmla="*/ 60 h 176"/>
              <a:gd name="T106" fmla="*/ 112 w 176"/>
              <a:gd name="T107" fmla="*/ 10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76" h="176">
                <a:moveTo>
                  <a:pt x="104" y="0"/>
                </a:moveTo>
                <a:cubicBezTo>
                  <a:pt x="81" y="0"/>
                  <a:pt x="60" y="11"/>
                  <a:pt x="47" y="28"/>
                </a:cubicBezTo>
                <a:cubicBezTo>
                  <a:pt x="53" y="26"/>
                  <a:pt x="59" y="25"/>
                  <a:pt x="66" y="24"/>
                </a:cubicBezTo>
                <a:cubicBezTo>
                  <a:pt x="65" y="24"/>
                  <a:pt x="64" y="23"/>
                  <a:pt x="64" y="23"/>
                </a:cubicBezTo>
                <a:cubicBezTo>
                  <a:pt x="69" y="18"/>
                  <a:pt x="75" y="15"/>
                  <a:pt x="82" y="12"/>
                </a:cubicBezTo>
                <a:cubicBezTo>
                  <a:pt x="79" y="15"/>
                  <a:pt x="76" y="20"/>
                  <a:pt x="74" y="24"/>
                </a:cubicBezTo>
                <a:cubicBezTo>
                  <a:pt x="77" y="24"/>
                  <a:pt x="80" y="24"/>
                  <a:pt x="83" y="25"/>
                </a:cubicBezTo>
                <a:cubicBezTo>
                  <a:pt x="87" y="16"/>
                  <a:pt x="93" y="10"/>
                  <a:pt x="100" y="9"/>
                </a:cubicBezTo>
                <a:cubicBezTo>
                  <a:pt x="100" y="29"/>
                  <a:pt x="100" y="29"/>
                  <a:pt x="100" y="29"/>
                </a:cubicBezTo>
                <a:cubicBezTo>
                  <a:pt x="103" y="30"/>
                  <a:pt x="105" y="31"/>
                  <a:pt x="108" y="33"/>
                </a:cubicBezTo>
                <a:cubicBezTo>
                  <a:pt x="108" y="9"/>
                  <a:pt x="108" y="9"/>
                  <a:pt x="108" y="9"/>
                </a:cubicBezTo>
                <a:cubicBezTo>
                  <a:pt x="116" y="11"/>
                  <a:pt x="124" y="19"/>
                  <a:pt x="129" y="32"/>
                </a:cubicBezTo>
                <a:cubicBezTo>
                  <a:pt x="124" y="33"/>
                  <a:pt x="119" y="35"/>
                  <a:pt x="113" y="35"/>
                </a:cubicBezTo>
                <a:cubicBezTo>
                  <a:pt x="116" y="37"/>
                  <a:pt x="119" y="39"/>
                  <a:pt x="122" y="42"/>
                </a:cubicBezTo>
                <a:cubicBezTo>
                  <a:pt x="125" y="41"/>
                  <a:pt x="128" y="40"/>
                  <a:pt x="131" y="39"/>
                </a:cubicBezTo>
                <a:cubicBezTo>
                  <a:pt x="133" y="44"/>
                  <a:pt x="134" y="49"/>
                  <a:pt x="135" y="54"/>
                </a:cubicBezTo>
                <a:cubicBezTo>
                  <a:pt x="140" y="61"/>
                  <a:pt x="144" y="68"/>
                  <a:pt x="147" y="76"/>
                </a:cubicBezTo>
                <a:cubicBezTo>
                  <a:pt x="168" y="76"/>
                  <a:pt x="168" y="76"/>
                  <a:pt x="168" y="76"/>
                </a:cubicBezTo>
                <a:cubicBezTo>
                  <a:pt x="167" y="91"/>
                  <a:pt x="161" y="105"/>
                  <a:pt x="151" y="115"/>
                </a:cubicBezTo>
                <a:cubicBezTo>
                  <a:pt x="150" y="120"/>
                  <a:pt x="149" y="124"/>
                  <a:pt x="148" y="129"/>
                </a:cubicBezTo>
                <a:cubicBezTo>
                  <a:pt x="165" y="116"/>
                  <a:pt x="176" y="95"/>
                  <a:pt x="176" y="72"/>
                </a:cubicBezTo>
                <a:cubicBezTo>
                  <a:pt x="176" y="32"/>
                  <a:pt x="144" y="0"/>
                  <a:pt x="104" y="0"/>
                </a:cubicBezTo>
                <a:moveTo>
                  <a:pt x="126" y="12"/>
                </a:moveTo>
                <a:cubicBezTo>
                  <a:pt x="133" y="15"/>
                  <a:pt x="139" y="18"/>
                  <a:pt x="144" y="23"/>
                </a:cubicBezTo>
                <a:cubicBezTo>
                  <a:pt x="142" y="25"/>
                  <a:pt x="139" y="27"/>
                  <a:pt x="136" y="28"/>
                </a:cubicBezTo>
                <a:cubicBezTo>
                  <a:pt x="133" y="22"/>
                  <a:pt x="130" y="17"/>
                  <a:pt x="126" y="12"/>
                </a:cubicBezTo>
                <a:moveTo>
                  <a:pt x="144" y="68"/>
                </a:moveTo>
                <a:cubicBezTo>
                  <a:pt x="144" y="56"/>
                  <a:pt x="142" y="45"/>
                  <a:pt x="139" y="36"/>
                </a:cubicBezTo>
                <a:cubicBezTo>
                  <a:pt x="143" y="34"/>
                  <a:pt x="147" y="31"/>
                  <a:pt x="150" y="28"/>
                </a:cubicBezTo>
                <a:cubicBezTo>
                  <a:pt x="160" y="38"/>
                  <a:pt x="167" y="52"/>
                  <a:pt x="168" y="68"/>
                </a:cubicBezTo>
                <a:lnTo>
                  <a:pt x="144" y="68"/>
                </a:lnTo>
                <a:close/>
                <a:moveTo>
                  <a:pt x="72" y="32"/>
                </a:moveTo>
                <a:cubicBezTo>
                  <a:pt x="32" y="32"/>
                  <a:pt x="0" y="64"/>
                  <a:pt x="0" y="104"/>
                </a:cubicBezTo>
                <a:cubicBezTo>
                  <a:pt x="0" y="144"/>
                  <a:pt x="32" y="176"/>
                  <a:pt x="72" y="176"/>
                </a:cubicBezTo>
                <a:cubicBezTo>
                  <a:pt x="112" y="176"/>
                  <a:pt x="144" y="144"/>
                  <a:pt x="144" y="104"/>
                </a:cubicBezTo>
                <a:cubicBezTo>
                  <a:pt x="144" y="64"/>
                  <a:pt x="112" y="32"/>
                  <a:pt x="72" y="32"/>
                </a:cubicBezTo>
                <a:moveTo>
                  <a:pt x="50" y="44"/>
                </a:moveTo>
                <a:cubicBezTo>
                  <a:pt x="46" y="49"/>
                  <a:pt x="43" y="54"/>
                  <a:pt x="40" y="60"/>
                </a:cubicBezTo>
                <a:cubicBezTo>
                  <a:pt x="37" y="59"/>
                  <a:pt x="34" y="57"/>
                  <a:pt x="32" y="55"/>
                </a:cubicBezTo>
                <a:cubicBezTo>
                  <a:pt x="37" y="50"/>
                  <a:pt x="43" y="47"/>
                  <a:pt x="50" y="44"/>
                </a:cubicBezTo>
                <a:moveTo>
                  <a:pt x="26" y="60"/>
                </a:moveTo>
                <a:cubicBezTo>
                  <a:pt x="29" y="63"/>
                  <a:pt x="33" y="66"/>
                  <a:pt x="37" y="68"/>
                </a:cubicBezTo>
                <a:cubicBezTo>
                  <a:pt x="34" y="77"/>
                  <a:pt x="32" y="88"/>
                  <a:pt x="32" y="100"/>
                </a:cubicBezTo>
                <a:cubicBezTo>
                  <a:pt x="8" y="100"/>
                  <a:pt x="8" y="100"/>
                  <a:pt x="8" y="100"/>
                </a:cubicBezTo>
                <a:cubicBezTo>
                  <a:pt x="9" y="84"/>
                  <a:pt x="16" y="70"/>
                  <a:pt x="26" y="60"/>
                </a:cubicBezTo>
                <a:moveTo>
                  <a:pt x="8" y="108"/>
                </a:moveTo>
                <a:cubicBezTo>
                  <a:pt x="32" y="108"/>
                  <a:pt x="32" y="108"/>
                  <a:pt x="32" y="108"/>
                </a:cubicBezTo>
                <a:cubicBezTo>
                  <a:pt x="32" y="120"/>
                  <a:pt x="34" y="131"/>
                  <a:pt x="37" y="140"/>
                </a:cubicBezTo>
                <a:cubicBezTo>
                  <a:pt x="33" y="142"/>
                  <a:pt x="29" y="145"/>
                  <a:pt x="26" y="148"/>
                </a:cubicBezTo>
                <a:cubicBezTo>
                  <a:pt x="16" y="138"/>
                  <a:pt x="9" y="124"/>
                  <a:pt x="8" y="108"/>
                </a:cubicBezTo>
                <a:moveTo>
                  <a:pt x="32" y="153"/>
                </a:moveTo>
                <a:cubicBezTo>
                  <a:pt x="34" y="151"/>
                  <a:pt x="37" y="149"/>
                  <a:pt x="40" y="148"/>
                </a:cubicBezTo>
                <a:cubicBezTo>
                  <a:pt x="43" y="154"/>
                  <a:pt x="46" y="159"/>
                  <a:pt x="50" y="164"/>
                </a:cubicBezTo>
                <a:cubicBezTo>
                  <a:pt x="43" y="161"/>
                  <a:pt x="37" y="158"/>
                  <a:pt x="32" y="153"/>
                </a:cubicBezTo>
                <a:moveTo>
                  <a:pt x="68" y="167"/>
                </a:moveTo>
                <a:cubicBezTo>
                  <a:pt x="60" y="165"/>
                  <a:pt x="52" y="157"/>
                  <a:pt x="47" y="144"/>
                </a:cubicBezTo>
                <a:cubicBezTo>
                  <a:pt x="53" y="142"/>
                  <a:pt x="61" y="141"/>
                  <a:pt x="68" y="140"/>
                </a:cubicBezTo>
                <a:lnTo>
                  <a:pt x="68" y="167"/>
                </a:lnTo>
                <a:close/>
                <a:moveTo>
                  <a:pt x="68" y="132"/>
                </a:moveTo>
                <a:cubicBezTo>
                  <a:pt x="60" y="133"/>
                  <a:pt x="52" y="134"/>
                  <a:pt x="45" y="137"/>
                </a:cubicBezTo>
                <a:cubicBezTo>
                  <a:pt x="42" y="128"/>
                  <a:pt x="40" y="119"/>
                  <a:pt x="40" y="108"/>
                </a:cubicBezTo>
                <a:cubicBezTo>
                  <a:pt x="68" y="108"/>
                  <a:pt x="68" y="108"/>
                  <a:pt x="68" y="108"/>
                </a:cubicBezTo>
                <a:lnTo>
                  <a:pt x="68" y="132"/>
                </a:lnTo>
                <a:close/>
                <a:moveTo>
                  <a:pt x="68" y="100"/>
                </a:moveTo>
                <a:cubicBezTo>
                  <a:pt x="40" y="100"/>
                  <a:pt x="40" y="100"/>
                  <a:pt x="40" y="100"/>
                </a:cubicBezTo>
                <a:cubicBezTo>
                  <a:pt x="40" y="89"/>
                  <a:pt x="42" y="80"/>
                  <a:pt x="45" y="71"/>
                </a:cubicBezTo>
                <a:cubicBezTo>
                  <a:pt x="52" y="74"/>
                  <a:pt x="60" y="75"/>
                  <a:pt x="68" y="76"/>
                </a:cubicBezTo>
                <a:lnTo>
                  <a:pt x="68" y="100"/>
                </a:lnTo>
                <a:close/>
                <a:moveTo>
                  <a:pt x="68" y="68"/>
                </a:moveTo>
                <a:cubicBezTo>
                  <a:pt x="61" y="67"/>
                  <a:pt x="53" y="66"/>
                  <a:pt x="47" y="64"/>
                </a:cubicBezTo>
                <a:cubicBezTo>
                  <a:pt x="52" y="51"/>
                  <a:pt x="60" y="43"/>
                  <a:pt x="68" y="41"/>
                </a:cubicBezTo>
                <a:lnTo>
                  <a:pt x="68" y="68"/>
                </a:lnTo>
                <a:close/>
                <a:moveTo>
                  <a:pt x="112" y="55"/>
                </a:moveTo>
                <a:cubicBezTo>
                  <a:pt x="110" y="57"/>
                  <a:pt x="107" y="59"/>
                  <a:pt x="104" y="60"/>
                </a:cubicBezTo>
                <a:cubicBezTo>
                  <a:pt x="101" y="54"/>
                  <a:pt x="98" y="49"/>
                  <a:pt x="94" y="44"/>
                </a:cubicBezTo>
                <a:cubicBezTo>
                  <a:pt x="101" y="47"/>
                  <a:pt x="107" y="50"/>
                  <a:pt x="112" y="55"/>
                </a:cubicBezTo>
                <a:moveTo>
                  <a:pt x="76" y="41"/>
                </a:moveTo>
                <a:cubicBezTo>
                  <a:pt x="84" y="43"/>
                  <a:pt x="92" y="51"/>
                  <a:pt x="97" y="64"/>
                </a:cubicBezTo>
                <a:cubicBezTo>
                  <a:pt x="91" y="66"/>
                  <a:pt x="83" y="67"/>
                  <a:pt x="76" y="68"/>
                </a:cubicBezTo>
                <a:lnTo>
                  <a:pt x="76" y="41"/>
                </a:lnTo>
                <a:close/>
                <a:moveTo>
                  <a:pt x="76" y="76"/>
                </a:moveTo>
                <a:cubicBezTo>
                  <a:pt x="84" y="75"/>
                  <a:pt x="92" y="74"/>
                  <a:pt x="99" y="71"/>
                </a:cubicBezTo>
                <a:cubicBezTo>
                  <a:pt x="102" y="80"/>
                  <a:pt x="104" y="89"/>
                  <a:pt x="104" y="100"/>
                </a:cubicBezTo>
                <a:cubicBezTo>
                  <a:pt x="76" y="100"/>
                  <a:pt x="76" y="100"/>
                  <a:pt x="76" y="100"/>
                </a:cubicBezTo>
                <a:lnTo>
                  <a:pt x="76" y="76"/>
                </a:lnTo>
                <a:close/>
                <a:moveTo>
                  <a:pt x="76" y="108"/>
                </a:moveTo>
                <a:cubicBezTo>
                  <a:pt x="104" y="108"/>
                  <a:pt x="104" y="108"/>
                  <a:pt x="104" y="108"/>
                </a:cubicBezTo>
                <a:cubicBezTo>
                  <a:pt x="104" y="119"/>
                  <a:pt x="102" y="128"/>
                  <a:pt x="99" y="137"/>
                </a:cubicBezTo>
                <a:cubicBezTo>
                  <a:pt x="92" y="134"/>
                  <a:pt x="84" y="133"/>
                  <a:pt x="76" y="132"/>
                </a:cubicBezTo>
                <a:lnTo>
                  <a:pt x="76" y="108"/>
                </a:lnTo>
                <a:close/>
                <a:moveTo>
                  <a:pt x="76" y="167"/>
                </a:moveTo>
                <a:cubicBezTo>
                  <a:pt x="76" y="140"/>
                  <a:pt x="76" y="140"/>
                  <a:pt x="76" y="140"/>
                </a:cubicBezTo>
                <a:cubicBezTo>
                  <a:pt x="83" y="141"/>
                  <a:pt x="91" y="142"/>
                  <a:pt x="97" y="144"/>
                </a:cubicBezTo>
                <a:cubicBezTo>
                  <a:pt x="92" y="157"/>
                  <a:pt x="84" y="165"/>
                  <a:pt x="76" y="167"/>
                </a:cubicBezTo>
                <a:moveTo>
                  <a:pt x="94" y="164"/>
                </a:moveTo>
                <a:cubicBezTo>
                  <a:pt x="98" y="159"/>
                  <a:pt x="101" y="154"/>
                  <a:pt x="104" y="148"/>
                </a:cubicBezTo>
                <a:cubicBezTo>
                  <a:pt x="107" y="149"/>
                  <a:pt x="110" y="151"/>
                  <a:pt x="112" y="153"/>
                </a:cubicBezTo>
                <a:cubicBezTo>
                  <a:pt x="107" y="158"/>
                  <a:pt x="101" y="161"/>
                  <a:pt x="94" y="164"/>
                </a:cubicBezTo>
                <a:moveTo>
                  <a:pt x="118" y="148"/>
                </a:moveTo>
                <a:cubicBezTo>
                  <a:pt x="115" y="145"/>
                  <a:pt x="111" y="142"/>
                  <a:pt x="107" y="140"/>
                </a:cubicBezTo>
                <a:cubicBezTo>
                  <a:pt x="110" y="131"/>
                  <a:pt x="112" y="120"/>
                  <a:pt x="112" y="108"/>
                </a:cubicBezTo>
                <a:cubicBezTo>
                  <a:pt x="136" y="108"/>
                  <a:pt x="136" y="108"/>
                  <a:pt x="136" y="108"/>
                </a:cubicBezTo>
                <a:cubicBezTo>
                  <a:pt x="135" y="124"/>
                  <a:pt x="128" y="138"/>
                  <a:pt x="118" y="148"/>
                </a:cubicBezTo>
                <a:moveTo>
                  <a:pt x="112" y="100"/>
                </a:moveTo>
                <a:cubicBezTo>
                  <a:pt x="112" y="88"/>
                  <a:pt x="110" y="77"/>
                  <a:pt x="107" y="68"/>
                </a:cubicBezTo>
                <a:cubicBezTo>
                  <a:pt x="111" y="66"/>
                  <a:pt x="115" y="63"/>
                  <a:pt x="118" y="60"/>
                </a:cubicBezTo>
                <a:cubicBezTo>
                  <a:pt x="128" y="70"/>
                  <a:pt x="135" y="84"/>
                  <a:pt x="136" y="100"/>
                </a:cubicBezTo>
                <a:lnTo>
                  <a:pt x="112" y="1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54" name="Freeform 299">
            <a:extLst>
              <a:ext uri="{FF2B5EF4-FFF2-40B4-BE49-F238E27FC236}">
                <a16:creationId xmlns:a16="http://schemas.microsoft.com/office/drawing/2014/main" id="{3E6BD94F-D6F7-4488-A43C-A20CC0B031AA}"/>
              </a:ext>
            </a:extLst>
          </p:cNvPr>
          <p:cNvSpPr>
            <a:spLocks noEditPoints="1"/>
          </p:cNvSpPr>
          <p:nvPr/>
        </p:nvSpPr>
        <p:spPr bwMode="auto">
          <a:xfrm>
            <a:off x="15127605" y="1461171"/>
            <a:ext cx="600075" cy="600075"/>
          </a:xfrm>
          <a:custGeom>
            <a:avLst/>
            <a:gdLst>
              <a:gd name="T0" fmla="*/ 85 w 176"/>
              <a:gd name="T1" fmla="*/ 65 h 176"/>
              <a:gd name="T2" fmla="*/ 84 w 176"/>
              <a:gd name="T3" fmla="*/ 48 h 176"/>
              <a:gd name="T4" fmla="*/ 76 w 176"/>
              <a:gd name="T5" fmla="*/ 46 h 176"/>
              <a:gd name="T6" fmla="*/ 66 w 176"/>
              <a:gd name="T7" fmla="*/ 37 h 176"/>
              <a:gd name="T8" fmla="*/ 42 w 176"/>
              <a:gd name="T9" fmla="*/ 33 h 176"/>
              <a:gd name="T10" fmla="*/ 31 w 176"/>
              <a:gd name="T11" fmla="*/ 79 h 176"/>
              <a:gd name="T12" fmla="*/ 56 w 176"/>
              <a:gd name="T13" fmla="*/ 94 h 176"/>
              <a:gd name="T14" fmla="*/ 62 w 176"/>
              <a:gd name="T15" fmla="*/ 82 h 176"/>
              <a:gd name="T16" fmla="*/ 98 w 176"/>
              <a:gd name="T17" fmla="*/ 105 h 176"/>
              <a:gd name="T18" fmla="*/ 65 w 176"/>
              <a:gd name="T19" fmla="*/ 112 h 176"/>
              <a:gd name="T20" fmla="*/ 79 w 176"/>
              <a:gd name="T21" fmla="*/ 149 h 176"/>
              <a:gd name="T22" fmla="*/ 98 w 176"/>
              <a:gd name="T23" fmla="*/ 125 h 176"/>
              <a:gd name="T24" fmla="*/ 88 w 176"/>
              <a:gd name="T25" fmla="*/ 0 h 176"/>
              <a:gd name="T26" fmla="*/ 88 w 176"/>
              <a:gd name="T27" fmla="*/ 176 h 176"/>
              <a:gd name="T28" fmla="*/ 88 w 176"/>
              <a:gd name="T29" fmla="*/ 0 h 176"/>
              <a:gd name="T30" fmla="*/ 8 w 176"/>
              <a:gd name="T31" fmla="*/ 88 h 176"/>
              <a:gd name="T32" fmla="*/ 168 w 176"/>
              <a:gd name="T33" fmla="*/ 88 h 176"/>
              <a:gd name="T34" fmla="*/ 160 w 176"/>
              <a:gd name="T35" fmla="*/ 81 h 176"/>
              <a:gd name="T36" fmla="*/ 159 w 176"/>
              <a:gd name="T37" fmla="*/ 75 h 176"/>
              <a:gd name="T38" fmla="*/ 157 w 176"/>
              <a:gd name="T39" fmla="*/ 68 h 176"/>
              <a:gd name="T40" fmla="*/ 155 w 176"/>
              <a:gd name="T41" fmla="*/ 60 h 176"/>
              <a:gd name="T42" fmla="*/ 152 w 176"/>
              <a:gd name="T43" fmla="*/ 55 h 176"/>
              <a:gd name="T44" fmla="*/ 149 w 176"/>
              <a:gd name="T45" fmla="*/ 50 h 176"/>
              <a:gd name="T46" fmla="*/ 146 w 176"/>
              <a:gd name="T47" fmla="*/ 45 h 176"/>
              <a:gd name="T48" fmla="*/ 136 w 176"/>
              <a:gd name="T49" fmla="*/ 34 h 176"/>
              <a:gd name="T50" fmla="*/ 132 w 176"/>
              <a:gd name="T51" fmla="*/ 31 h 176"/>
              <a:gd name="T52" fmla="*/ 106 w 176"/>
              <a:gd name="T53" fmla="*/ 29 h 176"/>
              <a:gd name="T54" fmla="*/ 110 w 176"/>
              <a:gd name="T55" fmla="*/ 48 h 176"/>
              <a:gd name="T56" fmla="*/ 132 w 176"/>
              <a:gd name="T57" fmla="*/ 56 h 176"/>
              <a:gd name="T58" fmla="*/ 144 w 176"/>
              <a:gd name="T59" fmla="*/ 99 h 176"/>
              <a:gd name="T60" fmla="*/ 158 w 176"/>
              <a:gd name="T61" fmla="*/ 103 h 176"/>
              <a:gd name="T62" fmla="*/ 159 w 176"/>
              <a:gd name="T63" fmla="*/ 97 h 176"/>
              <a:gd name="T64" fmla="*/ 160 w 176"/>
              <a:gd name="T65" fmla="*/ 88 h 176"/>
              <a:gd name="T66" fmla="*/ 132 w 176"/>
              <a:gd name="T67" fmla="*/ 105 h 176"/>
              <a:gd name="T68" fmla="*/ 141 w 176"/>
              <a:gd name="T69" fmla="*/ 11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6" h="176">
                <a:moveTo>
                  <a:pt x="69" y="79"/>
                </a:moveTo>
                <a:cubicBezTo>
                  <a:pt x="69" y="73"/>
                  <a:pt x="78" y="67"/>
                  <a:pt x="85" y="65"/>
                </a:cubicBezTo>
                <a:cubicBezTo>
                  <a:pt x="91" y="62"/>
                  <a:pt x="97" y="61"/>
                  <a:pt x="96" y="56"/>
                </a:cubicBezTo>
                <a:cubicBezTo>
                  <a:pt x="95" y="51"/>
                  <a:pt x="93" y="48"/>
                  <a:pt x="84" y="48"/>
                </a:cubicBezTo>
                <a:cubicBezTo>
                  <a:pt x="74" y="48"/>
                  <a:pt x="78" y="61"/>
                  <a:pt x="70" y="53"/>
                </a:cubicBezTo>
                <a:cubicBezTo>
                  <a:pt x="62" y="45"/>
                  <a:pt x="72" y="47"/>
                  <a:pt x="76" y="46"/>
                </a:cubicBezTo>
                <a:cubicBezTo>
                  <a:pt x="80" y="44"/>
                  <a:pt x="84" y="37"/>
                  <a:pt x="77" y="36"/>
                </a:cubicBezTo>
                <a:cubicBezTo>
                  <a:pt x="70" y="36"/>
                  <a:pt x="71" y="39"/>
                  <a:pt x="66" y="37"/>
                </a:cubicBezTo>
                <a:cubicBezTo>
                  <a:pt x="60" y="35"/>
                  <a:pt x="58" y="44"/>
                  <a:pt x="54" y="43"/>
                </a:cubicBezTo>
                <a:cubicBezTo>
                  <a:pt x="52" y="42"/>
                  <a:pt x="46" y="38"/>
                  <a:pt x="42" y="33"/>
                </a:cubicBezTo>
                <a:cubicBezTo>
                  <a:pt x="33" y="40"/>
                  <a:pt x="27" y="49"/>
                  <a:pt x="22" y="59"/>
                </a:cubicBezTo>
                <a:cubicBezTo>
                  <a:pt x="23" y="72"/>
                  <a:pt x="31" y="79"/>
                  <a:pt x="31" y="79"/>
                </a:cubicBezTo>
                <a:cubicBezTo>
                  <a:pt x="31" y="79"/>
                  <a:pt x="35" y="88"/>
                  <a:pt x="57" y="99"/>
                </a:cubicBezTo>
                <a:cubicBezTo>
                  <a:pt x="57" y="99"/>
                  <a:pt x="61" y="99"/>
                  <a:pt x="56" y="94"/>
                </a:cubicBezTo>
                <a:cubicBezTo>
                  <a:pt x="51" y="89"/>
                  <a:pt x="46" y="83"/>
                  <a:pt x="52" y="79"/>
                </a:cubicBezTo>
                <a:cubicBezTo>
                  <a:pt x="58" y="76"/>
                  <a:pt x="60" y="76"/>
                  <a:pt x="62" y="82"/>
                </a:cubicBezTo>
                <a:cubicBezTo>
                  <a:pt x="63" y="88"/>
                  <a:pt x="68" y="85"/>
                  <a:pt x="69" y="79"/>
                </a:cubicBezTo>
                <a:moveTo>
                  <a:pt x="98" y="105"/>
                </a:moveTo>
                <a:cubicBezTo>
                  <a:pt x="90" y="98"/>
                  <a:pt x="91" y="95"/>
                  <a:pt x="80" y="95"/>
                </a:cubicBezTo>
                <a:cubicBezTo>
                  <a:pt x="69" y="95"/>
                  <a:pt x="62" y="97"/>
                  <a:pt x="65" y="112"/>
                </a:cubicBezTo>
                <a:cubicBezTo>
                  <a:pt x="68" y="127"/>
                  <a:pt x="76" y="121"/>
                  <a:pt x="75" y="132"/>
                </a:cubicBezTo>
                <a:cubicBezTo>
                  <a:pt x="74" y="144"/>
                  <a:pt x="77" y="146"/>
                  <a:pt x="79" y="149"/>
                </a:cubicBezTo>
                <a:cubicBezTo>
                  <a:pt x="81" y="152"/>
                  <a:pt x="86" y="160"/>
                  <a:pt x="88" y="148"/>
                </a:cubicBezTo>
                <a:cubicBezTo>
                  <a:pt x="90" y="137"/>
                  <a:pt x="94" y="131"/>
                  <a:pt x="98" y="125"/>
                </a:cubicBezTo>
                <a:cubicBezTo>
                  <a:pt x="102" y="120"/>
                  <a:pt x="107" y="113"/>
                  <a:pt x="98" y="105"/>
                </a:cubicBezTo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moveTo>
                  <a:pt x="160" y="81"/>
                </a:moveTo>
                <a:cubicBezTo>
                  <a:pt x="160" y="81"/>
                  <a:pt x="160" y="80"/>
                  <a:pt x="159" y="79"/>
                </a:cubicBezTo>
                <a:cubicBezTo>
                  <a:pt x="159" y="78"/>
                  <a:pt x="159" y="76"/>
                  <a:pt x="159" y="75"/>
                </a:cubicBezTo>
                <a:cubicBezTo>
                  <a:pt x="159" y="74"/>
                  <a:pt x="158" y="73"/>
                  <a:pt x="158" y="72"/>
                </a:cubicBezTo>
                <a:cubicBezTo>
                  <a:pt x="158" y="71"/>
                  <a:pt x="158" y="70"/>
                  <a:pt x="157" y="68"/>
                </a:cubicBezTo>
                <a:cubicBezTo>
                  <a:pt x="157" y="67"/>
                  <a:pt x="157" y="67"/>
                  <a:pt x="157" y="66"/>
                </a:cubicBezTo>
                <a:cubicBezTo>
                  <a:pt x="156" y="64"/>
                  <a:pt x="155" y="62"/>
                  <a:pt x="155" y="60"/>
                </a:cubicBezTo>
                <a:cubicBezTo>
                  <a:pt x="154" y="60"/>
                  <a:pt x="154" y="59"/>
                  <a:pt x="153" y="58"/>
                </a:cubicBezTo>
                <a:cubicBezTo>
                  <a:pt x="153" y="57"/>
                  <a:pt x="152" y="56"/>
                  <a:pt x="152" y="55"/>
                </a:cubicBezTo>
                <a:cubicBezTo>
                  <a:pt x="151" y="54"/>
                  <a:pt x="151" y="53"/>
                  <a:pt x="150" y="52"/>
                </a:cubicBezTo>
                <a:cubicBezTo>
                  <a:pt x="150" y="51"/>
                  <a:pt x="149" y="50"/>
                  <a:pt x="149" y="50"/>
                </a:cubicBezTo>
                <a:cubicBezTo>
                  <a:pt x="148" y="49"/>
                  <a:pt x="148" y="48"/>
                  <a:pt x="147" y="47"/>
                </a:cubicBezTo>
                <a:cubicBezTo>
                  <a:pt x="147" y="46"/>
                  <a:pt x="146" y="46"/>
                  <a:pt x="146" y="45"/>
                </a:cubicBezTo>
                <a:cubicBezTo>
                  <a:pt x="143" y="41"/>
                  <a:pt x="140" y="38"/>
                  <a:pt x="136" y="35"/>
                </a:cubicBezTo>
                <a:cubicBezTo>
                  <a:pt x="136" y="35"/>
                  <a:pt x="136" y="34"/>
                  <a:pt x="136" y="34"/>
                </a:cubicBezTo>
                <a:cubicBezTo>
                  <a:pt x="134" y="33"/>
                  <a:pt x="133" y="32"/>
                  <a:pt x="132" y="31"/>
                </a:cubicBezTo>
                <a:cubicBezTo>
                  <a:pt x="132" y="31"/>
                  <a:pt x="132" y="31"/>
                  <a:pt x="132" y="31"/>
                </a:cubicBezTo>
                <a:cubicBezTo>
                  <a:pt x="126" y="26"/>
                  <a:pt x="120" y="23"/>
                  <a:pt x="113" y="20"/>
                </a:cubicBezTo>
                <a:cubicBezTo>
                  <a:pt x="111" y="24"/>
                  <a:pt x="109" y="28"/>
                  <a:pt x="106" y="29"/>
                </a:cubicBezTo>
                <a:cubicBezTo>
                  <a:pt x="103" y="31"/>
                  <a:pt x="103" y="39"/>
                  <a:pt x="110" y="38"/>
                </a:cubicBezTo>
                <a:cubicBezTo>
                  <a:pt x="110" y="38"/>
                  <a:pt x="108" y="40"/>
                  <a:pt x="110" y="48"/>
                </a:cubicBezTo>
                <a:cubicBezTo>
                  <a:pt x="112" y="55"/>
                  <a:pt x="115" y="57"/>
                  <a:pt x="125" y="52"/>
                </a:cubicBezTo>
                <a:cubicBezTo>
                  <a:pt x="129" y="51"/>
                  <a:pt x="132" y="52"/>
                  <a:pt x="132" y="56"/>
                </a:cubicBezTo>
                <a:cubicBezTo>
                  <a:pt x="131" y="65"/>
                  <a:pt x="124" y="65"/>
                  <a:pt x="129" y="80"/>
                </a:cubicBezTo>
                <a:cubicBezTo>
                  <a:pt x="133" y="89"/>
                  <a:pt x="141" y="92"/>
                  <a:pt x="144" y="99"/>
                </a:cubicBezTo>
                <a:cubicBezTo>
                  <a:pt x="145" y="103"/>
                  <a:pt x="151" y="107"/>
                  <a:pt x="157" y="109"/>
                </a:cubicBezTo>
                <a:cubicBezTo>
                  <a:pt x="157" y="107"/>
                  <a:pt x="158" y="105"/>
                  <a:pt x="158" y="103"/>
                </a:cubicBezTo>
                <a:cubicBezTo>
                  <a:pt x="158" y="103"/>
                  <a:pt x="159" y="102"/>
                  <a:pt x="159" y="101"/>
                </a:cubicBezTo>
                <a:cubicBezTo>
                  <a:pt x="159" y="100"/>
                  <a:pt x="159" y="98"/>
                  <a:pt x="159" y="97"/>
                </a:cubicBezTo>
                <a:cubicBezTo>
                  <a:pt x="160" y="96"/>
                  <a:pt x="160" y="95"/>
                  <a:pt x="160" y="95"/>
                </a:cubicBezTo>
                <a:cubicBezTo>
                  <a:pt x="160" y="92"/>
                  <a:pt x="160" y="90"/>
                  <a:pt x="160" y="88"/>
                </a:cubicBezTo>
                <a:cubicBezTo>
                  <a:pt x="160" y="86"/>
                  <a:pt x="160" y="84"/>
                  <a:pt x="160" y="81"/>
                </a:cubicBezTo>
                <a:moveTo>
                  <a:pt x="132" y="105"/>
                </a:moveTo>
                <a:cubicBezTo>
                  <a:pt x="130" y="107"/>
                  <a:pt x="130" y="110"/>
                  <a:pt x="132" y="113"/>
                </a:cubicBezTo>
                <a:cubicBezTo>
                  <a:pt x="134" y="115"/>
                  <a:pt x="139" y="117"/>
                  <a:pt x="141" y="113"/>
                </a:cubicBezTo>
                <a:cubicBezTo>
                  <a:pt x="142" y="108"/>
                  <a:pt x="135" y="103"/>
                  <a:pt x="132" y="105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55" name="Freeform 300">
            <a:extLst>
              <a:ext uri="{FF2B5EF4-FFF2-40B4-BE49-F238E27FC236}">
                <a16:creationId xmlns:a16="http://schemas.microsoft.com/office/drawing/2014/main" id="{D00C9CB3-8234-4C60-8D34-227AC9CE2C1F}"/>
              </a:ext>
            </a:extLst>
          </p:cNvPr>
          <p:cNvSpPr>
            <a:spLocks noEditPoints="1"/>
          </p:cNvSpPr>
          <p:nvPr/>
        </p:nvSpPr>
        <p:spPr bwMode="auto">
          <a:xfrm>
            <a:off x="16273780" y="1461171"/>
            <a:ext cx="600075" cy="600075"/>
          </a:xfrm>
          <a:custGeom>
            <a:avLst/>
            <a:gdLst>
              <a:gd name="T0" fmla="*/ 8 w 176"/>
              <a:gd name="T1" fmla="*/ 140 h 176"/>
              <a:gd name="T2" fmla="*/ 1 w 176"/>
              <a:gd name="T3" fmla="*/ 169 h 176"/>
              <a:gd name="T4" fmla="*/ 7 w 176"/>
              <a:gd name="T5" fmla="*/ 175 h 176"/>
              <a:gd name="T6" fmla="*/ 36 w 176"/>
              <a:gd name="T7" fmla="*/ 168 h 176"/>
              <a:gd name="T8" fmla="*/ 36 w 176"/>
              <a:gd name="T9" fmla="*/ 136 h 176"/>
              <a:gd name="T10" fmla="*/ 168 w 176"/>
              <a:gd name="T11" fmla="*/ 36 h 176"/>
              <a:gd name="T12" fmla="*/ 175 w 176"/>
              <a:gd name="T13" fmla="*/ 7 h 176"/>
              <a:gd name="T14" fmla="*/ 169 w 176"/>
              <a:gd name="T15" fmla="*/ 1 h 176"/>
              <a:gd name="T16" fmla="*/ 140 w 176"/>
              <a:gd name="T17" fmla="*/ 8 h 176"/>
              <a:gd name="T18" fmla="*/ 140 w 176"/>
              <a:gd name="T19" fmla="*/ 40 h 176"/>
              <a:gd name="T20" fmla="*/ 8 w 176"/>
              <a:gd name="T21" fmla="*/ 36 h 176"/>
              <a:gd name="T22" fmla="*/ 40 w 176"/>
              <a:gd name="T23" fmla="*/ 36 h 176"/>
              <a:gd name="T24" fmla="*/ 32 w 176"/>
              <a:gd name="T25" fmla="*/ 12 h 176"/>
              <a:gd name="T26" fmla="*/ 4 w 176"/>
              <a:gd name="T27" fmla="*/ 0 h 176"/>
              <a:gd name="T28" fmla="*/ 26 w 176"/>
              <a:gd name="T29" fmla="*/ 32 h 176"/>
              <a:gd name="T30" fmla="*/ 88 w 176"/>
              <a:gd name="T31" fmla="*/ 136 h 176"/>
              <a:gd name="T32" fmla="*/ 69 w 176"/>
              <a:gd name="T33" fmla="*/ 53 h 176"/>
              <a:gd name="T34" fmla="*/ 69 w 176"/>
              <a:gd name="T35" fmla="*/ 53 h 176"/>
              <a:gd name="T36" fmla="*/ 60 w 176"/>
              <a:gd name="T37" fmla="*/ 84 h 176"/>
              <a:gd name="T38" fmla="*/ 48 w 176"/>
              <a:gd name="T39" fmla="*/ 92 h 176"/>
              <a:gd name="T40" fmla="*/ 57 w 176"/>
              <a:gd name="T41" fmla="*/ 113 h 176"/>
              <a:gd name="T42" fmla="*/ 66 w 176"/>
              <a:gd name="T43" fmla="*/ 117 h 176"/>
              <a:gd name="T44" fmla="*/ 84 w 176"/>
              <a:gd name="T45" fmla="*/ 127 h 176"/>
              <a:gd name="T46" fmla="*/ 84 w 176"/>
              <a:gd name="T47" fmla="*/ 127 h 176"/>
              <a:gd name="T48" fmla="*/ 68 w 176"/>
              <a:gd name="T49" fmla="*/ 92 h 176"/>
              <a:gd name="T50" fmla="*/ 84 w 176"/>
              <a:gd name="T51" fmla="*/ 84 h 176"/>
              <a:gd name="T52" fmla="*/ 84 w 176"/>
              <a:gd name="T53" fmla="*/ 72 h 176"/>
              <a:gd name="T54" fmla="*/ 73 w 176"/>
              <a:gd name="T55" fmla="*/ 62 h 176"/>
              <a:gd name="T56" fmla="*/ 128 w 176"/>
              <a:gd name="T57" fmla="*/ 84 h 176"/>
              <a:gd name="T58" fmla="*/ 119 w 176"/>
              <a:gd name="T59" fmla="*/ 63 h 176"/>
              <a:gd name="T60" fmla="*/ 110 w 176"/>
              <a:gd name="T61" fmla="*/ 59 h 176"/>
              <a:gd name="T62" fmla="*/ 92 w 176"/>
              <a:gd name="T63" fmla="*/ 49 h 176"/>
              <a:gd name="T64" fmla="*/ 92 w 176"/>
              <a:gd name="T65" fmla="*/ 49 h 176"/>
              <a:gd name="T66" fmla="*/ 108 w 176"/>
              <a:gd name="T67" fmla="*/ 84 h 176"/>
              <a:gd name="T68" fmla="*/ 92 w 176"/>
              <a:gd name="T69" fmla="*/ 127 h 176"/>
              <a:gd name="T70" fmla="*/ 92 w 176"/>
              <a:gd name="T71" fmla="*/ 127 h 176"/>
              <a:gd name="T72" fmla="*/ 108 w 176"/>
              <a:gd name="T73" fmla="*/ 92 h 176"/>
              <a:gd name="T74" fmla="*/ 107 w 176"/>
              <a:gd name="T75" fmla="*/ 123 h 176"/>
              <a:gd name="T76" fmla="*/ 107 w 176"/>
              <a:gd name="T77" fmla="*/ 123 h 176"/>
              <a:gd name="T78" fmla="*/ 116 w 176"/>
              <a:gd name="T79" fmla="*/ 92 h 176"/>
              <a:gd name="T80" fmla="*/ 150 w 176"/>
              <a:gd name="T81" fmla="*/ 144 h 176"/>
              <a:gd name="T82" fmla="*/ 164 w 176"/>
              <a:gd name="T83" fmla="*/ 136 h 176"/>
              <a:gd name="T84" fmla="*/ 136 w 176"/>
              <a:gd name="T85" fmla="*/ 164 h 176"/>
              <a:gd name="T86" fmla="*/ 144 w 176"/>
              <a:gd name="T87" fmla="*/ 150 h 176"/>
              <a:gd name="T88" fmla="*/ 176 w 176"/>
              <a:gd name="T89" fmla="*/ 17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76" h="176">
                <a:moveTo>
                  <a:pt x="36" y="136"/>
                </a:moveTo>
                <a:cubicBezTo>
                  <a:pt x="12" y="136"/>
                  <a:pt x="12" y="136"/>
                  <a:pt x="12" y="136"/>
                </a:cubicBezTo>
                <a:cubicBezTo>
                  <a:pt x="10" y="136"/>
                  <a:pt x="8" y="138"/>
                  <a:pt x="8" y="140"/>
                </a:cubicBezTo>
                <a:cubicBezTo>
                  <a:pt x="8" y="142"/>
                  <a:pt x="10" y="144"/>
                  <a:pt x="12" y="144"/>
                </a:cubicBezTo>
                <a:cubicBezTo>
                  <a:pt x="26" y="144"/>
                  <a:pt x="26" y="144"/>
                  <a:pt x="26" y="144"/>
                </a:cubicBezTo>
                <a:cubicBezTo>
                  <a:pt x="1" y="169"/>
                  <a:pt x="1" y="169"/>
                  <a:pt x="1" y="169"/>
                </a:cubicBezTo>
                <a:cubicBezTo>
                  <a:pt x="0" y="170"/>
                  <a:pt x="0" y="171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5" y="176"/>
                  <a:pt x="6" y="176"/>
                  <a:pt x="7" y="175"/>
                </a:cubicBezTo>
                <a:cubicBezTo>
                  <a:pt x="32" y="150"/>
                  <a:pt x="32" y="150"/>
                  <a:pt x="32" y="150"/>
                </a:cubicBezTo>
                <a:cubicBezTo>
                  <a:pt x="32" y="164"/>
                  <a:pt x="32" y="164"/>
                  <a:pt x="32" y="164"/>
                </a:cubicBezTo>
                <a:cubicBezTo>
                  <a:pt x="32" y="166"/>
                  <a:pt x="34" y="168"/>
                  <a:pt x="36" y="168"/>
                </a:cubicBezTo>
                <a:cubicBezTo>
                  <a:pt x="38" y="168"/>
                  <a:pt x="40" y="166"/>
                  <a:pt x="40" y="164"/>
                </a:cubicBezTo>
                <a:cubicBezTo>
                  <a:pt x="40" y="140"/>
                  <a:pt x="40" y="140"/>
                  <a:pt x="40" y="140"/>
                </a:cubicBezTo>
                <a:cubicBezTo>
                  <a:pt x="40" y="138"/>
                  <a:pt x="38" y="136"/>
                  <a:pt x="36" y="136"/>
                </a:cubicBezTo>
                <a:moveTo>
                  <a:pt x="140" y="40"/>
                </a:moveTo>
                <a:cubicBezTo>
                  <a:pt x="164" y="40"/>
                  <a:pt x="164" y="40"/>
                  <a:pt x="164" y="40"/>
                </a:cubicBezTo>
                <a:cubicBezTo>
                  <a:pt x="166" y="40"/>
                  <a:pt x="168" y="38"/>
                  <a:pt x="168" y="36"/>
                </a:cubicBezTo>
                <a:cubicBezTo>
                  <a:pt x="168" y="34"/>
                  <a:pt x="166" y="32"/>
                  <a:pt x="164" y="32"/>
                </a:cubicBezTo>
                <a:cubicBezTo>
                  <a:pt x="150" y="32"/>
                  <a:pt x="150" y="32"/>
                  <a:pt x="150" y="32"/>
                </a:cubicBezTo>
                <a:cubicBezTo>
                  <a:pt x="175" y="7"/>
                  <a:pt x="175" y="7"/>
                  <a:pt x="175" y="7"/>
                </a:cubicBezTo>
                <a:cubicBezTo>
                  <a:pt x="176" y="6"/>
                  <a:pt x="176" y="5"/>
                  <a:pt x="176" y="4"/>
                </a:cubicBezTo>
                <a:cubicBezTo>
                  <a:pt x="176" y="2"/>
                  <a:pt x="174" y="0"/>
                  <a:pt x="172" y="0"/>
                </a:cubicBezTo>
                <a:cubicBezTo>
                  <a:pt x="171" y="0"/>
                  <a:pt x="170" y="0"/>
                  <a:pt x="169" y="1"/>
                </a:cubicBezTo>
                <a:cubicBezTo>
                  <a:pt x="144" y="26"/>
                  <a:pt x="144" y="26"/>
                  <a:pt x="144" y="26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10"/>
                  <a:pt x="142" y="8"/>
                  <a:pt x="140" y="8"/>
                </a:cubicBezTo>
                <a:cubicBezTo>
                  <a:pt x="138" y="8"/>
                  <a:pt x="136" y="10"/>
                  <a:pt x="136" y="12"/>
                </a:cubicBezTo>
                <a:cubicBezTo>
                  <a:pt x="136" y="36"/>
                  <a:pt x="136" y="36"/>
                  <a:pt x="136" y="36"/>
                </a:cubicBezTo>
                <a:cubicBezTo>
                  <a:pt x="136" y="38"/>
                  <a:pt x="138" y="40"/>
                  <a:pt x="140" y="40"/>
                </a:cubicBezTo>
                <a:moveTo>
                  <a:pt x="26" y="32"/>
                </a:moveTo>
                <a:cubicBezTo>
                  <a:pt x="12" y="32"/>
                  <a:pt x="12" y="32"/>
                  <a:pt x="12" y="32"/>
                </a:cubicBezTo>
                <a:cubicBezTo>
                  <a:pt x="10" y="32"/>
                  <a:pt x="8" y="34"/>
                  <a:pt x="8" y="36"/>
                </a:cubicBezTo>
                <a:cubicBezTo>
                  <a:pt x="8" y="38"/>
                  <a:pt x="10" y="40"/>
                  <a:pt x="12" y="40"/>
                </a:cubicBezTo>
                <a:cubicBezTo>
                  <a:pt x="36" y="40"/>
                  <a:pt x="36" y="40"/>
                  <a:pt x="36" y="40"/>
                </a:cubicBezTo>
                <a:cubicBezTo>
                  <a:pt x="38" y="40"/>
                  <a:pt x="40" y="38"/>
                  <a:pt x="40" y="36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0"/>
                  <a:pt x="38" y="8"/>
                  <a:pt x="36" y="8"/>
                </a:cubicBezTo>
                <a:cubicBezTo>
                  <a:pt x="34" y="8"/>
                  <a:pt x="32" y="10"/>
                  <a:pt x="32" y="12"/>
                </a:cubicBezTo>
                <a:cubicBezTo>
                  <a:pt x="32" y="26"/>
                  <a:pt x="32" y="26"/>
                  <a:pt x="32" y="26"/>
                </a:cubicBezTo>
                <a:cubicBezTo>
                  <a:pt x="7" y="1"/>
                  <a:pt x="7" y="1"/>
                  <a:pt x="7" y="1"/>
                </a:cubicBezTo>
                <a:cubicBezTo>
                  <a:pt x="6" y="0"/>
                  <a:pt x="5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5"/>
                  <a:pt x="0" y="6"/>
                  <a:pt x="1" y="7"/>
                </a:cubicBezTo>
                <a:lnTo>
                  <a:pt x="26" y="32"/>
                </a:lnTo>
                <a:close/>
                <a:moveTo>
                  <a:pt x="88" y="40"/>
                </a:moveTo>
                <a:cubicBezTo>
                  <a:pt x="61" y="40"/>
                  <a:pt x="40" y="61"/>
                  <a:pt x="40" y="88"/>
                </a:cubicBezTo>
                <a:cubicBezTo>
                  <a:pt x="40" y="115"/>
                  <a:pt x="61" y="136"/>
                  <a:pt x="88" y="136"/>
                </a:cubicBezTo>
                <a:cubicBezTo>
                  <a:pt x="115" y="136"/>
                  <a:pt x="136" y="115"/>
                  <a:pt x="136" y="88"/>
                </a:cubicBezTo>
                <a:cubicBezTo>
                  <a:pt x="136" y="61"/>
                  <a:pt x="115" y="40"/>
                  <a:pt x="88" y="40"/>
                </a:cubicBezTo>
                <a:moveTo>
                  <a:pt x="69" y="53"/>
                </a:moveTo>
                <a:cubicBezTo>
                  <a:pt x="68" y="55"/>
                  <a:pt x="67" y="57"/>
                  <a:pt x="66" y="59"/>
                </a:cubicBezTo>
                <a:cubicBezTo>
                  <a:pt x="65" y="58"/>
                  <a:pt x="64" y="58"/>
                  <a:pt x="63" y="57"/>
                </a:cubicBezTo>
                <a:cubicBezTo>
                  <a:pt x="65" y="55"/>
                  <a:pt x="67" y="54"/>
                  <a:pt x="69" y="53"/>
                </a:cubicBezTo>
                <a:moveTo>
                  <a:pt x="57" y="63"/>
                </a:moveTo>
                <a:cubicBezTo>
                  <a:pt x="59" y="64"/>
                  <a:pt x="61" y="65"/>
                  <a:pt x="63" y="66"/>
                </a:cubicBezTo>
                <a:cubicBezTo>
                  <a:pt x="61" y="72"/>
                  <a:pt x="60" y="78"/>
                  <a:pt x="60" y="84"/>
                </a:cubicBezTo>
                <a:cubicBezTo>
                  <a:pt x="48" y="84"/>
                  <a:pt x="48" y="84"/>
                  <a:pt x="48" y="84"/>
                </a:cubicBezTo>
                <a:cubicBezTo>
                  <a:pt x="49" y="76"/>
                  <a:pt x="52" y="68"/>
                  <a:pt x="57" y="63"/>
                </a:cubicBezTo>
                <a:moveTo>
                  <a:pt x="48" y="92"/>
                </a:moveTo>
                <a:cubicBezTo>
                  <a:pt x="60" y="92"/>
                  <a:pt x="60" y="92"/>
                  <a:pt x="60" y="92"/>
                </a:cubicBezTo>
                <a:cubicBezTo>
                  <a:pt x="60" y="98"/>
                  <a:pt x="61" y="104"/>
                  <a:pt x="63" y="110"/>
                </a:cubicBezTo>
                <a:cubicBezTo>
                  <a:pt x="61" y="111"/>
                  <a:pt x="59" y="112"/>
                  <a:pt x="57" y="113"/>
                </a:cubicBezTo>
                <a:cubicBezTo>
                  <a:pt x="52" y="108"/>
                  <a:pt x="49" y="100"/>
                  <a:pt x="48" y="92"/>
                </a:cubicBezTo>
                <a:moveTo>
                  <a:pt x="63" y="119"/>
                </a:moveTo>
                <a:cubicBezTo>
                  <a:pt x="64" y="118"/>
                  <a:pt x="65" y="118"/>
                  <a:pt x="66" y="117"/>
                </a:cubicBezTo>
                <a:cubicBezTo>
                  <a:pt x="67" y="119"/>
                  <a:pt x="68" y="121"/>
                  <a:pt x="69" y="123"/>
                </a:cubicBezTo>
                <a:cubicBezTo>
                  <a:pt x="67" y="122"/>
                  <a:pt x="65" y="121"/>
                  <a:pt x="63" y="119"/>
                </a:cubicBezTo>
                <a:moveTo>
                  <a:pt x="84" y="127"/>
                </a:moveTo>
                <a:cubicBezTo>
                  <a:pt x="80" y="125"/>
                  <a:pt x="76" y="121"/>
                  <a:pt x="73" y="114"/>
                </a:cubicBezTo>
                <a:cubicBezTo>
                  <a:pt x="76" y="113"/>
                  <a:pt x="80" y="112"/>
                  <a:pt x="84" y="112"/>
                </a:cubicBezTo>
                <a:lnTo>
                  <a:pt x="84" y="127"/>
                </a:lnTo>
                <a:close/>
                <a:moveTo>
                  <a:pt x="84" y="104"/>
                </a:moveTo>
                <a:cubicBezTo>
                  <a:pt x="79" y="104"/>
                  <a:pt x="75" y="105"/>
                  <a:pt x="70" y="107"/>
                </a:cubicBezTo>
                <a:cubicBezTo>
                  <a:pt x="69" y="102"/>
                  <a:pt x="69" y="97"/>
                  <a:pt x="68" y="92"/>
                </a:cubicBezTo>
                <a:cubicBezTo>
                  <a:pt x="84" y="92"/>
                  <a:pt x="84" y="92"/>
                  <a:pt x="84" y="92"/>
                </a:cubicBezTo>
                <a:lnTo>
                  <a:pt x="84" y="104"/>
                </a:lnTo>
                <a:close/>
                <a:moveTo>
                  <a:pt x="84" y="84"/>
                </a:moveTo>
                <a:cubicBezTo>
                  <a:pt x="68" y="84"/>
                  <a:pt x="68" y="84"/>
                  <a:pt x="68" y="84"/>
                </a:cubicBezTo>
                <a:cubicBezTo>
                  <a:pt x="69" y="79"/>
                  <a:pt x="69" y="74"/>
                  <a:pt x="70" y="69"/>
                </a:cubicBezTo>
                <a:cubicBezTo>
                  <a:pt x="75" y="71"/>
                  <a:pt x="79" y="72"/>
                  <a:pt x="84" y="72"/>
                </a:cubicBezTo>
                <a:lnTo>
                  <a:pt x="84" y="84"/>
                </a:lnTo>
                <a:close/>
                <a:moveTo>
                  <a:pt x="84" y="64"/>
                </a:moveTo>
                <a:cubicBezTo>
                  <a:pt x="80" y="64"/>
                  <a:pt x="76" y="63"/>
                  <a:pt x="73" y="62"/>
                </a:cubicBezTo>
                <a:cubicBezTo>
                  <a:pt x="76" y="55"/>
                  <a:pt x="80" y="51"/>
                  <a:pt x="84" y="49"/>
                </a:cubicBezTo>
                <a:lnTo>
                  <a:pt x="84" y="64"/>
                </a:lnTo>
                <a:close/>
                <a:moveTo>
                  <a:pt x="128" y="84"/>
                </a:moveTo>
                <a:cubicBezTo>
                  <a:pt x="116" y="84"/>
                  <a:pt x="116" y="84"/>
                  <a:pt x="116" y="84"/>
                </a:cubicBezTo>
                <a:cubicBezTo>
                  <a:pt x="116" y="78"/>
                  <a:pt x="115" y="72"/>
                  <a:pt x="113" y="66"/>
                </a:cubicBezTo>
                <a:cubicBezTo>
                  <a:pt x="115" y="65"/>
                  <a:pt x="117" y="64"/>
                  <a:pt x="119" y="63"/>
                </a:cubicBezTo>
                <a:cubicBezTo>
                  <a:pt x="124" y="68"/>
                  <a:pt x="127" y="76"/>
                  <a:pt x="128" y="84"/>
                </a:cubicBezTo>
                <a:moveTo>
                  <a:pt x="113" y="57"/>
                </a:moveTo>
                <a:cubicBezTo>
                  <a:pt x="112" y="58"/>
                  <a:pt x="111" y="58"/>
                  <a:pt x="110" y="59"/>
                </a:cubicBezTo>
                <a:cubicBezTo>
                  <a:pt x="109" y="57"/>
                  <a:pt x="108" y="55"/>
                  <a:pt x="107" y="53"/>
                </a:cubicBezTo>
                <a:cubicBezTo>
                  <a:pt x="109" y="54"/>
                  <a:pt x="111" y="55"/>
                  <a:pt x="113" y="57"/>
                </a:cubicBezTo>
                <a:moveTo>
                  <a:pt x="92" y="49"/>
                </a:moveTo>
                <a:cubicBezTo>
                  <a:pt x="96" y="51"/>
                  <a:pt x="100" y="55"/>
                  <a:pt x="103" y="62"/>
                </a:cubicBezTo>
                <a:cubicBezTo>
                  <a:pt x="100" y="63"/>
                  <a:pt x="96" y="64"/>
                  <a:pt x="92" y="64"/>
                </a:cubicBezTo>
                <a:lnTo>
                  <a:pt x="92" y="49"/>
                </a:lnTo>
                <a:close/>
                <a:moveTo>
                  <a:pt x="92" y="72"/>
                </a:moveTo>
                <a:cubicBezTo>
                  <a:pt x="97" y="72"/>
                  <a:pt x="101" y="71"/>
                  <a:pt x="106" y="69"/>
                </a:cubicBezTo>
                <a:cubicBezTo>
                  <a:pt x="107" y="74"/>
                  <a:pt x="107" y="79"/>
                  <a:pt x="108" y="84"/>
                </a:cubicBezTo>
                <a:cubicBezTo>
                  <a:pt x="92" y="84"/>
                  <a:pt x="92" y="84"/>
                  <a:pt x="92" y="84"/>
                </a:cubicBezTo>
                <a:lnTo>
                  <a:pt x="92" y="72"/>
                </a:lnTo>
                <a:close/>
                <a:moveTo>
                  <a:pt x="92" y="127"/>
                </a:moveTo>
                <a:cubicBezTo>
                  <a:pt x="92" y="112"/>
                  <a:pt x="92" y="112"/>
                  <a:pt x="92" y="112"/>
                </a:cubicBezTo>
                <a:cubicBezTo>
                  <a:pt x="96" y="112"/>
                  <a:pt x="100" y="113"/>
                  <a:pt x="103" y="114"/>
                </a:cubicBezTo>
                <a:cubicBezTo>
                  <a:pt x="100" y="121"/>
                  <a:pt x="96" y="125"/>
                  <a:pt x="92" y="127"/>
                </a:cubicBezTo>
                <a:moveTo>
                  <a:pt x="92" y="104"/>
                </a:moveTo>
                <a:cubicBezTo>
                  <a:pt x="92" y="92"/>
                  <a:pt x="92" y="92"/>
                  <a:pt x="92" y="92"/>
                </a:cubicBezTo>
                <a:cubicBezTo>
                  <a:pt x="108" y="92"/>
                  <a:pt x="108" y="92"/>
                  <a:pt x="108" y="92"/>
                </a:cubicBezTo>
                <a:cubicBezTo>
                  <a:pt x="107" y="97"/>
                  <a:pt x="107" y="102"/>
                  <a:pt x="106" y="107"/>
                </a:cubicBezTo>
                <a:cubicBezTo>
                  <a:pt x="101" y="105"/>
                  <a:pt x="97" y="104"/>
                  <a:pt x="92" y="104"/>
                </a:cubicBezTo>
                <a:moveTo>
                  <a:pt x="107" y="123"/>
                </a:moveTo>
                <a:cubicBezTo>
                  <a:pt x="108" y="121"/>
                  <a:pt x="109" y="119"/>
                  <a:pt x="110" y="117"/>
                </a:cubicBezTo>
                <a:cubicBezTo>
                  <a:pt x="111" y="118"/>
                  <a:pt x="112" y="118"/>
                  <a:pt x="113" y="119"/>
                </a:cubicBezTo>
                <a:cubicBezTo>
                  <a:pt x="111" y="121"/>
                  <a:pt x="109" y="122"/>
                  <a:pt x="107" y="123"/>
                </a:cubicBezTo>
                <a:moveTo>
                  <a:pt x="119" y="113"/>
                </a:moveTo>
                <a:cubicBezTo>
                  <a:pt x="117" y="112"/>
                  <a:pt x="115" y="111"/>
                  <a:pt x="113" y="110"/>
                </a:cubicBezTo>
                <a:cubicBezTo>
                  <a:pt x="115" y="104"/>
                  <a:pt x="116" y="98"/>
                  <a:pt x="116" y="92"/>
                </a:cubicBezTo>
                <a:cubicBezTo>
                  <a:pt x="128" y="92"/>
                  <a:pt x="128" y="92"/>
                  <a:pt x="128" y="92"/>
                </a:cubicBezTo>
                <a:cubicBezTo>
                  <a:pt x="127" y="100"/>
                  <a:pt x="124" y="108"/>
                  <a:pt x="119" y="113"/>
                </a:cubicBezTo>
                <a:moveTo>
                  <a:pt x="150" y="144"/>
                </a:moveTo>
                <a:cubicBezTo>
                  <a:pt x="164" y="144"/>
                  <a:pt x="164" y="144"/>
                  <a:pt x="164" y="144"/>
                </a:cubicBezTo>
                <a:cubicBezTo>
                  <a:pt x="166" y="144"/>
                  <a:pt x="168" y="142"/>
                  <a:pt x="168" y="140"/>
                </a:cubicBezTo>
                <a:cubicBezTo>
                  <a:pt x="168" y="138"/>
                  <a:pt x="166" y="136"/>
                  <a:pt x="164" y="136"/>
                </a:cubicBezTo>
                <a:cubicBezTo>
                  <a:pt x="140" y="136"/>
                  <a:pt x="140" y="136"/>
                  <a:pt x="140" y="136"/>
                </a:cubicBezTo>
                <a:cubicBezTo>
                  <a:pt x="138" y="136"/>
                  <a:pt x="136" y="138"/>
                  <a:pt x="136" y="140"/>
                </a:cubicBezTo>
                <a:cubicBezTo>
                  <a:pt x="136" y="164"/>
                  <a:pt x="136" y="164"/>
                  <a:pt x="136" y="164"/>
                </a:cubicBezTo>
                <a:cubicBezTo>
                  <a:pt x="136" y="166"/>
                  <a:pt x="138" y="168"/>
                  <a:pt x="140" y="168"/>
                </a:cubicBezTo>
                <a:cubicBezTo>
                  <a:pt x="142" y="168"/>
                  <a:pt x="144" y="166"/>
                  <a:pt x="144" y="164"/>
                </a:cubicBezTo>
                <a:cubicBezTo>
                  <a:pt x="144" y="150"/>
                  <a:pt x="144" y="150"/>
                  <a:pt x="144" y="150"/>
                </a:cubicBezTo>
                <a:cubicBezTo>
                  <a:pt x="169" y="175"/>
                  <a:pt x="169" y="175"/>
                  <a:pt x="169" y="175"/>
                </a:cubicBezTo>
                <a:cubicBezTo>
                  <a:pt x="170" y="176"/>
                  <a:pt x="171" y="176"/>
                  <a:pt x="172" y="176"/>
                </a:cubicBezTo>
                <a:cubicBezTo>
                  <a:pt x="174" y="176"/>
                  <a:pt x="176" y="174"/>
                  <a:pt x="176" y="172"/>
                </a:cubicBezTo>
                <a:cubicBezTo>
                  <a:pt x="176" y="171"/>
                  <a:pt x="176" y="170"/>
                  <a:pt x="175" y="169"/>
                </a:cubicBezTo>
                <a:lnTo>
                  <a:pt x="150" y="1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56" name="Freeform 301">
            <a:extLst>
              <a:ext uri="{FF2B5EF4-FFF2-40B4-BE49-F238E27FC236}">
                <a16:creationId xmlns:a16="http://schemas.microsoft.com/office/drawing/2014/main" id="{ABFF2E16-72A2-4478-B278-3CE8DA0CAE1B}"/>
              </a:ext>
            </a:extLst>
          </p:cNvPr>
          <p:cNvSpPr>
            <a:spLocks noEditPoints="1"/>
          </p:cNvSpPr>
          <p:nvPr/>
        </p:nvSpPr>
        <p:spPr bwMode="auto">
          <a:xfrm>
            <a:off x="17500918" y="1461171"/>
            <a:ext cx="436563" cy="600075"/>
          </a:xfrm>
          <a:custGeom>
            <a:avLst/>
            <a:gdLst>
              <a:gd name="T0" fmla="*/ 85 w 128"/>
              <a:gd name="T1" fmla="*/ 32 h 176"/>
              <a:gd name="T2" fmla="*/ 99 w 128"/>
              <a:gd name="T3" fmla="*/ 37 h 176"/>
              <a:gd name="T4" fmla="*/ 106 w 128"/>
              <a:gd name="T5" fmla="*/ 63 h 176"/>
              <a:gd name="T6" fmla="*/ 112 w 128"/>
              <a:gd name="T7" fmla="*/ 56 h 176"/>
              <a:gd name="T8" fmla="*/ 83 w 128"/>
              <a:gd name="T9" fmla="*/ 21 h 176"/>
              <a:gd name="T10" fmla="*/ 99 w 128"/>
              <a:gd name="T11" fmla="*/ 66 h 176"/>
              <a:gd name="T12" fmla="*/ 104 w 128"/>
              <a:gd name="T13" fmla="*/ 71 h 176"/>
              <a:gd name="T14" fmla="*/ 67 w 128"/>
              <a:gd name="T15" fmla="*/ 61 h 176"/>
              <a:gd name="T16" fmla="*/ 64 w 128"/>
              <a:gd name="T17" fmla="*/ 83 h 176"/>
              <a:gd name="T18" fmla="*/ 70 w 128"/>
              <a:gd name="T19" fmla="*/ 96 h 176"/>
              <a:gd name="T20" fmla="*/ 72 w 128"/>
              <a:gd name="T21" fmla="*/ 92 h 176"/>
              <a:gd name="T22" fmla="*/ 78 w 128"/>
              <a:gd name="T23" fmla="*/ 67 h 176"/>
              <a:gd name="T24" fmla="*/ 122 w 128"/>
              <a:gd name="T25" fmla="*/ 98 h 176"/>
              <a:gd name="T26" fmla="*/ 119 w 128"/>
              <a:gd name="T27" fmla="*/ 99 h 176"/>
              <a:gd name="T28" fmla="*/ 8 w 128"/>
              <a:gd name="T29" fmla="*/ 56 h 176"/>
              <a:gd name="T30" fmla="*/ 28 w 128"/>
              <a:gd name="T31" fmla="*/ 9 h 176"/>
              <a:gd name="T32" fmla="*/ 26 w 128"/>
              <a:gd name="T33" fmla="*/ 2 h 176"/>
              <a:gd name="T34" fmla="*/ 23 w 128"/>
              <a:gd name="T35" fmla="*/ 3 h 176"/>
              <a:gd name="T36" fmla="*/ 68 w 128"/>
              <a:gd name="T37" fmla="*/ 128 h 176"/>
              <a:gd name="T38" fmla="*/ 44 w 128"/>
              <a:gd name="T39" fmla="*/ 168 h 176"/>
              <a:gd name="T40" fmla="*/ 44 w 128"/>
              <a:gd name="T41" fmla="*/ 176 h 176"/>
              <a:gd name="T42" fmla="*/ 104 w 128"/>
              <a:gd name="T43" fmla="*/ 172 h 176"/>
              <a:gd name="T44" fmla="*/ 76 w 128"/>
              <a:gd name="T45" fmla="*/ 168 h 176"/>
              <a:gd name="T46" fmla="*/ 125 w 128"/>
              <a:gd name="T47" fmla="*/ 105 h 176"/>
              <a:gd name="T48" fmla="*/ 126 w 128"/>
              <a:gd name="T49" fmla="*/ 102 h 176"/>
              <a:gd name="T50" fmla="*/ 72 w 128"/>
              <a:gd name="T51" fmla="*/ 112 h 176"/>
              <a:gd name="T52" fmla="*/ 72 w 128"/>
              <a:gd name="T53" fmla="*/ 0 h 176"/>
              <a:gd name="T54" fmla="*/ 72 w 128"/>
              <a:gd name="T55" fmla="*/ 112 h 176"/>
              <a:gd name="T56" fmla="*/ 120 w 128"/>
              <a:gd name="T57" fmla="*/ 56 h 176"/>
              <a:gd name="T58" fmla="*/ 24 w 128"/>
              <a:gd name="T59" fmla="*/ 56 h 176"/>
              <a:gd name="T60" fmla="*/ 37 w 128"/>
              <a:gd name="T61" fmla="*/ 51 h 176"/>
              <a:gd name="T62" fmla="*/ 53 w 128"/>
              <a:gd name="T63" fmla="*/ 60 h 176"/>
              <a:gd name="T64" fmla="*/ 56 w 128"/>
              <a:gd name="T65" fmla="*/ 53 h 176"/>
              <a:gd name="T66" fmla="*/ 70 w 128"/>
              <a:gd name="T67" fmla="*/ 42 h 176"/>
              <a:gd name="T68" fmla="*/ 69 w 128"/>
              <a:gd name="T69" fmla="*/ 32 h 176"/>
              <a:gd name="T70" fmla="*/ 65 w 128"/>
              <a:gd name="T71" fmla="*/ 31 h 176"/>
              <a:gd name="T72" fmla="*/ 59 w 128"/>
              <a:gd name="T73" fmla="*/ 26 h 176"/>
              <a:gd name="T74" fmla="*/ 46 w 128"/>
              <a:gd name="T75" fmla="*/ 26 h 176"/>
              <a:gd name="T76" fmla="*/ 37 w 128"/>
              <a:gd name="T77" fmla="*/ 5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176">
                <a:moveTo>
                  <a:pt x="85" y="27"/>
                </a:moveTo>
                <a:cubicBezTo>
                  <a:pt x="85" y="27"/>
                  <a:pt x="84" y="28"/>
                  <a:pt x="85" y="32"/>
                </a:cubicBezTo>
                <a:cubicBezTo>
                  <a:pt x="87" y="37"/>
                  <a:pt x="89" y="38"/>
                  <a:pt x="95" y="35"/>
                </a:cubicBezTo>
                <a:cubicBezTo>
                  <a:pt x="97" y="34"/>
                  <a:pt x="99" y="35"/>
                  <a:pt x="99" y="37"/>
                </a:cubicBezTo>
                <a:cubicBezTo>
                  <a:pt x="98" y="43"/>
                  <a:pt x="94" y="43"/>
                  <a:pt x="97" y="51"/>
                </a:cubicBezTo>
                <a:cubicBezTo>
                  <a:pt x="99" y="57"/>
                  <a:pt x="104" y="59"/>
                  <a:pt x="106" y="63"/>
                </a:cubicBezTo>
                <a:cubicBezTo>
                  <a:pt x="107" y="65"/>
                  <a:pt x="108" y="66"/>
                  <a:pt x="110" y="67"/>
                </a:cubicBezTo>
                <a:cubicBezTo>
                  <a:pt x="111" y="64"/>
                  <a:pt x="112" y="60"/>
                  <a:pt x="112" y="56"/>
                </a:cubicBezTo>
                <a:cubicBezTo>
                  <a:pt x="112" y="39"/>
                  <a:pt x="101" y="24"/>
                  <a:pt x="86" y="18"/>
                </a:cubicBezTo>
                <a:cubicBezTo>
                  <a:pt x="85" y="20"/>
                  <a:pt x="84" y="21"/>
                  <a:pt x="83" y="21"/>
                </a:cubicBezTo>
                <a:cubicBezTo>
                  <a:pt x="81" y="22"/>
                  <a:pt x="81" y="27"/>
                  <a:pt x="85" y="27"/>
                </a:cubicBezTo>
                <a:moveTo>
                  <a:pt x="99" y="66"/>
                </a:moveTo>
                <a:cubicBezTo>
                  <a:pt x="97" y="67"/>
                  <a:pt x="97" y="70"/>
                  <a:pt x="99" y="71"/>
                </a:cubicBezTo>
                <a:cubicBezTo>
                  <a:pt x="100" y="72"/>
                  <a:pt x="103" y="74"/>
                  <a:pt x="104" y="71"/>
                </a:cubicBezTo>
                <a:cubicBezTo>
                  <a:pt x="105" y="68"/>
                  <a:pt x="101" y="65"/>
                  <a:pt x="99" y="66"/>
                </a:cubicBezTo>
                <a:moveTo>
                  <a:pt x="67" y="61"/>
                </a:moveTo>
                <a:cubicBezTo>
                  <a:pt x="61" y="61"/>
                  <a:pt x="56" y="62"/>
                  <a:pt x="58" y="71"/>
                </a:cubicBezTo>
                <a:cubicBezTo>
                  <a:pt x="60" y="80"/>
                  <a:pt x="65" y="76"/>
                  <a:pt x="64" y="83"/>
                </a:cubicBezTo>
                <a:cubicBezTo>
                  <a:pt x="64" y="90"/>
                  <a:pt x="65" y="91"/>
                  <a:pt x="66" y="93"/>
                </a:cubicBezTo>
                <a:cubicBezTo>
                  <a:pt x="67" y="94"/>
                  <a:pt x="68" y="96"/>
                  <a:pt x="70" y="96"/>
                </a:cubicBezTo>
                <a:cubicBezTo>
                  <a:pt x="70" y="96"/>
                  <a:pt x="70" y="96"/>
                  <a:pt x="70" y="96"/>
                </a:cubicBezTo>
                <a:cubicBezTo>
                  <a:pt x="71" y="96"/>
                  <a:pt x="72" y="95"/>
                  <a:pt x="72" y="92"/>
                </a:cubicBezTo>
                <a:cubicBezTo>
                  <a:pt x="73" y="86"/>
                  <a:pt x="75" y="82"/>
                  <a:pt x="78" y="79"/>
                </a:cubicBezTo>
                <a:cubicBezTo>
                  <a:pt x="81" y="75"/>
                  <a:pt x="83" y="71"/>
                  <a:pt x="78" y="67"/>
                </a:cubicBezTo>
                <a:cubicBezTo>
                  <a:pt x="73" y="62"/>
                  <a:pt x="74" y="61"/>
                  <a:pt x="67" y="61"/>
                </a:cubicBezTo>
                <a:moveTo>
                  <a:pt x="122" y="98"/>
                </a:moveTo>
                <a:cubicBezTo>
                  <a:pt x="121" y="98"/>
                  <a:pt x="120" y="98"/>
                  <a:pt x="119" y="99"/>
                </a:cubicBezTo>
                <a:cubicBezTo>
                  <a:pt x="119" y="99"/>
                  <a:pt x="119" y="99"/>
                  <a:pt x="119" y="99"/>
                </a:cubicBezTo>
                <a:cubicBezTo>
                  <a:pt x="108" y="112"/>
                  <a:pt x="91" y="120"/>
                  <a:pt x="72" y="120"/>
                </a:cubicBezTo>
                <a:cubicBezTo>
                  <a:pt x="37" y="120"/>
                  <a:pt x="8" y="91"/>
                  <a:pt x="8" y="56"/>
                </a:cubicBezTo>
                <a:cubicBezTo>
                  <a:pt x="8" y="38"/>
                  <a:pt x="16" y="21"/>
                  <a:pt x="28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9" y="8"/>
                  <a:pt x="30" y="7"/>
                  <a:pt x="30" y="6"/>
                </a:cubicBezTo>
                <a:cubicBezTo>
                  <a:pt x="30" y="4"/>
                  <a:pt x="28" y="2"/>
                  <a:pt x="26" y="2"/>
                </a:cubicBezTo>
                <a:cubicBezTo>
                  <a:pt x="25" y="2"/>
                  <a:pt x="24" y="3"/>
                  <a:pt x="23" y="3"/>
                </a:cubicBezTo>
                <a:cubicBezTo>
                  <a:pt x="23" y="3"/>
                  <a:pt x="23" y="3"/>
                  <a:pt x="23" y="3"/>
                </a:cubicBezTo>
                <a:cubicBezTo>
                  <a:pt x="9" y="16"/>
                  <a:pt x="0" y="35"/>
                  <a:pt x="0" y="56"/>
                </a:cubicBezTo>
                <a:cubicBezTo>
                  <a:pt x="0" y="94"/>
                  <a:pt x="30" y="126"/>
                  <a:pt x="68" y="128"/>
                </a:cubicBezTo>
                <a:cubicBezTo>
                  <a:pt x="68" y="168"/>
                  <a:pt x="68" y="168"/>
                  <a:pt x="68" y="168"/>
                </a:cubicBezTo>
                <a:cubicBezTo>
                  <a:pt x="44" y="168"/>
                  <a:pt x="44" y="168"/>
                  <a:pt x="44" y="168"/>
                </a:cubicBezTo>
                <a:cubicBezTo>
                  <a:pt x="42" y="168"/>
                  <a:pt x="40" y="170"/>
                  <a:pt x="40" y="172"/>
                </a:cubicBezTo>
                <a:cubicBezTo>
                  <a:pt x="40" y="174"/>
                  <a:pt x="42" y="176"/>
                  <a:pt x="44" y="176"/>
                </a:cubicBezTo>
                <a:cubicBezTo>
                  <a:pt x="100" y="176"/>
                  <a:pt x="100" y="176"/>
                  <a:pt x="100" y="176"/>
                </a:cubicBezTo>
                <a:cubicBezTo>
                  <a:pt x="102" y="176"/>
                  <a:pt x="104" y="174"/>
                  <a:pt x="104" y="172"/>
                </a:cubicBezTo>
                <a:cubicBezTo>
                  <a:pt x="104" y="170"/>
                  <a:pt x="102" y="168"/>
                  <a:pt x="100" y="168"/>
                </a:cubicBezTo>
                <a:cubicBezTo>
                  <a:pt x="76" y="168"/>
                  <a:pt x="76" y="168"/>
                  <a:pt x="76" y="168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95" y="127"/>
                  <a:pt x="112" y="118"/>
                  <a:pt x="125" y="105"/>
                </a:cubicBezTo>
                <a:cubicBezTo>
                  <a:pt x="125" y="105"/>
                  <a:pt x="125" y="105"/>
                  <a:pt x="125" y="105"/>
                </a:cubicBezTo>
                <a:cubicBezTo>
                  <a:pt x="125" y="104"/>
                  <a:pt x="126" y="103"/>
                  <a:pt x="126" y="102"/>
                </a:cubicBezTo>
                <a:cubicBezTo>
                  <a:pt x="126" y="100"/>
                  <a:pt x="124" y="98"/>
                  <a:pt x="122" y="98"/>
                </a:cubicBezTo>
                <a:moveTo>
                  <a:pt x="72" y="112"/>
                </a:moveTo>
                <a:cubicBezTo>
                  <a:pt x="103" y="112"/>
                  <a:pt x="128" y="87"/>
                  <a:pt x="128" y="56"/>
                </a:cubicBezTo>
                <a:cubicBezTo>
                  <a:pt x="128" y="25"/>
                  <a:pt x="103" y="0"/>
                  <a:pt x="72" y="0"/>
                </a:cubicBezTo>
                <a:cubicBezTo>
                  <a:pt x="41" y="0"/>
                  <a:pt x="16" y="25"/>
                  <a:pt x="16" y="56"/>
                </a:cubicBezTo>
                <a:cubicBezTo>
                  <a:pt x="16" y="87"/>
                  <a:pt x="41" y="112"/>
                  <a:pt x="72" y="112"/>
                </a:cubicBezTo>
                <a:moveTo>
                  <a:pt x="72" y="8"/>
                </a:moveTo>
                <a:cubicBezTo>
                  <a:pt x="99" y="8"/>
                  <a:pt x="120" y="29"/>
                  <a:pt x="120" y="56"/>
                </a:cubicBezTo>
                <a:cubicBezTo>
                  <a:pt x="120" y="83"/>
                  <a:pt x="99" y="104"/>
                  <a:pt x="72" y="104"/>
                </a:cubicBezTo>
                <a:cubicBezTo>
                  <a:pt x="45" y="104"/>
                  <a:pt x="24" y="83"/>
                  <a:pt x="24" y="56"/>
                </a:cubicBezTo>
                <a:cubicBezTo>
                  <a:pt x="24" y="29"/>
                  <a:pt x="45" y="8"/>
                  <a:pt x="72" y="8"/>
                </a:cubicBezTo>
                <a:moveTo>
                  <a:pt x="37" y="51"/>
                </a:moveTo>
                <a:cubicBezTo>
                  <a:pt x="37" y="51"/>
                  <a:pt x="39" y="56"/>
                  <a:pt x="53" y="63"/>
                </a:cubicBezTo>
                <a:cubicBezTo>
                  <a:pt x="53" y="63"/>
                  <a:pt x="56" y="63"/>
                  <a:pt x="53" y="60"/>
                </a:cubicBezTo>
                <a:cubicBezTo>
                  <a:pt x="50" y="57"/>
                  <a:pt x="46" y="53"/>
                  <a:pt x="50" y="51"/>
                </a:cubicBezTo>
                <a:cubicBezTo>
                  <a:pt x="54" y="49"/>
                  <a:pt x="55" y="49"/>
                  <a:pt x="56" y="53"/>
                </a:cubicBezTo>
                <a:cubicBezTo>
                  <a:pt x="57" y="57"/>
                  <a:pt x="60" y="55"/>
                  <a:pt x="60" y="51"/>
                </a:cubicBezTo>
                <a:cubicBezTo>
                  <a:pt x="61" y="48"/>
                  <a:pt x="66" y="44"/>
                  <a:pt x="70" y="42"/>
                </a:cubicBezTo>
                <a:cubicBezTo>
                  <a:pt x="74" y="41"/>
                  <a:pt x="77" y="40"/>
                  <a:pt x="77" y="37"/>
                </a:cubicBezTo>
                <a:cubicBezTo>
                  <a:pt x="76" y="35"/>
                  <a:pt x="75" y="32"/>
                  <a:pt x="69" y="32"/>
                </a:cubicBezTo>
                <a:cubicBezTo>
                  <a:pt x="63" y="32"/>
                  <a:pt x="66" y="40"/>
                  <a:pt x="61" y="36"/>
                </a:cubicBezTo>
                <a:cubicBezTo>
                  <a:pt x="56" y="31"/>
                  <a:pt x="62" y="32"/>
                  <a:pt x="65" y="31"/>
                </a:cubicBezTo>
                <a:cubicBezTo>
                  <a:pt x="67" y="30"/>
                  <a:pt x="70" y="26"/>
                  <a:pt x="65" y="25"/>
                </a:cubicBezTo>
                <a:cubicBezTo>
                  <a:pt x="61" y="25"/>
                  <a:pt x="62" y="27"/>
                  <a:pt x="59" y="26"/>
                </a:cubicBezTo>
                <a:cubicBezTo>
                  <a:pt x="55" y="25"/>
                  <a:pt x="54" y="30"/>
                  <a:pt x="52" y="29"/>
                </a:cubicBezTo>
                <a:cubicBezTo>
                  <a:pt x="50" y="29"/>
                  <a:pt x="48" y="27"/>
                  <a:pt x="46" y="26"/>
                </a:cubicBezTo>
                <a:cubicBezTo>
                  <a:pt x="40" y="31"/>
                  <a:pt x="36" y="37"/>
                  <a:pt x="34" y="45"/>
                </a:cubicBezTo>
                <a:cubicBezTo>
                  <a:pt x="35" y="49"/>
                  <a:pt x="37" y="51"/>
                  <a:pt x="37" y="5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57" name="Freeform 302">
            <a:extLst>
              <a:ext uri="{FF2B5EF4-FFF2-40B4-BE49-F238E27FC236}">
                <a16:creationId xmlns:a16="http://schemas.microsoft.com/office/drawing/2014/main" id="{D603C6FB-BEE8-4816-93DB-5F78BC333545}"/>
              </a:ext>
            </a:extLst>
          </p:cNvPr>
          <p:cNvSpPr>
            <a:spLocks noEditPoints="1"/>
          </p:cNvSpPr>
          <p:nvPr/>
        </p:nvSpPr>
        <p:spPr bwMode="auto">
          <a:xfrm>
            <a:off x="18618518" y="1461171"/>
            <a:ext cx="492125" cy="600075"/>
          </a:xfrm>
          <a:custGeom>
            <a:avLst/>
            <a:gdLst>
              <a:gd name="T0" fmla="*/ 119 w 144"/>
              <a:gd name="T1" fmla="*/ 89 h 176"/>
              <a:gd name="T2" fmla="*/ 84 w 144"/>
              <a:gd name="T3" fmla="*/ 88 h 176"/>
              <a:gd name="T4" fmla="*/ 124 w 144"/>
              <a:gd name="T5" fmla="*/ 72 h 176"/>
              <a:gd name="T6" fmla="*/ 128 w 144"/>
              <a:gd name="T7" fmla="*/ 20 h 176"/>
              <a:gd name="T8" fmla="*/ 84 w 144"/>
              <a:gd name="T9" fmla="*/ 16 h 176"/>
              <a:gd name="T10" fmla="*/ 76 w 144"/>
              <a:gd name="T11" fmla="*/ 0 h 176"/>
              <a:gd name="T12" fmla="*/ 60 w 144"/>
              <a:gd name="T13" fmla="*/ 8 h 176"/>
              <a:gd name="T14" fmla="*/ 28 w 144"/>
              <a:gd name="T15" fmla="*/ 16 h 176"/>
              <a:gd name="T16" fmla="*/ 1 w 144"/>
              <a:gd name="T17" fmla="*/ 41 h 176"/>
              <a:gd name="T18" fmla="*/ 1 w 144"/>
              <a:gd name="T19" fmla="*/ 47 h 176"/>
              <a:gd name="T20" fmla="*/ 28 w 144"/>
              <a:gd name="T21" fmla="*/ 72 h 176"/>
              <a:gd name="T22" fmla="*/ 60 w 144"/>
              <a:gd name="T23" fmla="*/ 88 h 176"/>
              <a:gd name="T24" fmla="*/ 16 w 144"/>
              <a:gd name="T25" fmla="*/ 92 h 176"/>
              <a:gd name="T26" fmla="*/ 20 w 144"/>
              <a:gd name="T27" fmla="*/ 144 h 176"/>
              <a:gd name="T28" fmla="*/ 60 w 144"/>
              <a:gd name="T29" fmla="*/ 168 h 176"/>
              <a:gd name="T30" fmla="*/ 76 w 144"/>
              <a:gd name="T31" fmla="*/ 176 h 176"/>
              <a:gd name="T32" fmla="*/ 84 w 144"/>
              <a:gd name="T33" fmla="*/ 144 h 176"/>
              <a:gd name="T34" fmla="*/ 119 w 144"/>
              <a:gd name="T35" fmla="*/ 143 h 176"/>
              <a:gd name="T36" fmla="*/ 144 w 144"/>
              <a:gd name="T37" fmla="*/ 116 h 176"/>
              <a:gd name="T38" fmla="*/ 68 w 144"/>
              <a:gd name="T39" fmla="*/ 8 h 176"/>
              <a:gd name="T40" fmla="*/ 76 w 144"/>
              <a:gd name="T41" fmla="*/ 16 h 176"/>
              <a:gd name="T42" fmla="*/ 68 w 144"/>
              <a:gd name="T43" fmla="*/ 8 h 176"/>
              <a:gd name="T44" fmla="*/ 10 w 144"/>
              <a:gd name="T45" fmla="*/ 44 h 176"/>
              <a:gd name="T46" fmla="*/ 120 w 144"/>
              <a:gd name="T47" fmla="*/ 24 h 176"/>
              <a:gd name="T48" fmla="*/ 30 w 144"/>
              <a:gd name="T49" fmla="*/ 64 h 176"/>
              <a:gd name="T50" fmla="*/ 68 w 144"/>
              <a:gd name="T51" fmla="*/ 88 h 176"/>
              <a:gd name="T52" fmla="*/ 76 w 144"/>
              <a:gd name="T53" fmla="*/ 72 h 176"/>
              <a:gd name="T54" fmla="*/ 76 w 144"/>
              <a:gd name="T55" fmla="*/ 168 h 176"/>
              <a:gd name="T56" fmla="*/ 68 w 144"/>
              <a:gd name="T57" fmla="*/ 144 h 176"/>
              <a:gd name="T58" fmla="*/ 76 w 144"/>
              <a:gd name="T59" fmla="*/ 168 h 176"/>
              <a:gd name="T60" fmla="*/ 24 w 144"/>
              <a:gd name="T61" fmla="*/ 136 h 176"/>
              <a:gd name="T62" fmla="*/ 114 w 144"/>
              <a:gd name="T63" fmla="*/ 96 h 176"/>
              <a:gd name="T64" fmla="*/ 114 w 144"/>
              <a:gd name="T65" fmla="*/ 13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4" h="176">
                <a:moveTo>
                  <a:pt x="143" y="113"/>
                </a:moveTo>
                <a:cubicBezTo>
                  <a:pt x="119" y="89"/>
                  <a:pt x="119" y="89"/>
                  <a:pt x="119" y="89"/>
                </a:cubicBezTo>
                <a:cubicBezTo>
                  <a:pt x="118" y="88"/>
                  <a:pt x="117" y="88"/>
                  <a:pt x="116" y="88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72"/>
                  <a:pt x="84" y="72"/>
                  <a:pt x="84" y="72"/>
                </a:cubicBezTo>
                <a:cubicBezTo>
                  <a:pt x="124" y="72"/>
                  <a:pt x="124" y="72"/>
                  <a:pt x="124" y="72"/>
                </a:cubicBezTo>
                <a:cubicBezTo>
                  <a:pt x="126" y="72"/>
                  <a:pt x="128" y="70"/>
                  <a:pt x="128" y="68"/>
                </a:cubicBezTo>
                <a:cubicBezTo>
                  <a:pt x="128" y="20"/>
                  <a:pt x="128" y="20"/>
                  <a:pt x="128" y="20"/>
                </a:cubicBezTo>
                <a:cubicBezTo>
                  <a:pt x="128" y="18"/>
                  <a:pt x="126" y="16"/>
                  <a:pt x="124" y="16"/>
                </a:cubicBezTo>
                <a:cubicBezTo>
                  <a:pt x="84" y="16"/>
                  <a:pt x="84" y="16"/>
                  <a:pt x="84" y="16"/>
                </a:cubicBezTo>
                <a:cubicBezTo>
                  <a:pt x="84" y="8"/>
                  <a:pt x="84" y="8"/>
                  <a:pt x="84" y="8"/>
                </a:cubicBezTo>
                <a:cubicBezTo>
                  <a:pt x="84" y="4"/>
                  <a:pt x="80" y="0"/>
                  <a:pt x="76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4" y="0"/>
                  <a:pt x="60" y="4"/>
                  <a:pt x="60" y="8"/>
                </a:cubicBezTo>
                <a:cubicBezTo>
                  <a:pt x="60" y="16"/>
                  <a:pt x="60" y="16"/>
                  <a:pt x="60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7" y="16"/>
                  <a:pt x="26" y="16"/>
                  <a:pt x="25" y="1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2"/>
                  <a:pt x="0" y="43"/>
                  <a:pt x="0" y="44"/>
                </a:cubicBezTo>
                <a:cubicBezTo>
                  <a:pt x="0" y="45"/>
                  <a:pt x="0" y="46"/>
                  <a:pt x="1" y="47"/>
                </a:cubicBezTo>
                <a:cubicBezTo>
                  <a:pt x="25" y="71"/>
                  <a:pt x="25" y="71"/>
                  <a:pt x="25" y="71"/>
                </a:cubicBezTo>
                <a:cubicBezTo>
                  <a:pt x="26" y="72"/>
                  <a:pt x="27" y="72"/>
                  <a:pt x="28" y="72"/>
                </a:cubicBezTo>
                <a:cubicBezTo>
                  <a:pt x="60" y="72"/>
                  <a:pt x="60" y="72"/>
                  <a:pt x="60" y="72"/>
                </a:cubicBezTo>
                <a:cubicBezTo>
                  <a:pt x="60" y="88"/>
                  <a:pt x="60" y="88"/>
                  <a:pt x="60" y="88"/>
                </a:cubicBezTo>
                <a:cubicBezTo>
                  <a:pt x="20" y="88"/>
                  <a:pt x="20" y="88"/>
                  <a:pt x="20" y="88"/>
                </a:cubicBezTo>
                <a:cubicBezTo>
                  <a:pt x="18" y="88"/>
                  <a:pt x="16" y="90"/>
                  <a:pt x="16" y="92"/>
                </a:cubicBezTo>
                <a:cubicBezTo>
                  <a:pt x="16" y="140"/>
                  <a:pt x="16" y="140"/>
                  <a:pt x="16" y="140"/>
                </a:cubicBezTo>
                <a:cubicBezTo>
                  <a:pt x="16" y="142"/>
                  <a:pt x="18" y="144"/>
                  <a:pt x="20" y="144"/>
                </a:cubicBezTo>
                <a:cubicBezTo>
                  <a:pt x="60" y="144"/>
                  <a:pt x="60" y="144"/>
                  <a:pt x="60" y="144"/>
                </a:cubicBezTo>
                <a:cubicBezTo>
                  <a:pt x="60" y="168"/>
                  <a:pt x="60" y="168"/>
                  <a:pt x="60" y="168"/>
                </a:cubicBezTo>
                <a:cubicBezTo>
                  <a:pt x="60" y="172"/>
                  <a:pt x="64" y="176"/>
                  <a:pt x="68" y="176"/>
                </a:cubicBezTo>
                <a:cubicBezTo>
                  <a:pt x="76" y="176"/>
                  <a:pt x="76" y="176"/>
                  <a:pt x="76" y="176"/>
                </a:cubicBezTo>
                <a:cubicBezTo>
                  <a:pt x="80" y="176"/>
                  <a:pt x="84" y="172"/>
                  <a:pt x="84" y="168"/>
                </a:cubicBezTo>
                <a:cubicBezTo>
                  <a:pt x="84" y="144"/>
                  <a:pt x="84" y="144"/>
                  <a:pt x="84" y="144"/>
                </a:cubicBezTo>
                <a:cubicBezTo>
                  <a:pt x="116" y="144"/>
                  <a:pt x="116" y="144"/>
                  <a:pt x="116" y="144"/>
                </a:cubicBezTo>
                <a:cubicBezTo>
                  <a:pt x="117" y="144"/>
                  <a:pt x="118" y="144"/>
                  <a:pt x="119" y="143"/>
                </a:cubicBezTo>
                <a:cubicBezTo>
                  <a:pt x="143" y="119"/>
                  <a:pt x="143" y="119"/>
                  <a:pt x="143" y="119"/>
                </a:cubicBezTo>
                <a:cubicBezTo>
                  <a:pt x="144" y="118"/>
                  <a:pt x="144" y="117"/>
                  <a:pt x="144" y="116"/>
                </a:cubicBezTo>
                <a:cubicBezTo>
                  <a:pt x="144" y="115"/>
                  <a:pt x="144" y="114"/>
                  <a:pt x="143" y="113"/>
                </a:cubicBezTo>
                <a:moveTo>
                  <a:pt x="68" y="8"/>
                </a:moveTo>
                <a:cubicBezTo>
                  <a:pt x="76" y="8"/>
                  <a:pt x="76" y="8"/>
                  <a:pt x="76" y="8"/>
                </a:cubicBezTo>
                <a:cubicBezTo>
                  <a:pt x="76" y="16"/>
                  <a:pt x="76" y="16"/>
                  <a:pt x="76" y="16"/>
                </a:cubicBezTo>
                <a:cubicBezTo>
                  <a:pt x="68" y="16"/>
                  <a:pt x="68" y="16"/>
                  <a:pt x="68" y="16"/>
                </a:cubicBezTo>
                <a:lnTo>
                  <a:pt x="68" y="8"/>
                </a:lnTo>
                <a:close/>
                <a:moveTo>
                  <a:pt x="30" y="64"/>
                </a:moveTo>
                <a:cubicBezTo>
                  <a:pt x="10" y="44"/>
                  <a:pt x="10" y="44"/>
                  <a:pt x="10" y="44"/>
                </a:cubicBezTo>
                <a:cubicBezTo>
                  <a:pt x="30" y="24"/>
                  <a:pt x="30" y="24"/>
                  <a:pt x="30" y="2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0" y="64"/>
                  <a:pt x="120" y="64"/>
                  <a:pt x="120" y="64"/>
                </a:cubicBezTo>
                <a:lnTo>
                  <a:pt x="30" y="64"/>
                </a:lnTo>
                <a:close/>
                <a:moveTo>
                  <a:pt x="76" y="88"/>
                </a:moveTo>
                <a:cubicBezTo>
                  <a:pt x="68" y="88"/>
                  <a:pt x="68" y="88"/>
                  <a:pt x="68" y="88"/>
                </a:cubicBezTo>
                <a:cubicBezTo>
                  <a:pt x="68" y="72"/>
                  <a:pt x="68" y="72"/>
                  <a:pt x="68" y="72"/>
                </a:cubicBezTo>
                <a:cubicBezTo>
                  <a:pt x="76" y="72"/>
                  <a:pt x="76" y="72"/>
                  <a:pt x="76" y="72"/>
                </a:cubicBezTo>
                <a:lnTo>
                  <a:pt x="76" y="88"/>
                </a:lnTo>
                <a:close/>
                <a:moveTo>
                  <a:pt x="76" y="168"/>
                </a:moveTo>
                <a:cubicBezTo>
                  <a:pt x="68" y="168"/>
                  <a:pt x="68" y="168"/>
                  <a:pt x="68" y="168"/>
                </a:cubicBezTo>
                <a:cubicBezTo>
                  <a:pt x="68" y="144"/>
                  <a:pt x="68" y="144"/>
                  <a:pt x="68" y="144"/>
                </a:cubicBezTo>
                <a:cubicBezTo>
                  <a:pt x="76" y="144"/>
                  <a:pt x="76" y="144"/>
                  <a:pt x="76" y="144"/>
                </a:cubicBezTo>
                <a:lnTo>
                  <a:pt x="76" y="168"/>
                </a:lnTo>
                <a:close/>
                <a:moveTo>
                  <a:pt x="114" y="136"/>
                </a:moveTo>
                <a:cubicBezTo>
                  <a:pt x="24" y="136"/>
                  <a:pt x="24" y="136"/>
                  <a:pt x="24" y="136"/>
                </a:cubicBezTo>
                <a:cubicBezTo>
                  <a:pt x="24" y="96"/>
                  <a:pt x="24" y="96"/>
                  <a:pt x="24" y="96"/>
                </a:cubicBezTo>
                <a:cubicBezTo>
                  <a:pt x="114" y="96"/>
                  <a:pt x="114" y="96"/>
                  <a:pt x="114" y="96"/>
                </a:cubicBezTo>
                <a:cubicBezTo>
                  <a:pt x="134" y="116"/>
                  <a:pt x="134" y="116"/>
                  <a:pt x="134" y="116"/>
                </a:cubicBezTo>
                <a:lnTo>
                  <a:pt x="114" y="1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58" name="Freeform 303">
            <a:extLst>
              <a:ext uri="{FF2B5EF4-FFF2-40B4-BE49-F238E27FC236}">
                <a16:creationId xmlns:a16="http://schemas.microsoft.com/office/drawing/2014/main" id="{34AB58E1-884D-47A7-BC14-FE3A649A2FC3}"/>
              </a:ext>
            </a:extLst>
          </p:cNvPr>
          <p:cNvSpPr>
            <a:spLocks noEditPoints="1"/>
          </p:cNvSpPr>
          <p:nvPr/>
        </p:nvSpPr>
        <p:spPr bwMode="auto">
          <a:xfrm>
            <a:off x="19764693" y="1461171"/>
            <a:ext cx="490538" cy="600075"/>
          </a:xfrm>
          <a:custGeom>
            <a:avLst/>
            <a:gdLst>
              <a:gd name="T0" fmla="*/ 92 w 144"/>
              <a:gd name="T1" fmla="*/ 72 h 176"/>
              <a:gd name="T2" fmla="*/ 92 w 144"/>
              <a:gd name="T3" fmla="*/ 80 h 176"/>
              <a:gd name="T4" fmla="*/ 120 w 144"/>
              <a:gd name="T5" fmla="*/ 76 h 176"/>
              <a:gd name="T6" fmla="*/ 28 w 144"/>
              <a:gd name="T7" fmla="*/ 96 h 176"/>
              <a:gd name="T8" fmla="*/ 112 w 144"/>
              <a:gd name="T9" fmla="*/ 92 h 176"/>
              <a:gd name="T10" fmla="*/ 28 w 144"/>
              <a:gd name="T11" fmla="*/ 88 h 176"/>
              <a:gd name="T12" fmla="*/ 28 w 144"/>
              <a:gd name="T13" fmla="*/ 96 h 176"/>
              <a:gd name="T14" fmla="*/ 84 w 144"/>
              <a:gd name="T15" fmla="*/ 16 h 176"/>
              <a:gd name="T16" fmla="*/ 76 w 144"/>
              <a:gd name="T17" fmla="*/ 0 h 176"/>
              <a:gd name="T18" fmla="*/ 60 w 144"/>
              <a:gd name="T19" fmla="*/ 8 h 176"/>
              <a:gd name="T20" fmla="*/ 8 w 144"/>
              <a:gd name="T21" fmla="*/ 16 h 176"/>
              <a:gd name="T22" fmla="*/ 0 w 144"/>
              <a:gd name="T23" fmla="*/ 112 h 176"/>
              <a:gd name="T24" fmla="*/ 60 w 144"/>
              <a:gd name="T25" fmla="*/ 120 h 176"/>
              <a:gd name="T26" fmla="*/ 68 w 144"/>
              <a:gd name="T27" fmla="*/ 176 h 176"/>
              <a:gd name="T28" fmla="*/ 84 w 144"/>
              <a:gd name="T29" fmla="*/ 168 h 176"/>
              <a:gd name="T30" fmla="*/ 136 w 144"/>
              <a:gd name="T31" fmla="*/ 120 h 176"/>
              <a:gd name="T32" fmla="*/ 144 w 144"/>
              <a:gd name="T33" fmla="*/ 24 h 176"/>
              <a:gd name="T34" fmla="*/ 68 w 144"/>
              <a:gd name="T35" fmla="*/ 8 h 176"/>
              <a:gd name="T36" fmla="*/ 76 w 144"/>
              <a:gd name="T37" fmla="*/ 16 h 176"/>
              <a:gd name="T38" fmla="*/ 68 w 144"/>
              <a:gd name="T39" fmla="*/ 8 h 176"/>
              <a:gd name="T40" fmla="*/ 68 w 144"/>
              <a:gd name="T41" fmla="*/ 168 h 176"/>
              <a:gd name="T42" fmla="*/ 76 w 144"/>
              <a:gd name="T43" fmla="*/ 120 h 176"/>
              <a:gd name="T44" fmla="*/ 136 w 144"/>
              <a:gd name="T45" fmla="*/ 112 h 176"/>
              <a:gd name="T46" fmla="*/ 8 w 144"/>
              <a:gd name="T47" fmla="*/ 24 h 176"/>
              <a:gd name="T48" fmla="*/ 136 w 144"/>
              <a:gd name="T49" fmla="*/ 112 h 176"/>
              <a:gd name="T50" fmla="*/ 68 w 144"/>
              <a:gd name="T51" fmla="*/ 64 h 176"/>
              <a:gd name="T52" fmla="*/ 120 w 144"/>
              <a:gd name="T53" fmla="*/ 60 h 176"/>
              <a:gd name="T54" fmla="*/ 68 w 144"/>
              <a:gd name="T55" fmla="*/ 56 h 176"/>
              <a:gd name="T56" fmla="*/ 28 w 144"/>
              <a:gd name="T57" fmla="*/ 80 h 176"/>
              <a:gd name="T58" fmla="*/ 80 w 144"/>
              <a:gd name="T59" fmla="*/ 76 h 176"/>
              <a:gd name="T60" fmla="*/ 28 w 144"/>
              <a:gd name="T61" fmla="*/ 72 h 176"/>
              <a:gd name="T62" fmla="*/ 28 w 144"/>
              <a:gd name="T63" fmla="*/ 80 h 176"/>
              <a:gd name="T64" fmla="*/ 52 w 144"/>
              <a:gd name="T65" fmla="*/ 64 h 176"/>
              <a:gd name="T66" fmla="*/ 52 w 144"/>
              <a:gd name="T67" fmla="*/ 56 h 176"/>
              <a:gd name="T68" fmla="*/ 24 w 144"/>
              <a:gd name="T69" fmla="*/ 60 h 176"/>
              <a:gd name="T70" fmla="*/ 28 w 144"/>
              <a:gd name="T71" fmla="*/ 48 h 176"/>
              <a:gd name="T72" fmla="*/ 104 w 144"/>
              <a:gd name="T73" fmla="*/ 44 h 176"/>
              <a:gd name="T74" fmla="*/ 28 w 144"/>
              <a:gd name="T75" fmla="*/ 40 h 176"/>
              <a:gd name="T76" fmla="*/ 28 w 144"/>
              <a:gd name="T77" fmla="*/ 4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4" h="176">
                <a:moveTo>
                  <a:pt x="116" y="72"/>
                </a:moveTo>
                <a:cubicBezTo>
                  <a:pt x="92" y="72"/>
                  <a:pt x="92" y="72"/>
                  <a:pt x="92" y="72"/>
                </a:cubicBezTo>
                <a:cubicBezTo>
                  <a:pt x="90" y="72"/>
                  <a:pt x="88" y="74"/>
                  <a:pt x="88" y="76"/>
                </a:cubicBezTo>
                <a:cubicBezTo>
                  <a:pt x="88" y="78"/>
                  <a:pt x="90" y="80"/>
                  <a:pt x="92" y="80"/>
                </a:cubicBezTo>
                <a:cubicBezTo>
                  <a:pt x="116" y="80"/>
                  <a:pt x="116" y="80"/>
                  <a:pt x="116" y="80"/>
                </a:cubicBezTo>
                <a:cubicBezTo>
                  <a:pt x="118" y="80"/>
                  <a:pt x="120" y="78"/>
                  <a:pt x="120" y="76"/>
                </a:cubicBezTo>
                <a:cubicBezTo>
                  <a:pt x="120" y="74"/>
                  <a:pt x="118" y="72"/>
                  <a:pt x="116" y="72"/>
                </a:cubicBezTo>
                <a:moveTo>
                  <a:pt x="28" y="96"/>
                </a:moveTo>
                <a:cubicBezTo>
                  <a:pt x="108" y="96"/>
                  <a:pt x="108" y="96"/>
                  <a:pt x="108" y="96"/>
                </a:cubicBezTo>
                <a:cubicBezTo>
                  <a:pt x="110" y="96"/>
                  <a:pt x="112" y="94"/>
                  <a:pt x="112" y="92"/>
                </a:cubicBezTo>
                <a:cubicBezTo>
                  <a:pt x="112" y="90"/>
                  <a:pt x="110" y="88"/>
                  <a:pt x="108" y="88"/>
                </a:cubicBezTo>
                <a:cubicBezTo>
                  <a:pt x="28" y="88"/>
                  <a:pt x="28" y="88"/>
                  <a:pt x="28" y="88"/>
                </a:cubicBezTo>
                <a:cubicBezTo>
                  <a:pt x="26" y="88"/>
                  <a:pt x="24" y="90"/>
                  <a:pt x="24" y="92"/>
                </a:cubicBezTo>
                <a:cubicBezTo>
                  <a:pt x="24" y="94"/>
                  <a:pt x="26" y="96"/>
                  <a:pt x="28" y="96"/>
                </a:cubicBezTo>
                <a:moveTo>
                  <a:pt x="136" y="16"/>
                </a:moveTo>
                <a:cubicBezTo>
                  <a:pt x="84" y="16"/>
                  <a:pt x="84" y="16"/>
                  <a:pt x="84" y="16"/>
                </a:cubicBezTo>
                <a:cubicBezTo>
                  <a:pt x="84" y="8"/>
                  <a:pt x="84" y="8"/>
                  <a:pt x="84" y="8"/>
                </a:cubicBezTo>
                <a:cubicBezTo>
                  <a:pt x="84" y="4"/>
                  <a:pt x="80" y="0"/>
                  <a:pt x="76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4" y="0"/>
                  <a:pt x="60" y="4"/>
                  <a:pt x="60" y="8"/>
                </a:cubicBezTo>
                <a:cubicBezTo>
                  <a:pt x="60" y="16"/>
                  <a:pt x="60" y="16"/>
                  <a:pt x="60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4" y="16"/>
                  <a:pt x="0" y="20"/>
                  <a:pt x="0" y="24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16"/>
                  <a:pt x="4" y="120"/>
                  <a:pt x="8" y="120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60" y="168"/>
                  <a:pt x="60" y="168"/>
                  <a:pt x="60" y="168"/>
                </a:cubicBezTo>
                <a:cubicBezTo>
                  <a:pt x="60" y="172"/>
                  <a:pt x="64" y="176"/>
                  <a:pt x="68" y="176"/>
                </a:cubicBezTo>
                <a:cubicBezTo>
                  <a:pt x="76" y="176"/>
                  <a:pt x="76" y="176"/>
                  <a:pt x="76" y="176"/>
                </a:cubicBezTo>
                <a:cubicBezTo>
                  <a:pt x="80" y="176"/>
                  <a:pt x="84" y="172"/>
                  <a:pt x="84" y="168"/>
                </a:cubicBezTo>
                <a:cubicBezTo>
                  <a:pt x="84" y="120"/>
                  <a:pt x="84" y="120"/>
                  <a:pt x="84" y="120"/>
                </a:cubicBezTo>
                <a:cubicBezTo>
                  <a:pt x="136" y="120"/>
                  <a:pt x="136" y="120"/>
                  <a:pt x="136" y="120"/>
                </a:cubicBezTo>
                <a:cubicBezTo>
                  <a:pt x="140" y="120"/>
                  <a:pt x="144" y="116"/>
                  <a:pt x="144" y="112"/>
                </a:cubicBezTo>
                <a:cubicBezTo>
                  <a:pt x="144" y="24"/>
                  <a:pt x="144" y="24"/>
                  <a:pt x="144" y="24"/>
                </a:cubicBezTo>
                <a:cubicBezTo>
                  <a:pt x="144" y="20"/>
                  <a:pt x="140" y="16"/>
                  <a:pt x="136" y="16"/>
                </a:cubicBezTo>
                <a:moveTo>
                  <a:pt x="68" y="8"/>
                </a:moveTo>
                <a:cubicBezTo>
                  <a:pt x="76" y="8"/>
                  <a:pt x="76" y="8"/>
                  <a:pt x="76" y="8"/>
                </a:cubicBezTo>
                <a:cubicBezTo>
                  <a:pt x="76" y="16"/>
                  <a:pt x="76" y="16"/>
                  <a:pt x="76" y="16"/>
                </a:cubicBezTo>
                <a:cubicBezTo>
                  <a:pt x="68" y="16"/>
                  <a:pt x="68" y="16"/>
                  <a:pt x="68" y="16"/>
                </a:cubicBezTo>
                <a:lnTo>
                  <a:pt x="68" y="8"/>
                </a:lnTo>
                <a:close/>
                <a:moveTo>
                  <a:pt x="76" y="168"/>
                </a:moveTo>
                <a:cubicBezTo>
                  <a:pt x="68" y="168"/>
                  <a:pt x="68" y="168"/>
                  <a:pt x="68" y="168"/>
                </a:cubicBezTo>
                <a:cubicBezTo>
                  <a:pt x="68" y="120"/>
                  <a:pt x="68" y="120"/>
                  <a:pt x="68" y="120"/>
                </a:cubicBezTo>
                <a:cubicBezTo>
                  <a:pt x="76" y="120"/>
                  <a:pt x="76" y="120"/>
                  <a:pt x="76" y="120"/>
                </a:cubicBezTo>
                <a:lnTo>
                  <a:pt x="76" y="168"/>
                </a:lnTo>
                <a:close/>
                <a:moveTo>
                  <a:pt x="136" y="112"/>
                </a:moveTo>
                <a:cubicBezTo>
                  <a:pt x="8" y="112"/>
                  <a:pt x="8" y="112"/>
                  <a:pt x="8" y="112"/>
                </a:cubicBezTo>
                <a:cubicBezTo>
                  <a:pt x="8" y="24"/>
                  <a:pt x="8" y="24"/>
                  <a:pt x="8" y="24"/>
                </a:cubicBezTo>
                <a:cubicBezTo>
                  <a:pt x="136" y="24"/>
                  <a:pt x="136" y="24"/>
                  <a:pt x="136" y="24"/>
                </a:cubicBezTo>
                <a:lnTo>
                  <a:pt x="136" y="112"/>
                </a:lnTo>
                <a:close/>
                <a:moveTo>
                  <a:pt x="64" y="60"/>
                </a:moveTo>
                <a:cubicBezTo>
                  <a:pt x="64" y="62"/>
                  <a:pt x="66" y="64"/>
                  <a:pt x="68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8" y="64"/>
                  <a:pt x="120" y="62"/>
                  <a:pt x="120" y="60"/>
                </a:cubicBezTo>
                <a:cubicBezTo>
                  <a:pt x="120" y="58"/>
                  <a:pt x="118" y="56"/>
                  <a:pt x="116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66" y="56"/>
                  <a:pt x="64" y="58"/>
                  <a:pt x="64" y="60"/>
                </a:cubicBezTo>
                <a:moveTo>
                  <a:pt x="28" y="80"/>
                </a:moveTo>
                <a:cubicBezTo>
                  <a:pt x="76" y="80"/>
                  <a:pt x="76" y="80"/>
                  <a:pt x="76" y="80"/>
                </a:cubicBezTo>
                <a:cubicBezTo>
                  <a:pt x="78" y="80"/>
                  <a:pt x="80" y="78"/>
                  <a:pt x="80" y="76"/>
                </a:cubicBezTo>
                <a:cubicBezTo>
                  <a:pt x="80" y="74"/>
                  <a:pt x="78" y="72"/>
                  <a:pt x="76" y="72"/>
                </a:cubicBezTo>
                <a:cubicBezTo>
                  <a:pt x="28" y="72"/>
                  <a:pt x="28" y="72"/>
                  <a:pt x="28" y="72"/>
                </a:cubicBezTo>
                <a:cubicBezTo>
                  <a:pt x="26" y="72"/>
                  <a:pt x="24" y="74"/>
                  <a:pt x="24" y="76"/>
                </a:cubicBezTo>
                <a:cubicBezTo>
                  <a:pt x="24" y="78"/>
                  <a:pt x="26" y="80"/>
                  <a:pt x="28" y="80"/>
                </a:cubicBezTo>
                <a:moveTo>
                  <a:pt x="28" y="64"/>
                </a:moveTo>
                <a:cubicBezTo>
                  <a:pt x="52" y="64"/>
                  <a:pt x="52" y="64"/>
                  <a:pt x="52" y="64"/>
                </a:cubicBezTo>
                <a:cubicBezTo>
                  <a:pt x="54" y="64"/>
                  <a:pt x="56" y="62"/>
                  <a:pt x="56" y="60"/>
                </a:cubicBezTo>
                <a:cubicBezTo>
                  <a:pt x="56" y="58"/>
                  <a:pt x="54" y="56"/>
                  <a:pt x="52" y="56"/>
                </a:cubicBezTo>
                <a:cubicBezTo>
                  <a:pt x="28" y="56"/>
                  <a:pt x="28" y="56"/>
                  <a:pt x="28" y="56"/>
                </a:cubicBezTo>
                <a:cubicBezTo>
                  <a:pt x="26" y="56"/>
                  <a:pt x="24" y="58"/>
                  <a:pt x="24" y="60"/>
                </a:cubicBezTo>
                <a:cubicBezTo>
                  <a:pt x="24" y="62"/>
                  <a:pt x="26" y="64"/>
                  <a:pt x="28" y="64"/>
                </a:cubicBezTo>
                <a:moveTo>
                  <a:pt x="28" y="48"/>
                </a:moveTo>
                <a:cubicBezTo>
                  <a:pt x="100" y="48"/>
                  <a:pt x="100" y="48"/>
                  <a:pt x="100" y="48"/>
                </a:cubicBezTo>
                <a:cubicBezTo>
                  <a:pt x="102" y="48"/>
                  <a:pt x="104" y="46"/>
                  <a:pt x="104" y="44"/>
                </a:cubicBezTo>
                <a:cubicBezTo>
                  <a:pt x="104" y="42"/>
                  <a:pt x="102" y="40"/>
                  <a:pt x="100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6" y="40"/>
                  <a:pt x="24" y="42"/>
                  <a:pt x="24" y="44"/>
                </a:cubicBezTo>
                <a:cubicBezTo>
                  <a:pt x="24" y="46"/>
                  <a:pt x="26" y="48"/>
                  <a:pt x="28" y="4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59" name="Freeform 304">
            <a:extLst>
              <a:ext uri="{FF2B5EF4-FFF2-40B4-BE49-F238E27FC236}">
                <a16:creationId xmlns:a16="http://schemas.microsoft.com/office/drawing/2014/main" id="{4513F0CA-B360-4C06-9265-3B4DCEB050A7}"/>
              </a:ext>
            </a:extLst>
          </p:cNvPr>
          <p:cNvSpPr>
            <a:spLocks noEditPoints="1"/>
          </p:cNvSpPr>
          <p:nvPr/>
        </p:nvSpPr>
        <p:spPr bwMode="auto">
          <a:xfrm>
            <a:off x="20855305" y="1516733"/>
            <a:ext cx="600075" cy="490538"/>
          </a:xfrm>
          <a:custGeom>
            <a:avLst/>
            <a:gdLst>
              <a:gd name="T0" fmla="*/ 108 w 176"/>
              <a:gd name="T1" fmla="*/ 56 h 144"/>
              <a:gd name="T2" fmla="*/ 84 w 176"/>
              <a:gd name="T3" fmla="*/ 56 h 144"/>
              <a:gd name="T4" fmla="*/ 80 w 176"/>
              <a:gd name="T5" fmla="*/ 60 h 144"/>
              <a:gd name="T6" fmla="*/ 84 w 176"/>
              <a:gd name="T7" fmla="*/ 64 h 144"/>
              <a:gd name="T8" fmla="*/ 96 w 176"/>
              <a:gd name="T9" fmla="*/ 64 h 144"/>
              <a:gd name="T10" fmla="*/ 64 w 176"/>
              <a:gd name="T11" fmla="*/ 116 h 144"/>
              <a:gd name="T12" fmla="*/ 64 w 176"/>
              <a:gd name="T13" fmla="*/ 116 h 144"/>
              <a:gd name="T14" fmla="*/ 64 w 176"/>
              <a:gd name="T15" fmla="*/ 116 h 144"/>
              <a:gd name="T16" fmla="*/ 68 w 176"/>
              <a:gd name="T17" fmla="*/ 120 h 144"/>
              <a:gd name="T18" fmla="*/ 72 w 176"/>
              <a:gd name="T19" fmla="*/ 116 h 144"/>
              <a:gd name="T20" fmla="*/ 72 w 176"/>
              <a:gd name="T21" fmla="*/ 116 h 144"/>
              <a:gd name="T22" fmla="*/ 104 w 176"/>
              <a:gd name="T23" fmla="*/ 68 h 144"/>
              <a:gd name="T24" fmla="*/ 104 w 176"/>
              <a:gd name="T25" fmla="*/ 84 h 144"/>
              <a:gd name="T26" fmla="*/ 108 w 176"/>
              <a:gd name="T27" fmla="*/ 88 h 144"/>
              <a:gd name="T28" fmla="*/ 112 w 176"/>
              <a:gd name="T29" fmla="*/ 84 h 144"/>
              <a:gd name="T30" fmla="*/ 112 w 176"/>
              <a:gd name="T31" fmla="*/ 60 h 144"/>
              <a:gd name="T32" fmla="*/ 108 w 176"/>
              <a:gd name="T33" fmla="*/ 56 h 144"/>
              <a:gd name="T34" fmla="*/ 174 w 176"/>
              <a:gd name="T35" fmla="*/ 120 h 144"/>
              <a:gd name="T36" fmla="*/ 102 w 176"/>
              <a:gd name="T37" fmla="*/ 8 h 144"/>
              <a:gd name="T38" fmla="*/ 88 w 176"/>
              <a:gd name="T39" fmla="*/ 0 h 144"/>
              <a:gd name="T40" fmla="*/ 74 w 176"/>
              <a:gd name="T41" fmla="*/ 8 h 144"/>
              <a:gd name="T42" fmla="*/ 2 w 176"/>
              <a:gd name="T43" fmla="*/ 120 h 144"/>
              <a:gd name="T44" fmla="*/ 0 w 176"/>
              <a:gd name="T45" fmla="*/ 128 h 144"/>
              <a:gd name="T46" fmla="*/ 16 w 176"/>
              <a:gd name="T47" fmla="*/ 144 h 144"/>
              <a:gd name="T48" fmla="*/ 160 w 176"/>
              <a:gd name="T49" fmla="*/ 144 h 144"/>
              <a:gd name="T50" fmla="*/ 176 w 176"/>
              <a:gd name="T51" fmla="*/ 128 h 144"/>
              <a:gd name="T52" fmla="*/ 174 w 176"/>
              <a:gd name="T53" fmla="*/ 120 h 144"/>
              <a:gd name="T54" fmla="*/ 160 w 176"/>
              <a:gd name="T55" fmla="*/ 136 h 144"/>
              <a:gd name="T56" fmla="*/ 16 w 176"/>
              <a:gd name="T57" fmla="*/ 136 h 144"/>
              <a:gd name="T58" fmla="*/ 8 w 176"/>
              <a:gd name="T59" fmla="*/ 128 h 144"/>
              <a:gd name="T60" fmla="*/ 9 w 176"/>
              <a:gd name="T61" fmla="*/ 125 h 144"/>
              <a:gd name="T62" fmla="*/ 9 w 176"/>
              <a:gd name="T63" fmla="*/ 124 h 144"/>
              <a:gd name="T64" fmla="*/ 81 w 176"/>
              <a:gd name="T65" fmla="*/ 12 h 144"/>
              <a:gd name="T66" fmla="*/ 81 w 176"/>
              <a:gd name="T67" fmla="*/ 12 h 144"/>
              <a:gd name="T68" fmla="*/ 88 w 176"/>
              <a:gd name="T69" fmla="*/ 8 h 144"/>
              <a:gd name="T70" fmla="*/ 95 w 176"/>
              <a:gd name="T71" fmla="*/ 11 h 144"/>
              <a:gd name="T72" fmla="*/ 95 w 176"/>
              <a:gd name="T73" fmla="*/ 12 h 144"/>
              <a:gd name="T74" fmla="*/ 167 w 176"/>
              <a:gd name="T75" fmla="*/ 124 h 144"/>
              <a:gd name="T76" fmla="*/ 168 w 176"/>
              <a:gd name="T77" fmla="*/ 125 h 144"/>
              <a:gd name="T78" fmla="*/ 168 w 176"/>
              <a:gd name="T79" fmla="*/ 128 h 144"/>
              <a:gd name="T80" fmla="*/ 160 w 176"/>
              <a:gd name="T81" fmla="*/ 13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76" h="144">
                <a:moveTo>
                  <a:pt x="108" y="56"/>
                </a:moveTo>
                <a:cubicBezTo>
                  <a:pt x="84" y="56"/>
                  <a:pt x="84" y="56"/>
                  <a:pt x="84" y="56"/>
                </a:cubicBezTo>
                <a:cubicBezTo>
                  <a:pt x="82" y="56"/>
                  <a:pt x="80" y="58"/>
                  <a:pt x="80" y="60"/>
                </a:cubicBezTo>
                <a:cubicBezTo>
                  <a:pt x="80" y="62"/>
                  <a:pt x="82" y="64"/>
                  <a:pt x="84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84" y="75"/>
                  <a:pt x="64" y="95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ubicBezTo>
                  <a:pt x="64" y="118"/>
                  <a:pt x="66" y="120"/>
                  <a:pt x="68" y="120"/>
                </a:cubicBezTo>
                <a:cubicBezTo>
                  <a:pt x="70" y="120"/>
                  <a:pt x="72" y="118"/>
                  <a:pt x="72" y="116"/>
                </a:cubicBezTo>
                <a:cubicBezTo>
                  <a:pt x="72" y="116"/>
                  <a:pt x="72" y="116"/>
                  <a:pt x="72" y="116"/>
                </a:cubicBezTo>
                <a:cubicBezTo>
                  <a:pt x="72" y="97"/>
                  <a:pt x="93" y="77"/>
                  <a:pt x="104" y="68"/>
                </a:cubicBezTo>
                <a:cubicBezTo>
                  <a:pt x="104" y="84"/>
                  <a:pt x="104" y="84"/>
                  <a:pt x="104" y="84"/>
                </a:cubicBezTo>
                <a:cubicBezTo>
                  <a:pt x="104" y="86"/>
                  <a:pt x="106" y="88"/>
                  <a:pt x="108" y="88"/>
                </a:cubicBezTo>
                <a:cubicBezTo>
                  <a:pt x="110" y="88"/>
                  <a:pt x="112" y="86"/>
                  <a:pt x="112" y="84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12" y="58"/>
                  <a:pt x="110" y="56"/>
                  <a:pt x="108" y="56"/>
                </a:cubicBezTo>
                <a:moveTo>
                  <a:pt x="174" y="120"/>
                </a:moveTo>
                <a:cubicBezTo>
                  <a:pt x="102" y="8"/>
                  <a:pt x="102" y="8"/>
                  <a:pt x="102" y="8"/>
                </a:cubicBezTo>
                <a:cubicBezTo>
                  <a:pt x="102" y="8"/>
                  <a:pt x="98" y="0"/>
                  <a:pt x="88" y="0"/>
                </a:cubicBezTo>
                <a:cubicBezTo>
                  <a:pt x="78" y="0"/>
                  <a:pt x="74" y="8"/>
                  <a:pt x="74" y="8"/>
                </a:cubicBezTo>
                <a:cubicBezTo>
                  <a:pt x="2" y="120"/>
                  <a:pt x="2" y="120"/>
                  <a:pt x="2" y="120"/>
                </a:cubicBezTo>
                <a:cubicBezTo>
                  <a:pt x="2" y="120"/>
                  <a:pt x="0" y="123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22"/>
                  <a:pt x="174" y="120"/>
                  <a:pt x="174" y="120"/>
                </a:cubicBezTo>
                <a:moveTo>
                  <a:pt x="160" y="136"/>
                </a:moveTo>
                <a:cubicBezTo>
                  <a:pt x="16" y="136"/>
                  <a:pt x="16" y="136"/>
                  <a:pt x="16" y="136"/>
                </a:cubicBezTo>
                <a:cubicBezTo>
                  <a:pt x="12" y="136"/>
                  <a:pt x="8" y="132"/>
                  <a:pt x="8" y="128"/>
                </a:cubicBezTo>
                <a:cubicBezTo>
                  <a:pt x="8" y="126"/>
                  <a:pt x="8" y="125"/>
                  <a:pt x="9" y="125"/>
                </a:cubicBezTo>
                <a:cubicBezTo>
                  <a:pt x="9" y="125"/>
                  <a:pt x="9" y="125"/>
                  <a:pt x="9" y="124"/>
                </a:cubicBezTo>
                <a:cubicBezTo>
                  <a:pt x="81" y="12"/>
                  <a:pt x="81" y="12"/>
                  <a:pt x="81" y="12"/>
                </a:cubicBezTo>
                <a:cubicBezTo>
                  <a:pt x="81" y="12"/>
                  <a:pt x="81" y="12"/>
                  <a:pt x="81" y="12"/>
                </a:cubicBezTo>
                <a:cubicBezTo>
                  <a:pt x="81" y="12"/>
                  <a:pt x="83" y="8"/>
                  <a:pt x="88" y="8"/>
                </a:cubicBezTo>
                <a:cubicBezTo>
                  <a:pt x="93" y="8"/>
                  <a:pt x="94" y="11"/>
                  <a:pt x="95" y="11"/>
                </a:cubicBezTo>
                <a:cubicBezTo>
                  <a:pt x="95" y="12"/>
                  <a:pt x="95" y="12"/>
                  <a:pt x="95" y="12"/>
                </a:cubicBezTo>
                <a:cubicBezTo>
                  <a:pt x="167" y="124"/>
                  <a:pt x="167" y="124"/>
                  <a:pt x="167" y="124"/>
                </a:cubicBezTo>
                <a:cubicBezTo>
                  <a:pt x="167" y="125"/>
                  <a:pt x="167" y="125"/>
                  <a:pt x="168" y="125"/>
                </a:cubicBezTo>
                <a:cubicBezTo>
                  <a:pt x="168" y="125"/>
                  <a:pt x="168" y="126"/>
                  <a:pt x="168" y="128"/>
                </a:cubicBezTo>
                <a:cubicBezTo>
                  <a:pt x="168" y="132"/>
                  <a:pt x="164" y="136"/>
                  <a:pt x="160" y="13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60" name="Freeform 305">
            <a:extLst>
              <a:ext uri="{FF2B5EF4-FFF2-40B4-BE49-F238E27FC236}">
                <a16:creationId xmlns:a16="http://schemas.microsoft.com/office/drawing/2014/main" id="{1170CAE8-ADCE-42E3-A119-468E28044327}"/>
              </a:ext>
            </a:extLst>
          </p:cNvPr>
          <p:cNvSpPr>
            <a:spLocks noEditPoints="1"/>
          </p:cNvSpPr>
          <p:nvPr/>
        </p:nvSpPr>
        <p:spPr bwMode="auto">
          <a:xfrm>
            <a:off x="22001480" y="1461171"/>
            <a:ext cx="600075" cy="600075"/>
          </a:xfrm>
          <a:custGeom>
            <a:avLst/>
            <a:gdLst>
              <a:gd name="T0" fmla="*/ 168 w 176"/>
              <a:gd name="T1" fmla="*/ 16 h 176"/>
              <a:gd name="T2" fmla="*/ 144 w 176"/>
              <a:gd name="T3" fmla="*/ 8 h 176"/>
              <a:gd name="T4" fmla="*/ 140 w 176"/>
              <a:gd name="T5" fmla="*/ 0 h 176"/>
              <a:gd name="T6" fmla="*/ 136 w 176"/>
              <a:gd name="T7" fmla="*/ 8 h 176"/>
              <a:gd name="T8" fmla="*/ 40 w 176"/>
              <a:gd name="T9" fmla="*/ 4 h 176"/>
              <a:gd name="T10" fmla="*/ 32 w 176"/>
              <a:gd name="T11" fmla="*/ 4 h 176"/>
              <a:gd name="T12" fmla="*/ 16 w 176"/>
              <a:gd name="T13" fmla="*/ 8 h 176"/>
              <a:gd name="T14" fmla="*/ 8 w 176"/>
              <a:gd name="T15" fmla="*/ 96 h 176"/>
              <a:gd name="T16" fmla="*/ 0 w 176"/>
              <a:gd name="T17" fmla="*/ 112 h 176"/>
              <a:gd name="T18" fmla="*/ 24 w 176"/>
              <a:gd name="T19" fmla="*/ 120 h 176"/>
              <a:gd name="T20" fmla="*/ 28 w 176"/>
              <a:gd name="T21" fmla="*/ 176 h 176"/>
              <a:gd name="T22" fmla="*/ 32 w 176"/>
              <a:gd name="T23" fmla="*/ 166 h 176"/>
              <a:gd name="T24" fmla="*/ 44 w 176"/>
              <a:gd name="T25" fmla="*/ 176 h 176"/>
              <a:gd name="T26" fmla="*/ 48 w 176"/>
              <a:gd name="T27" fmla="*/ 120 h 176"/>
              <a:gd name="T28" fmla="*/ 128 w 176"/>
              <a:gd name="T29" fmla="*/ 172 h 176"/>
              <a:gd name="T30" fmla="*/ 135 w 176"/>
              <a:gd name="T31" fmla="*/ 175 h 176"/>
              <a:gd name="T32" fmla="*/ 144 w 176"/>
              <a:gd name="T33" fmla="*/ 172 h 176"/>
              <a:gd name="T34" fmla="*/ 152 w 176"/>
              <a:gd name="T35" fmla="*/ 172 h 176"/>
              <a:gd name="T36" fmla="*/ 168 w 176"/>
              <a:gd name="T37" fmla="*/ 120 h 176"/>
              <a:gd name="T38" fmla="*/ 176 w 176"/>
              <a:gd name="T39" fmla="*/ 104 h 176"/>
              <a:gd name="T40" fmla="*/ 16 w 176"/>
              <a:gd name="T41" fmla="*/ 16 h 176"/>
              <a:gd name="T42" fmla="*/ 160 w 176"/>
              <a:gd name="T43" fmla="*/ 96 h 176"/>
              <a:gd name="T44" fmla="*/ 16 w 176"/>
              <a:gd name="T45" fmla="*/ 16 h 176"/>
              <a:gd name="T46" fmla="*/ 34 w 176"/>
              <a:gd name="T47" fmla="*/ 156 h 176"/>
              <a:gd name="T48" fmla="*/ 40 w 176"/>
              <a:gd name="T49" fmla="*/ 162 h 176"/>
              <a:gd name="T50" fmla="*/ 32 w 176"/>
              <a:gd name="T51" fmla="*/ 134 h 176"/>
              <a:gd name="T52" fmla="*/ 32 w 176"/>
              <a:gd name="T53" fmla="*/ 146 h 176"/>
              <a:gd name="T54" fmla="*/ 32 w 176"/>
              <a:gd name="T55" fmla="*/ 122 h 176"/>
              <a:gd name="T56" fmla="*/ 40 w 176"/>
              <a:gd name="T57" fmla="*/ 120 h 176"/>
              <a:gd name="T58" fmla="*/ 136 w 176"/>
              <a:gd name="T59" fmla="*/ 162 h 176"/>
              <a:gd name="T60" fmla="*/ 142 w 176"/>
              <a:gd name="T61" fmla="*/ 156 h 176"/>
              <a:gd name="T62" fmla="*/ 144 w 176"/>
              <a:gd name="T63" fmla="*/ 146 h 176"/>
              <a:gd name="T64" fmla="*/ 144 w 176"/>
              <a:gd name="T65" fmla="*/ 134 h 176"/>
              <a:gd name="T66" fmla="*/ 144 w 176"/>
              <a:gd name="T67" fmla="*/ 122 h 176"/>
              <a:gd name="T68" fmla="*/ 136 w 176"/>
              <a:gd name="T69" fmla="*/ 120 h 176"/>
              <a:gd name="T70" fmla="*/ 144 w 176"/>
              <a:gd name="T71" fmla="*/ 122 h 176"/>
              <a:gd name="T72" fmla="*/ 8 w 176"/>
              <a:gd name="T73" fmla="*/ 112 h 176"/>
              <a:gd name="T74" fmla="*/ 168 w 176"/>
              <a:gd name="T75" fmla="*/ 10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76">
                <a:moveTo>
                  <a:pt x="168" y="96"/>
                </a:moveTo>
                <a:cubicBezTo>
                  <a:pt x="168" y="16"/>
                  <a:pt x="168" y="16"/>
                  <a:pt x="168" y="16"/>
                </a:cubicBezTo>
                <a:cubicBezTo>
                  <a:pt x="168" y="12"/>
                  <a:pt x="164" y="8"/>
                  <a:pt x="160" y="8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4"/>
                  <a:pt x="144" y="4"/>
                  <a:pt x="144" y="4"/>
                </a:cubicBezTo>
                <a:cubicBezTo>
                  <a:pt x="144" y="2"/>
                  <a:pt x="142" y="0"/>
                  <a:pt x="140" y="0"/>
                </a:cubicBezTo>
                <a:cubicBezTo>
                  <a:pt x="138" y="0"/>
                  <a:pt x="136" y="2"/>
                  <a:pt x="136" y="4"/>
                </a:cubicBezTo>
                <a:cubicBezTo>
                  <a:pt x="136" y="8"/>
                  <a:pt x="136" y="8"/>
                  <a:pt x="136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2"/>
                  <a:pt x="38" y="0"/>
                  <a:pt x="36" y="0"/>
                </a:cubicBezTo>
                <a:cubicBezTo>
                  <a:pt x="34" y="0"/>
                  <a:pt x="32" y="2"/>
                  <a:pt x="32" y="4"/>
                </a:cubicBezTo>
                <a:cubicBezTo>
                  <a:pt x="32" y="8"/>
                  <a:pt x="32" y="8"/>
                  <a:pt x="32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2" y="8"/>
                  <a:pt x="8" y="12"/>
                  <a:pt x="8" y="16"/>
                </a:cubicBezTo>
                <a:cubicBezTo>
                  <a:pt x="8" y="96"/>
                  <a:pt x="8" y="96"/>
                  <a:pt x="8" y="96"/>
                </a:cubicBezTo>
                <a:cubicBezTo>
                  <a:pt x="4" y="96"/>
                  <a:pt x="0" y="100"/>
                  <a:pt x="0" y="104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16"/>
                  <a:pt x="4" y="120"/>
                  <a:pt x="8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72"/>
                  <a:pt x="24" y="172"/>
                  <a:pt x="24" y="172"/>
                </a:cubicBezTo>
                <a:cubicBezTo>
                  <a:pt x="24" y="174"/>
                  <a:pt x="26" y="176"/>
                  <a:pt x="28" y="176"/>
                </a:cubicBezTo>
                <a:cubicBezTo>
                  <a:pt x="30" y="176"/>
                  <a:pt x="32" y="174"/>
                  <a:pt x="32" y="172"/>
                </a:cubicBezTo>
                <a:cubicBezTo>
                  <a:pt x="32" y="166"/>
                  <a:pt x="32" y="166"/>
                  <a:pt x="32" y="166"/>
                </a:cubicBezTo>
                <a:cubicBezTo>
                  <a:pt x="41" y="175"/>
                  <a:pt x="41" y="175"/>
                  <a:pt x="41" y="175"/>
                </a:cubicBezTo>
                <a:cubicBezTo>
                  <a:pt x="42" y="176"/>
                  <a:pt x="43" y="176"/>
                  <a:pt x="44" y="176"/>
                </a:cubicBezTo>
                <a:cubicBezTo>
                  <a:pt x="46" y="176"/>
                  <a:pt x="48" y="174"/>
                  <a:pt x="48" y="172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128" y="120"/>
                  <a:pt x="128" y="120"/>
                  <a:pt x="128" y="120"/>
                </a:cubicBezTo>
                <a:cubicBezTo>
                  <a:pt x="128" y="172"/>
                  <a:pt x="128" y="172"/>
                  <a:pt x="128" y="172"/>
                </a:cubicBezTo>
                <a:cubicBezTo>
                  <a:pt x="128" y="174"/>
                  <a:pt x="130" y="176"/>
                  <a:pt x="132" y="176"/>
                </a:cubicBezTo>
                <a:cubicBezTo>
                  <a:pt x="133" y="176"/>
                  <a:pt x="134" y="176"/>
                  <a:pt x="135" y="175"/>
                </a:cubicBezTo>
                <a:cubicBezTo>
                  <a:pt x="144" y="166"/>
                  <a:pt x="144" y="166"/>
                  <a:pt x="144" y="166"/>
                </a:cubicBezTo>
                <a:cubicBezTo>
                  <a:pt x="144" y="172"/>
                  <a:pt x="144" y="172"/>
                  <a:pt x="144" y="172"/>
                </a:cubicBezTo>
                <a:cubicBezTo>
                  <a:pt x="144" y="174"/>
                  <a:pt x="146" y="176"/>
                  <a:pt x="148" y="176"/>
                </a:cubicBezTo>
                <a:cubicBezTo>
                  <a:pt x="150" y="176"/>
                  <a:pt x="152" y="174"/>
                  <a:pt x="152" y="172"/>
                </a:cubicBezTo>
                <a:cubicBezTo>
                  <a:pt x="152" y="120"/>
                  <a:pt x="152" y="120"/>
                  <a:pt x="152" y="120"/>
                </a:cubicBezTo>
                <a:cubicBezTo>
                  <a:pt x="168" y="120"/>
                  <a:pt x="168" y="120"/>
                  <a:pt x="168" y="120"/>
                </a:cubicBezTo>
                <a:cubicBezTo>
                  <a:pt x="172" y="120"/>
                  <a:pt x="176" y="116"/>
                  <a:pt x="176" y="112"/>
                </a:cubicBezTo>
                <a:cubicBezTo>
                  <a:pt x="176" y="104"/>
                  <a:pt x="176" y="104"/>
                  <a:pt x="176" y="104"/>
                </a:cubicBezTo>
                <a:cubicBezTo>
                  <a:pt x="176" y="100"/>
                  <a:pt x="172" y="96"/>
                  <a:pt x="168" y="96"/>
                </a:cubicBezTo>
                <a:moveTo>
                  <a:pt x="16" y="16"/>
                </a:moveTo>
                <a:cubicBezTo>
                  <a:pt x="160" y="16"/>
                  <a:pt x="160" y="16"/>
                  <a:pt x="160" y="16"/>
                </a:cubicBezTo>
                <a:cubicBezTo>
                  <a:pt x="160" y="96"/>
                  <a:pt x="160" y="96"/>
                  <a:pt x="160" y="96"/>
                </a:cubicBezTo>
                <a:cubicBezTo>
                  <a:pt x="16" y="96"/>
                  <a:pt x="16" y="96"/>
                  <a:pt x="16" y="96"/>
                </a:cubicBezTo>
                <a:lnTo>
                  <a:pt x="16" y="16"/>
                </a:lnTo>
                <a:close/>
                <a:moveTo>
                  <a:pt x="40" y="162"/>
                </a:moveTo>
                <a:cubicBezTo>
                  <a:pt x="34" y="156"/>
                  <a:pt x="34" y="156"/>
                  <a:pt x="34" y="156"/>
                </a:cubicBezTo>
                <a:cubicBezTo>
                  <a:pt x="40" y="150"/>
                  <a:pt x="40" y="150"/>
                  <a:pt x="40" y="150"/>
                </a:cubicBezTo>
                <a:lnTo>
                  <a:pt x="40" y="162"/>
                </a:lnTo>
                <a:close/>
                <a:moveTo>
                  <a:pt x="32" y="146"/>
                </a:moveTo>
                <a:cubicBezTo>
                  <a:pt x="32" y="134"/>
                  <a:pt x="32" y="134"/>
                  <a:pt x="32" y="134"/>
                </a:cubicBezTo>
                <a:cubicBezTo>
                  <a:pt x="38" y="140"/>
                  <a:pt x="38" y="140"/>
                  <a:pt x="38" y="140"/>
                </a:cubicBezTo>
                <a:lnTo>
                  <a:pt x="32" y="146"/>
                </a:lnTo>
                <a:close/>
                <a:moveTo>
                  <a:pt x="40" y="130"/>
                </a:moveTo>
                <a:cubicBezTo>
                  <a:pt x="32" y="122"/>
                  <a:pt x="32" y="122"/>
                  <a:pt x="32" y="122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40" y="120"/>
                  <a:pt x="40" y="120"/>
                  <a:pt x="40" y="120"/>
                </a:cubicBezTo>
                <a:lnTo>
                  <a:pt x="40" y="130"/>
                </a:lnTo>
                <a:close/>
                <a:moveTo>
                  <a:pt x="136" y="162"/>
                </a:moveTo>
                <a:cubicBezTo>
                  <a:pt x="136" y="150"/>
                  <a:pt x="136" y="150"/>
                  <a:pt x="136" y="150"/>
                </a:cubicBezTo>
                <a:cubicBezTo>
                  <a:pt x="142" y="156"/>
                  <a:pt x="142" y="156"/>
                  <a:pt x="142" y="156"/>
                </a:cubicBezTo>
                <a:lnTo>
                  <a:pt x="136" y="162"/>
                </a:lnTo>
                <a:close/>
                <a:moveTo>
                  <a:pt x="144" y="146"/>
                </a:moveTo>
                <a:cubicBezTo>
                  <a:pt x="138" y="140"/>
                  <a:pt x="138" y="140"/>
                  <a:pt x="138" y="140"/>
                </a:cubicBezTo>
                <a:cubicBezTo>
                  <a:pt x="144" y="134"/>
                  <a:pt x="144" y="134"/>
                  <a:pt x="144" y="134"/>
                </a:cubicBezTo>
                <a:lnTo>
                  <a:pt x="144" y="146"/>
                </a:lnTo>
                <a:close/>
                <a:moveTo>
                  <a:pt x="144" y="122"/>
                </a:moveTo>
                <a:cubicBezTo>
                  <a:pt x="136" y="130"/>
                  <a:pt x="136" y="130"/>
                  <a:pt x="136" y="130"/>
                </a:cubicBezTo>
                <a:cubicBezTo>
                  <a:pt x="136" y="120"/>
                  <a:pt x="136" y="120"/>
                  <a:pt x="136" y="120"/>
                </a:cubicBezTo>
                <a:cubicBezTo>
                  <a:pt x="144" y="120"/>
                  <a:pt x="144" y="120"/>
                  <a:pt x="144" y="120"/>
                </a:cubicBezTo>
                <a:lnTo>
                  <a:pt x="144" y="122"/>
                </a:lnTo>
                <a:close/>
                <a:moveTo>
                  <a:pt x="168" y="112"/>
                </a:moveTo>
                <a:cubicBezTo>
                  <a:pt x="8" y="112"/>
                  <a:pt x="8" y="112"/>
                  <a:pt x="8" y="112"/>
                </a:cubicBezTo>
                <a:cubicBezTo>
                  <a:pt x="8" y="104"/>
                  <a:pt x="8" y="104"/>
                  <a:pt x="8" y="104"/>
                </a:cubicBezTo>
                <a:cubicBezTo>
                  <a:pt x="168" y="104"/>
                  <a:pt x="168" y="104"/>
                  <a:pt x="168" y="104"/>
                </a:cubicBezTo>
                <a:lnTo>
                  <a:pt x="168" y="1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61" name="Freeform 306">
            <a:extLst>
              <a:ext uri="{FF2B5EF4-FFF2-40B4-BE49-F238E27FC236}">
                <a16:creationId xmlns:a16="http://schemas.microsoft.com/office/drawing/2014/main" id="{67566168-0B24-491A-9E0E-01B059A1C71F}"/>
              </a:ext>
            </a:extLst>
          </p:cNvPr>
          <p:cNvSpPr>
            <a:spLocks noEditPoints="1"/>
          </p:cNvSpPr>
          <p:nvPr/>
        </p:nvSpPr>
        <p:spPr bwMode="auto">
          <a:xfrm>
            <a:off x="23146068" y="1461171"/>
            <a:ext cx="600075" cy="600075"/>
          </a:xfrm>
          <a:custGeom>
            <a:avLst/>
            <a:gdLst>
              <a:gd name="T0" fmla="*/ 168 w 176"/>
              <a:gd name="T1" fmla="*/ 16 h 176"/>
              <a:gd name="T2" fmla="*/ 144 w 176"/>
              <a:gd name="T3" fmla="*/ 8 h 176"/>
              <a:gd name="T4" fmla="*/ 140 w 176"/>
              <a:gd name="T5" fmla="*/ 0 h 176"/>
              <a:gd name="T6" fmla="*/ 136 w 176"/>
              <a:gd name="T7" fmla="*/ 8 h 176"/>
              <a:gd name="T8" fmla="*/ 40 w 176"/>
              <a:gd name="T9" fmla="*/ 4 h 176"/>
              <a:gd name="T10" fmla="*/ 32 w 176"/>
              <a:gd name="T11" fmla="*/ 4 h 176"/>
              <a:gd name="T12" fmla="*/ 16 w 176"/>
              <a:gd name="T13" fmla="*/ 8 h 176"/>
              <a:gd name="T14" fmla="*/ 8 w 176"/>
              <a:gd name="T15" fmla="*/ 96 h 176"/>
              <a:gd name="T16" fmla="*/ 0 w 176"/>
              <a:gd name="T17" fmla="*/ 112 h 176"/>
              <a:gd name="T18" fmla="*/ 24 w 176"/>
              <a:gd name="T19" fmla="*/ 120 h 176"/>
              <a:gd name="T20" fmla="*/ 28 w 176"/>
              <a:gd name="T21" fmla="*/ 176 h 176"/>
              <a:gd name="T22" fmla="*/ 32 w 176"/>
              <a:gd name="T23" fmla="*/ 166 h 176"/>
              <a:gd name="T24" fmla="*/ 44 w 176"/>
              <a:gd name="T25" fmla="*/ 176 h 176"/>
              <a:gd name="T26" fmla="*/ 48 w 176"/>
              <a:gd name="T27" fmla="*/ 120 h 176"/>
              <a:gd name="T28" fmla="*/ 128 w 176"/>
              <a:gd name="T29" fmla="*/ 172 h 176"/>
              <a:gd name="T30" fmla="*/ 135 w 176"/>
              <a:gd name="T31" fmla="*/ 175 h 176"/>
              <a:gd name="T32" fmla="*/ 144 w 176"/>
              <a:gd name="T33" fmla="*/ 172 h 176"/>
              <a:gd name="T34" fmla="*/ 152 w 176"/>
              <a:gd name="T35" fmla="*/ 172 h 176"/>
              <a:gd name="T36" fmla="*/ 168 w 176"/>
              <a:gd name="T37" fmla="*/ 120 h 176"/>
              <a:gd name="T38" fmla="*/ 176 w 176"/>
              <a:gd name="T39" fmla="*/ 104 h 176"/>
              <a:gd name="T40" fmla="*/ 16 w 176"/>
              <a:gd name="T41" fmla="*/ 16 h 176"/>
              <a:gd name="T42" fmla="*/ 160 w 176"/>
              <a:gd name="T43" fmla="*/ 96 h 176"/>
              <a:gd name="T44" fmla="*/ 16 w 176"/>
              <a:gd name="T45" fmla="*/ 16 h 176"/>
              <a:gd name="T46" fmla="*/ 34 w 176"/>
              <a:gd name="T47" fmla="*/ 156 h 176"/>
              <a:gd name="T48" fmla="*/ 40 w 176"/>
              <a:gd name="T49" fmla="*/ 162 h 176"/>
              <a:gd name="T50" fmla="*/ 32 w 176"/>
              <a:gd name="T51" fmla="*/ 134 h 176"/>
              <a:gd name="T52" fmla="*/ 32 w 176"/>
              <a:gd name="T53" fmla="*/ 146 h 176"/>
              <a:gd name="T54" fmla="*/ 32 w 176"/>
              <a:gd name="T55" fmla="*/ 122 h 176"/>
              <a:gd name="T56" fmla="*/ 40 w 176"/>
              <a:gd name="T57" fmla="*/ 120 h 176"/>
              <a:gd name="T58" fmla="*/ 136 w 176"/>
              <a:gd name="T59" fmla="*/ 162 h 176"/>
              <a:gd name="T60" fmla="*/ 142 w 176"/>
              <a:gd name="T61" fmla="*/ 156 h 176"/>
              <a:gd name="T62" fmla="*/ 144 w 176"/>
              <a:gd name="T63" fmla="*/ 146 h 176"/>
              <a:gd name="T64" fmla="*/ 144 w 176"/>
              <a:gd name="T65" fmla="*/ 134 h 176"/>
              <a:gd name="T66" fmla="*/ 144 w 176"/>
              <a:gd name="T67" fmla="*/ 122 h 176"/>
              <a:gd name="T68" fmla="*/ 136 w 176"/>
              <a:gd name="T69" fmla="*/ 120 h 176"/>
              <a:gd name="T70" fmla="*/ 144 w 176"/>
              <a:gd name="T71" fmla="*/ 122 h 176"/>
              <a:gd name="T72" fmla="*/ 8 w 176"/>
              <a:gd name="T73" fmla="*/ 112 h 176"/>
              <a:gd name="T74" fmla="*/ 168 w 176"/>
              <a:gd name="T75" fmla="*/ 104 h 176"/>
              <a:gd name="T76" fmla="*/ 103 w 176"/>
              <a:gd name="T77" fmla="*/ 33 h 176"/>
              <a:gd name="T78" fmla="*/ 96 w 176"/>
              <a:gd name="T79" fmla="*/ 36 h 176"/>
              <a:gd name="T80" fmla="*/ 110 w 176"/>
              <a:gd name="T81" fmla="*/ 52 h 176"/>
              <a:gd name="T82" fmla="*/ 52 w 176"/>
              <a:gd name="T83" fmla="*/ 56 h 176"/>
              <a:gd name="T84" fmla="*/ 110 w 176"/>
              <a:gd name="T85" fmla="*/ 60 h 176"/>
              <a:gd name="T86" fmla="*/ 96 w 176"/>
              <a:gd name="T87" fmla="*/ 76 h 176"/>
              <a:gd name="T88" fmla="*/ 103 w 176"/>
              <a:gd name="T89" fmla="*/ 79 h 176"/>
              <a:gd name="T90" fmla="*/ 124 w 176"/>
              <a:gd name="T91" fmla="*/ 56 h 176"/>
              <a:gd name="T92" fmla="*/ 103 w 176"/>
              <a:gd name="T93" fmla="*/ 3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6" h="176">
                <a:moveTo>
                  <a:pt x="168" y="96"/>
                </a:moveTo>
                <a:cubicBezTo>
                  <a:pt x="168" y="16"/>
                  <a:pt x="168" y="16"/>
                  <a:pt x="168" y="16"/>
                </a:cubicBezTo>
                <a:cubicBezTo>
                  <a:pt x="168" y="12"/>
                  <a:pt x="164" y="8"/>
                  <a:pt x="160" y="8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4"/>
                  <a:pt x="144" y="4"/>
                  <a:pt x="144" y="4"/>
                </a:cubicBezTo>
                <a:cubicBezTo>
                  <a:pt x="144" y="2"/>
                  <a:pt x="142" y="0"/>
                  <a:pt x="140" y="0"/>
                </a:cubicBezTo>
                <a:cubicBezTo>
                  <a:pt x="138" y="0"/>
                  <a:pt x="136" y="2"/>
                  <a:pt x="136" y="4"/>
                </a:cubicBezTo>
                <a:cubicBezTo>
                  <a:pt x="136" y="8"/>
                  <a:pt x="136" y="8"/>
                  <a:pt x="136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2"/>
                  <a:pt x="38" y="0"/>
                  <a:pt x="36" y="0"/>
                </a:cubicBezTo>
                <a:cubicBezTo>
                  <a:pt x="34" y="0"/>
                  <a:pt x="32" y="2"/>
                  <a:pt x="32" y="4"/>
                </a:cubicBezTo>
                <a:cubicBezTo>
                  <a:pt x="32" y="8"/>
                  <a:pt x="32" y="8"/>
                  <a:pt x="32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2" y="8"/>
                  <a:pt x="8" y="12"/>
                  <a:pt x="8" y="16"/>
                </a:cubicBezTo>
                <a:cubicBezTo>
                  <a:pt x="8" y="96"/>
                  <a:pt x="8" y="96"/>
                  <a:pt x="8" y="96"/>
                </a:cubicBezTo>
                <a:cubicBezTo>
                  <a:pt x="4" y="96"/>
                  <a:pt x="0" y="100"/>
                  <a:pt x="0" y="104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16"/>
                  <a:pt x="4" y="120"/>
                  <a:pt x="8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72"/>
                  <a:pt x="24" y="172"/>
                  <a:pt x="24" y="172"/>
                </a:cubicBezTo>
                <a:cubicBezTo>
                  <a:pt x="24" y="174"/>
                  <a:pt x="26" y="176"/>
                  <a:pt x="28" y="176"/>
                </a:cubicBezTo>
                <a:cubicBezTo>
                  <a:pt x="30" y="176"/>
                  <a:pt x="32" y="174"/>
                  <a:pt x="32" y="172"/>
                </a:cubicBezTo>
                <a:cubicBezTo>
                  <a:pt x="32" y="166"/>
                  <a:pt x="32" y="166"/>
                  <a:pt x="32" y="166"/>
                </a:cubicBezTo>
                <a:cubicBezTo>
                  <a:pt x="41" y="175"/>
                  <a:pt x="41" y="175"/>
                  <a:pt x="41" y="175"/>
                </a:cubicBezTo>
                <a:cubicBezTo>
                  <a:pt x="42" y="176"/>
                  <a:pt x="43" y="176"/>
                  <a:pt x="44" y="176"/>
                </a:cubicBezTo>
                <a:cubicBezTo>
                  <a:pt x="46" y="176"/>
                  <a:pt x="48" y="174"/>
                  <a:pt x="48" y="172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128" y="120"/>
                  <a:pt x="128" y="120"/>
                  <a:pt x="128" y="120"/>
                </a:cubicBezTo>
                <a:cubicBezTo>
                  <a:pt x="128" y="172"/>
                  <a:pt x="128" y="172"/>
                  <a:pt x="128" y="172"/>
                </a:cubicBezTo>
                <a:cubicBezTo>
                  <a:pt x="128" y="174"/>
                  <a:pt x="130" y="176"/>
                  <a:pt x="132" y="176"/>
                </a:cubicBezTo>
                <a:cubicBezTo>
                  <a:pt x="133" y="176"/>
                  <a:pt x="134" y="176"/>
                  <a:pt x="135" y="175"/>
                </a:cubicBezTo>
                <a:cubicBezTo>
                  <a:pt x="144" y="166"/>
                  <a:pt x="144" y="166"/>
                  <a:pt x="144" y="166"/>
                </a:cubicBezTo>
                <a:cubicBezTo>
                  <a:pt x="144" y="172"/>
                  <a:pt x="144" y="172"/>
                  <a:pt x="144" y="172"/>
                </a:cubicBezTo>
                <a:cubicBezTo>
                  <a:pt x="144" y="174"/>
                  <a:pt x="146" y="176"/>
                  <a:pt x="148" y="176"/>
                </a:cubicBezTo>
                <a:cubicBezTo>
                  <a:pt x="150" y="176"/>
                  <a:pt x="152" y="174"/>
                  <a:pt x="152" y="172"/>
                </a:cubicBezTo>
                <a:cubicBezTo>
                  <a:pt x="152" y="120"/>
                  <a:pt x="152" y="120"/>
                  <a:pt x="152" y="120"/>
                </a:cubicBezTo>
                <a:cubicBezTo>
                  <a:pt x="168" y="120"/>
                  <a:pt x="168" y="120"/>
                  <a:pt x="168" y="120"/>
                </a:cubicBezTo>
                <a:cubicBezTo>
                  <a:pt x="172" y="120"/>
                  <a:pt x="176" y="116"/>
                  <a:pt x="176" y="112"/>
                </a:cubicBezTo>
                <a:cubicBezTo>
                  <a:pt x="176" y="104"/>
                  <a:pt x="176" y="104"/>
                  <a:pt x="176" y="104"/>
                </a:cubicBezTo>
                <a:cubicBezTo>
                  <a:pt x="176" y="100"/>
                  <a:pt x="172" y="96"/>
                  <a:pt x="168" y="96"/>
                </a:cubicBezTo>
                <a:moveTo>
                  <a:pt x="16" y="16"/>
                </a:moveTo>
                <a:cubicBezTo>
                  <a:pt x="160" y="16"/>
                  <a:pt x="160" y="16"/>
                  <a:pt x="160" y="16"/>
                </a:cubicBezTo>
                <a:cubicBezTo>
                  <a:pt x="160" y="96"/>
                  <a:pt x="160" y="96"/>
                  <a:pt x="160" y="96"/>
                </a:cubicBezTo>
                <a:cubicBezTo>
                  <a:pt x="16" y="96"/>
                  <a:pt x="16" y="96"/>
                  <a:pt x="16" y="96"/>
                </a:cubicBezTo>
                <a:lnTo>
                  <a:pt x="16" y="16"/>
                </a:lnTo>
                <a:close/>
                <a:moveTo>
                  <a:pt x="40" y="162"/>
                </a:moveTo>
                <a:cubicBezTo>
                  <a:pt x="34" y="156"/>
                  <a:pt x="34" y="156"/>
                  <a:pt x="34" y="156"/>
                </a:cubicBezTo>
                <a:cubicBezTo>
                  <a:pt x="40" y="150"/>
                  <a:pt x="40" y="150"/>
                  <a:pt x="40" y="150"/>
                </a:cubicBezTo>
                <a:lnTo>
                  <a:pt x="40" y="162"/>
                </a:lnTo>
                <a:close/>
                <a:moveTo>
                  <a:pt x="32" y="146"/>
                </a:moveTo>
                <a:cubicBezTo>
                  <a:pt x="32" y="134"/>
                  <a:pt x="32" y="134"/>
                  <a:pt x="32" y="134"/>
                </a:cubicBezTo>
                <a:cubicBezTo>
                  <a:pt x="38" y="140"/>
                  <a:pt x="38" y="140"/>
                  <a:pt x="38" y="140"/>
                </a:cubicBezTo>
                <a:lnTo>
                  <a:pt x="32" y="146"/>
                </a:lnTo>
                <a:close/>
                <a:moveTo>
                  <a:pt x="40" y="130"/>
                </a:moveTo>
                <a:cubicBezTo>
                  <a:pt x="32" y="122"/>
                  <a:pt x="32" y="122"/>
                  <a:pt x="32" y="122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40" y="120"/>
                  <a:pt x="40" y="120"/>
                  <a:pt x="40" y="120"/>
                </a:cubicBezTo>
                <a:lnTo>
                  <a:pt x="40" y="130"/>
                </a:lnTo>
                <a:close/>
                <a:moveTo>
                  <a:pt x="136" y="162"/>
                </a:moveTo>
                <a:cubicBezTo>
                  <a:pt x="136" y="150"/>
                  <a:pt x="136" y="150"/>
                  <a:pt x="136" y="150"/>
                </a:cubicBezTo>
                <a:cubicBezTo>
                  <a:pt x="142" y="156"/>
                  <a:pt x="142" y="156"/>
                  <a:pt x="142" y="156"/>
                </a:cubicBezTo>
                <a:lnTo>
                  <a:pt x="136" y="162"/>
                </a:lnTo>
                <a:close/>
                <a:moveTo>
                  <a:pt x="144" y="146"/>
                </a:moveTo>
                <a:cubicBezTo>
                  <a:pt x="138" y="140"/>
                  <a:pt x="138" y="140"/>
                  <a:pt x="138" y="140"/>
                </a:cubicBezTo>
                <a:cubicBezTo>
                  <a:pt x="144" y="134"/>
                  <a:pt x="144" y="134"/>
                  <a:pt x="144" y="134"/>
                </a:cubicBezTo>
                <a:lnTo>
                  <a:pt x="144" y="146"/>
                </a:lnTo>
                <a:close/>
                <a:moveTo>
                  <a:pt x="144" y="122"/>
                </a:moveTo>
                <a:cubicBezTo>
                  <a:pt x="136" y="130"/>
                  <a:pt x="136" y="130"/>
                  <a:pt x="136" y="130"/>
                </a:cubicBezTo>
                <a:cubicBezTo>
                  <a:pt x="136" y="120"/>
                  <a:pt x="136" y="120"/>
                  <a:pt x="136" y="120"/>
                </a:cubicBezTo>
                <a:cubicBezTo>
                  <a:pt x="144" y="120"/>
                  <a:pt x="144" y="120"/>
                  <a:pt x="144" y="120"/>
                </a:cubicBezTo>
                <a:lnTo>
                  <a:pt x="144" y="122"/>
                </a:lnTo>
                <a:close/>
                <a:moveTo>
                  <a:pt x="168" y="112"/>
                </a:moveTo>
                <a:cubicBezTo>
                  <a:pt x="8" y="112"/>
                  <a:pt x="8" y="112"/>
                  <a:pt x="8" y="112"/>
                </a:cubicBezTo>
                <a:cubicBezTo>
                  <a:pt x="8" y="104"/>
                  <a:pt x="8" y="104"/>
                  <a:pt x="8" y="104"/>
                </a:cubicBezTo>
                <a:cubicBezTo>
                  <a:pt x="168" y="104"/>
                  <a:pt x="168" y="104"/>
                  <a:pt x="168" y="104"/>
                </a:cubicBezTo>
                <a:lnTo>
                  <a:pt x="168" y="112"/>
                </a:lnTo>
                <a:close/>
                <a:moveTo>
                  <a:pt x="103" y="33"/>
                </a:moveTo>
                <a:cubicBezTo>
                  <a:pt x="102" y="32"/>
                  <a:pt x="101" y="32"/>
                  <a:pt x="100" y="32"/>
                </a:cubicBezTo>
                <a:cubicBezTo>
                  <a:pt x="98" y="32"/>
                  <a:pt x="96" y="34"/>
                  <a:pt x="96" y="36"/>
                </a:cubicBezTo>
                <a:cubicBezTo>
                  <a:pt x="96" y="37"/>
                  <a:pt x="96" y="38"/>
                  <a:pt x="97" y="39"/>
                </a:cubicBezTo>
                <a:cubicBezTo>
                  <a:pt x="110" y="52"/>
                  <a:pt x="110" y="52"/>
                  <a:pt x="110" y="52"/>
                </a:cubicBezTo>
                <a:cubicBezTo>
                  <a:pt x="56" y="52"/>
                  <a:pt x="56" y="52"/>
                  <a:pt x="56" y="52"/>
                </a:cubicBezTo>
                <a:cubicBezTo>
                  <a:pt x="54" y="52"/>
                  <a:pt x="52" y="54"/>
                  <a:pt x="52" y="56"/>
                </a:cubicBezTo>
                <a:cubicBezTo>
                  <a:pt x="52" y="58"/>
                  <a:pt x="54" y="60"/>
                  <a:pt x="56" y="60"/>
                </a:cubicBezTo>
                <a:cubicBezTo>
                  <a:pt x="110" y="60"/>
                  <a:pt x="110" y="60"/>
                  <a:pt x="110" y="60"/>
                </a:cubicBezTo>
                <a:cubicBezTo>
                  <a:pt x="97" y="73"/>
                  <a:pt x="97" y="73"/>
                  <a:pt x="97" y="73"/>
                </a:cubicBezTo>
                <a:cubicBezTo>
                  <a:pt x="96" y="74"/>
                  <a:pt x="96" y="75"/>
                  <a:pt x="96" y="76"/>
                </a:cubicBezTo>
                <a:cubicBezTo>
                  <a:pt x="96" y="78"/>
                  <a:pt x="98" y="80"/>
                  <a:pt x="100" y="80"/>
                </a:cubicBezTo>
                <a:cubicBezTo>
                  <a:pt x="101" y="80"/>
                  <a:pt x="102" y="80"/>
                  <a:pt x="103" y="79"/>
                </a:cubicBezTo>
                <a:cubicBezTo>
                  <a:pt x="123" y="59"/>
                  <a:pt x="123" y="59"/>
                  <a:pt x="123" y="59"/>
                </a:cubicBezTo>
                <a:cubicBezTo>
                  <a:pt x="124" y="58"/>
                  <a:pt x="124" y="57"/>
                  <a:pt x="124" y="56"/>
                </a:cubicBezTo>
                <a:cubicBezTo>
                  <a:pt x="124" y="55"/>
                  <a:pt x="124" y="54"/>
                  <a:pt x="123" y="53"/>
                </a:cubicBezTo>
                <a:lnTo>
                  <a:pt x="103" y="3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62" name="Freeform 307">
            <a:extLst>
              <a:ext uri="{FF2B5EF4-FFF2-40B4-BE49-F238E27FC236}">
                <a16:creationId xmlns:a16="http://schemas.microsoft.com/office/drawing/2014/main" id="{3DD2E5CE-6999-43D0-A512-34A2702CFCE4}"/>
              </a:ext>
            </a:extLst>
          </p:cNvPr>
          <p:cNvSpPr>
            <a:spLocks noEditPoints="1"/>
          </p:cNvSpPr>
          <p:nvPr/>
        </p:nvSpPr>
        <p:spPr bwMode="auto">
          <a:xfrm>
            <a:off x="12633643" y="3064546"/>
            <a:ext cx="600075" cy="600075"/>
          </a:xfrm>
          <a:custGeom>
            <a:avLst/>
            <a:gdLst>
              <a:gd name="T0" fmla="*/ 105 w 176"/>
              <a:gd name="T1" fmla="*/ 117 h 176"/>
              <a:gd name="T2" fmla="*/ 104 w 176"/>
              <a:gd name="T3" fmla="*/ 120 h 176"/>
              <a:gd name="T4" fmla="*/ 108 w 176"/>
              <a:gd name="T5" fmla="*/ 124 h 176"/>
              <a:gd name="T6" fmla="*/ 111 w 176"/>
              <a:gd name="T7" fmla="*/ 123 h 176"/>
              <a:gd name="T8" fmla="*/ 143 w 176"/>
              <a:gd name="T9" fmla="*/ 91 h 176"/>
              <a:gd name="T10" fmla="*/ 144 w 176"/>
              <a:gd name="T11" fmla="*/ 88 h 176"/>
              <a:gd name="T12" fmla="*/ 143 w 176"/>
              <a:gd name="T13" fmla="*/ 85 h 176"/>
              <a:gd name="T14" fmla="*/ 111 w 176"/>
              <a:gd name="T15" fmla="*/ 53 h 176"/>
              <a:gd name="T16" fmla="*/ 108 w 176"/>
              <a:gd name="T17" fmla="*/ 52 h 176"/>
              <a:gd name="T18" fmla="*/ 104 w 176"/>
              <a:gd name="T19" fmla="*/ 56 h 176"/>
              <a:gd name="T20" fmla="*/ 105 w 176"/>
              <a:gd name="T21" fmla="*/ 59 h 176"/>
              <a:gd name="T22" fmla="*/ 130 w 176"/>
              <a:gd name="T23" fmla="*/ 84 h 176"/>
              <a:gd name="T24" fmla="*/ 4 w 176"/>
              <a:gd name="T25" fmla="*/ 84 h 176"/>
              <a:gd name="T26" fmla="*/ 0 w 176"/>
              <a:gd name="T27" fmla="*/ 88 h 176"/>
              <a:gd name="T28" fmla="*/ 4 w 176"/>
              <a:gd name="T29" fmla="*/ 92 h 176"/>
              <a:gd name="T30" fmla="*/ 130 w 176"/>
              <a:gd name="T31" fmla="*/ 92 h 176"/>
              <a:gd name="T32" fmla="*/ 105 w 176"/>
              <a:gd name="T33" fmla="*/ 117 h 176"/>
              <a:gd name="T34" fmla="*/ 172 w 176"/>
              <a:gd name="T35" fmla="*/ 0 h 176"/>
              <a:gd name="T36" fmla="*/ 28 w 176"/>
              <a:gd name="T37" fmla="*/ 0 h 176"/>
              <a:gd name="T38" fmla="*/ 24 w 176"/>
              <a:gd name="T39" fmla="*/ 4 h 176"/>
              <a:gd name="T40" fmla="*/ 24 w 176"/>
              <a:gd name="T41" fmla="*/ 64 h 176"/>
              <a:gd name="T42" fmla="*/ 28 w 176"/>
              <a:gd name="T43" fmla="*/ 68 h 176"/>
              <a:gd name="T44" fmla="*/ 32 w 176"/>
              <a:gd name="T45" fmla="*/ 64 h 176"/>
              <a:gd name="T46" fmla="*/ 32 w 176"/>
              <a:gd name="T47" fmla="*/ 8 h 176"/>
              <a:gd name="T48" fmla="*/ 168 w 176"/>
              <a:gd name="T49" fmla="*/ 8 h 176"/>
              <a:gd name="T50" fmla="*/ 168 w 176"/>
              <a:gd name="T51" fmla="*/ 168 h 176"/>
              <a:gd name="T52" fmla="*/ 32 w 176"/>
              <a:gd name="T53" fmla="*/ 168 h 176"/>
              <a:gd name="T54" fmla="*/ 32 w 176"/>
              <a:gd name="T55" fmla="*/ 112 h 176"/>
              <a:gd name="T56" fmla="*/ 28 w 176"/>
              <a:gd name="T57" fmla="*/ 108 h 176"/>
              <a:gd name="T58" fmla="*/ 24 w 176"/>
              <a:gd name="T59" fmla="*/ 112 h 176"/>
              <a:gd name="T60" fmla="*/ 24 w 176"/>
              <a:gd name="T61" fmla="*/ 172 h 176"/>
              <a:gd name="T62" fmla="*/ 28 w 176"/>
              <a:gd name="T63" fmla="*/ 176 h 176"/>
              <a:gd name="T64" fmla="*/ 172 w 176"/>
              <a:gd name="T65" fmla="*/ 176 h 176"/>
              <a:gd name="T66" fmla="*/ 176 w 176"/>
              <a:gd name="T67" fmla="*/ 172 h 176"/>
              <a:gd name="T68" fmla="*/ 176 w 176"/>
              <a:gd name="T69" fmla="*/ 4 h 176"/>
              <a:gd name="T70" fmla="*/ 172 w 176"/>
              <a:gd name="T71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76">
                <a:moveTo>
                  <a:pt x="105" y="117"/>
                </a:moveTo>
                <a:cubicBezTo>
                  <a:pt x="104" y="118"/>
                  <a:pt x="104" y="119"/>
                  <a:pt x="104" y="120"/>
                </a:cubicBezTo>
                <a:cubicBezTo>
                  <a:pt x="104" y="122"/>
                  <a:pt x="106" y="124"/>
                  <a:pt x="108" y="124"/>
                </a:cubicBezTo>
                <a:cubicBezTo>
                  <a:pt x="109" y="124"/>
                  <a:pt x="110" y="124"/>
                  <a:pt x="111" y="123"/>
                </a:cubicBezTo>
                <a:cubicBezTo>
                  <a:pt x="143" y="91"/>
                  <a:pt x="143" y="91"/>
                  <a:pt x="143" y="91"/>
                </a:cubicBezTo>
                <a:cubicBezTo>
                  <a:pt x="144" y="90"/>
                  <a:pt x="144" y="89"/>
                  <a:pt x="144" y="88"/>
                </a:cubicBezTo>
                <a:cubicBezTo>
                  <a:pt x="144" y="87"/>
                  <a:pt x="144" y="86"/>
                  <a:pt x="143" y="85"/>
                </a:cubicBezTo>
                <a:cubicBezTo>
                  <a:pt x="111" y="53"/>
                  <a:pt x="111" y="53"/>
                  <a:pt x="111" y="53"/>
                </a:cubicBezTo>
                <a:cubicBezTo>
                  <a:pt x="110" y="52"/>
                  <a:pt x="109" y="52"/>
                  <a:pt x="108" y="52"/>
                </a:cubicBezTo>
                <a:cubicBezTo>
                  <a:pt x="106" y="52"/>
                  <a:pt x="104" y="54"/>
                  <a:pt x="104" y="56"/>
                </a:cubicBezTo>
                <a:cubicBezTo>
                  <a:pt x="104" y="57"/>
                  <a:pt x="104" y="58"/>
                  <a:pt x="105" y="59"/>
                </a:cubicBezTo>
                <a:cubicBezTo>
                  <a:pt x="130" y="84"/>
                  <a:pt x="130" y="84"/>
                  <a:pt x="130" y="84"/>
                </a:cubicBezTo>
                <a:cubicBezTo>
                  <a:pt x="4" y="84"/>
                  <a:pt x="4" y="84"/>
                  <a:pt x="4" y="84"/>
                </a:cubicBezTo>
                <a:cubicBezTo>
                  <a:pt x="2" y="84"/>
                  <a:pt x="0" y="86"/>
                  <a:pt x="0" y="88"/>
                </a:cubicBezTo>
                <a:cubicBezTo>
                  <a:pt x="0" y="90"/>
                  <a:pt x="2" y="92"/>
                  <a:pt x="4" y="92"/>
                </a:cubicBezTo>
                <a:cubicBezTo>
                  <a:pt x="130" y="92"/>
                  <a:pt x="130" y="92"/>
                  <a:pt x="130" y="92"/>
                </a:cubicBezTo>
                <a:lnTo>
                  <a:pt x="105" y="117"/>
                </a:lnTo>
                <a:close/>
                <a:moveTo>
                  <a:pt x="172" y="0"/>
                </a:move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2"/>
                  <a:pt x="24" y="4"/>
                </a:cubicBezTo>
                <a:cubicBezTo>
                  <a:pt x="24" y="64"/>
                  <a:pt x="24" y="64"/>
                  <a:pt x="24" y="64"/>
                </a:cubicBezTo>
                <a:cubicBezTo>
                  <a:pt x="24" y="66"/>
                  <a:pt x="26" y="68"/>
                  <a:pt x="28" y="68"/>
                </a:cubicBezTo>
                <a:cubicBezTo>
                  <a:pt x="30" y="68"/>
                  <a:pt x="32" y="66"/>
                  <a:pt x="32" y="64"/>
                </a:cubicBezTo>
                <a:cubicBezTo>
                  <a:pt x="32" y="8"/>
                  <a:pt x="32" y="8"/>
                  <a:pt x="32" y="8"/>
                </a:cubicBezTo>
                <a:cubicBezTo>
                  <a:pt x="168" y="8"/>
                  <a:pt x="168" y="8"/>
                  <a:pt x="168" y="8"/>
                </a:cubicBezTo>
                <a:cubicBezTo>
                  <a:pt x="168" y="168"/>
                  <a:pt x="168" y="168"/>
                  <a:pt x="168" y="168"/>
                </a:cubicBezTo>
                <a:cubicBezTo>
                  <a:pt x="32" y="168"/>
                  <a:pt x="32" y="168"/>
                  <a:pt x="32" y="168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10"/>
                  <a:pt x="30" y="108"/>
                  <a:pt x="28" y="108"/>
                </a:cubicBezTo>
                <a:cubicBezTo>
                  <a:pt x="26" y="108"/>
                  <a:pt x="24" y="110"/>
                  <a:pt x="24" y="112"/>
                </a:cubicBezTo>
                <a:cubicBezTo>
                  <a:pt x="24" y="172"/>
                  <a:pt x="24" y="172"/>
                  <a:pt x="24" y="172"/>
                </a:cubicBezTo>
                <a:cubicBezTo>
                  <a:pt x="24" y="174"/>
                  <a:pt x="26" y="176"/>
                  <a:pt x="28" y="176"/>
                </a:cubicBezTo>
                <a:cubicBezTo>
                  <a:pt x="172" y="176"/>
                  <a:pt x="172" y="176"/>
                  <a:pt x="172" y="176"/>
                </a:cubicBezTo>
                <a:cubicBezTo>
                  <a:pt x="174" y="176"/>
                  <a:pt x="176" y="174"/>
                  <a:pt x="176" y="172"/>
                </a:cubicBezTo>
                <a:cubicBezTo>
                  <a:pt x="176" y="4"/>
                  <a:pt x="176" y="4"/>
                  <a:pt x="176" y="4"/>
                </a:cubicBezTo>
                <a:cubicBezTo>
                  <a:pt x="176" y="2"/>
                  <a:pt x="174" y="0"/>
                  <a:pt x="172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63" name="Freeform 308">
            <a:extLst>
              <a:ext uri="{FF2B5EF4-FFF2-40B4-BE49-F238E27FC236}">
                <a16:creationId xmlns:a16="http://schemas.microsoft.com/office/drawing/2014/main" id="{0676066F-22A9-4129-9492-84F605193BEB}"/>
              </a:ext>
            </a:extLst>
          </p:cNvPr>
          <p:cNvSpPr>
            <a:spLocks noEditPoints="1"/>
          </p:cNvSpPr>
          <p:nvPr/>
        </p:nvSpPr>
        <p:spPr bwMode="auto">
          <a:xfrm>
            <a:off x="13779818" y="3064546"/>
            <a:ext cx="600075" cy="600075"/>
          </a:xfrm>
          <a:custGeom>
            <a:avLst/>
            <a:gdLst>
              <a:gd name="T0" fmla="*/ 148 w 176"/>
              <a:gd name="T1" fmla="*/ 108 h 176"/>
              <a:gd name="T2" fmla="*/ 144 w 176"/>
              <a:gd name="T3" fmla="*/ 112 h 176"/>
              <a:gd name="T4" fmla="*/ 144 w 176"/>
              <a:gd name="T5" fmla="*/ 168 h 176"/>
              <a:gd name="T6" fmla="*/ 8 w 176"/>
              <a:gd name="T7" fmla="*/ 168 h 176"/>
              <a:gd name="T8" fmla="*/ 8 w 176"/>
              <a:gd name="T9" fmla="*/ 8 h 176"/>
              <a:gd name="T10" fmla="*/ 144 w 176"/>
              <a:gd name="T11" fmla="*/ 8 h 176"/>
              <a:gd name="T12" fmla="*/ 144 w 176"/>
              <a:gd name="T13" fmla="*/ 64 h 176"/>
              <a:gd name="T14" fmla="*/ 148 w 176"/>
              <a:gd name="T15" fmla="*/ 68 h 176"/>
              <a:gd name="T16" fmla="*/ 152 w 176"/>
              <a:gd name="T17" fmla="*/ 64 h 176"/>
              <a:gd name="T18" fmla="*/ 152 w 176"/>
              <a:gd name="T19" fmla="*/ 4 h 176"/>
              <a:gd name="T20" fmla="*/ 148 w 176"/>
              <a:gd name="T21" fmla="*/ 0 h 176"/>
              <a:gd name="T22" fmla="*/ 4 w 176"/>
              <a:gd name="T23" fmla="*/ 0 h 176"/>
              <a:gd name="T24" fmla="*/ 0 w 176"/>
              <a:gd name="T25" fmla="*/ 4 h 176"/>
              <a:gd name="T26" fmla="*/ 0 w 176"/>
              <a:gd name="T27" fmla="*/ 172 h 176"/>
              <a:gd name="T28" fmla="*/ 4 w 176"/>
              <a:gd name="T29" fmla="*/ 176 h 176"/>
              <a:gd name="T30" fmla="*/ 148 w 176"/>
              <a:gd name="T31" fmla="*/ 176 h 176"/>
              <a:gd name="T32" fmla="*/ 152 w 176"/>
              <a:gd name="T33" fmla="*/ 172 h 176"/>
              <a:gd name="T34" fmla="*/ 152 w 176"/>
              <a:gd name="T35" fmla="*/ 112 h 176"/>
              <a:gd name="T36" fmla="*/ 148 w 176"/>
              <a:gd name="T37" fmla="*/ 108 h 176"/>
              <a:gd name="T38" fmla="*/ 172 w 176"/>
              <a:gd name="T39" fmla="*/ 84 h 176"/>
              <a:gd name="T40" fmla="*/ 46 w 176"/>
              <a:gd name="T41" fmla="*/ 84 h 176"/>
              <a:gd name="T42" fmla="*/ 71 w 176"/>
              <a:gd name="T43" fmla="*/ 59 h 176"/>
              <a:gd name="T44" fmla="*/ 72 w 176"/>
              <a:gd name="T45" fmla="*/ 56 h 176"/>
              <a:gd name="T46" fmla="*/ 68 w 176"/>
              <a:gd name="T47" fmla="*/ 52 h 176"/>
              <a:gd name="T48" fmla="*/ 65 w 176"/>
              <a:gd name="T49" fmla="*/ 53 h 176"/>
              <a:gd name="T50" fmla="*/ 33 w 176"/>
              <a:gd name="T51" fmla="*/ 85 h 176"/>
              <a:gd name="T52" fmla="*/ 32 w 176"/>
              <a:gd name="T53" fmla="*/ 88 h 176"/>
              <a:gd name="T54" fmla="*/ 33 w 176"/>
              <a:gd name="T55" fmla="*/ 91 h 176"/>
              <a:gd name="T56" fmla="*/ 65 w 176"/>
              <a:gd name="T57" fmla="*/ 123 h 176"/>
              <a:gd name="T58" fmla="*/ 68 w 176"/>
              <a:gd name="T59" fmla="*/ 124 h 176"/>
              <a:gd name="T60" fmla="*/ 72 w 176"/>
              <a:gd name="T61" fmla="*/ 120 h 176"/>
              <a:gd name="T62" fmla="*/ 71 w 176"/>
              <a:gd name="T63" fmla="*/ 117 h 176"/>
              <a:gd name="T64" fmla="*/ 46 w 176"/>
              <a:gd name="T65" fmla="*/ 92 h 176"/>
              <a:gd name="T66" fmla="*/ 172 w 176"/>
              <a:gd name="T67" fmla="*/ 92 h 176"/>
              <a:gd name="T68" fmla="*/ 176 w 176"/>
              <a:gd name="T69" fmla="*/ 88 h 176"/>
              <a:gd name="T70" fmla="*/ 172 w 176"/>
              <a:gd name="T71" fmla="*/ 8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76">
                <a:moveTo>
                  <a:pt x="148" y="108"/>
                </a:moveTo>
                <a:cubicBezTo>
                  <a:pt x="146" y="108"/>
                  <a:pt x="144" y="110"/>
                  <a:pt x="144" y="112"/>
                </a:cubicBezTo>
                <a:cubicBezTo>
                  <a:pt x="144" y="168"/>
                  <a:pt x="144" y="168"/>
                  <a:pt x="144" y="168"/>
                </a:cubicBezTo>
                <a:cubicBezTo>
                  <a:pt x="8" y="168"/>
                  <a:pt x="8" y="168"/>
                  <a:pt x="8" y="168"/>
                </a:cubicBezTo>
                <a:cubicBezTo>
                  <a:pt x="8" y="8"/>
                  <a:pt x="8" y="8"/>
                  <a:pt x="8" y="8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44" y="66"/>
                  <a:pt x="146" y="68"/>
                  <a:pt x="148" y="68"/>
                </a:cubicBezTo>
                <a:cubicBezTo>
                  <a:pt x="150" y="68"/>
                  <a:pt x="152" y="66"/>
                  <a:pt x="152" y="64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2"/>
                  <a:pt x="150" y="0"/>
                  <a:pt x="148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148" y="176"/>
                  <a:pt x="148" y="176"/>
                  <a:pt x="148" y="176"/>
                </a:cubicBezTo>
                <a:cubicBezTo>
                  <a:pt x="150" y="176"/>
                  <a:pt x="152" y="174"/>
                  <a:pt x="152" y="172"/>
                </a:cubicBezTo>
                <a:cubicBezTo>
                  <a:pt x="152" y="112"/>
                  <a:pt x="152" y="112"/>
                  <a:pt x="152" y="112"/>
                </a:cubicBezTo>
                <a:cubicBezTo>
                  <a:pt x="152" y="110"/>
                  <a:pt x="150" y="108"/>
                  <a:pt x="148" y="108"/>
                </a:cubicBezTo>
                <a:moveTo>
                  <a:pt x="172" y="84"/>
                </a:moveTo>
                <a:cubicBezTo>
                  <a:pt x="46" y="84"/>
                  <a:pt x="46" y="84"/>
                  <a:pt x="46" y="84"/>
                </a:cubicBezTo>
                <a:cubicBezTo>
                  <a:pt x="71" y="59"/>
                  <a:pt x="71" y="59"/>
                  <a:pt x="71" y="59"/>
                </a:cubicBezTo>
                <a:cubicBezTo>
                  <a:pt x="72" y="58"/>
                  <a:pt x="72" y="57"/>
                  <a:pt x="72" y="56"/>
                </a:cubicBezTo>
                <a:cubicBezTo>
                  <a:pt x="72" y="54"/>
                  <a:pt x="70" y="52"/>
                  <a:pt x="68" y="52"/>
                </a:cubicBezTo>
                <a:cubicBezTo>
                  <a:pt x="67" y="52"/>
                  <a:pt x="66" y="52"/>
                  <a:pt x="65" y="53"/>
                </a:cubicBezTo>
                <a:cubicBezTo>
                  <a:pt x="33" y="85"/>
                  <a:pt x="33" y="85"/>
                  <a:pt x="33" y="85"/>
                </a:cubicBezTo>
                <a:cubicBezTo>
                  <a:pt x="32" y="86"/>
                  <a:pt x="32" y="87"/>
                  <a:pt x="32" y="88"/>
                </a:cubicBezTo>
                <a:cubicBezTo>
                  <a:pt x="32" y="89"/>
                  <a:pt x="32" y="90"/>
                  <a:pt x="33" y="91"/>
                </a:cubicBezTo>
                <a:cubicBezTo>
                  <a:pt x="65" y="123"/>
                  <a:pt x="65" y="123"/>
                  <a:pt x="65" y="123"/>
                </a:cubicBezTo>
                <a:cubicBezTo>
                  <a:pt x="66" y="124"/>
                  <a:pt x="67" y="124"/>
                  <a:pt x="68" y="124"/>
                </a:cubicBezTo>
                <a:cubicBezTo>
                  <a:pt x="70" y="124"/>
                  <a:pt x="72" y="122"/>
                  <a:pt x="72" y="120"/>
                </a:cubicBezTo>
                <a:cubicBezTo>
                  <a:pt x="72" y="119"/>
                  <a:pt x="72" y="118"/>
                  <a:pt x="71" y="117"/>
                </a:cubicBezTo>
                <a:cubicBezTo>
                  <a:pt x="46" y="92"/>
                  <a:pt x="46" y="92"/>
                  <a:pt x="46" y="92"/>
                </a:cubicBezTo>
                <a:cubicBezTo>
                  <a:pt x="172" y="92"/>
                  <a:pt x="172" y="92"/>
                  <a:pt x="172" y="92"/>
                </a:cubicBezTo>
                <a:cubicBezTo>
                  <a:pt x="174" y="92"/>
                  <a:pt x="176" y="90"/>
                  <a:pt x="176" y="88"/>
                </a:cubicBezTo>
                <a:cubicBezTo>
                  <a:pt x="176" y="86"/>
                  <a:pt x="174" y="84"/>
                  <a:pt x="172" y="8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64" name="Freeform 309">
            <a:extLst>
              <a:ext uri="{FF2B5EF4-FFF2-40B4-BE49-F238E27FC236}">
                <a16:creationId xmlns:a16="http://schemas.microsoft.com/office/drawing/2014/main" id="{7922D9EA-5ECB-4EC5-86A7-C80444C3CF7B}"/>
              </a:ext>
            </a:extLst>
          </p:cNvPr>
          <p:cNvSpPr>
            <a:spLocks/>
          </p:cNvSpPr>
          <p:nvPr/>
        </p:nvSpPr>
        <p:spPr bwMode="auto">
          <a:xfrm>
            <a:off x="15075218" y="3064546"/>
            <a:ext cx="300038" cy="600075"/>
          </a:xfrm>
          <a:custGeom>
            <a:avLst/>
            <a:gdLst>
              <a:gd name="T0" fmla="*/ 84 w 88"/>
              <a:gd name="T1" fmla="*/ 128 h 176"/>
              <a:gd name="T2" fmla="*/ 81 w 88"/>
              <a:gd name="T3" fmla="*/ 129 h 176"/>
              <a:gd name="T4" fmla="*/ 48 w 88"/>
              <a:gd name="T5" fmla="*/ 162 h 176"/>
              <a:gd name="T6" fmla="*/ 48 w 88"/>
              <a:gd name="T7" fmla="*/ 4 h 176"/>
              <a:gd name="T8" fmla="*/ 44 w 88"/>
              <a:gd name="T9" fmla="*/ 0 h 176"/>
              <a:gd name="T10" fmla="*/ 40 w 88"/>
              <a:gd name="T11" fmla="*/ 4 h 176"/>
              <a:gd name="T12" fmla="*/ 40 w 88"/>
              <a:gd name="T13" fmla="*/ 162 h 176"/>
              <a:gd name="T14" fmla="*/ 7 w 88"/>
              <a:gd name="T15" fmla="*/ 129 h 176"/>
              <a:gd name="T16" fmla="*/ 4 w 88"/>
              <a:gd name="T17" fmla="*/ 128 h 176"/>
              <a:gd name="T18" fmla="*/ 0 w 88"/>
              <a:gd name="T19" fmla="*/ 132 h 176"/>
              <a:gd name="T20" fmla="*/ 1 w 88"/>
              <a:gd name="T21" fmla="*/ 135 h 176"/>
              <a:gd name="T22" fmla="*/ 41 w 88"/>
              <a:gd name="T23" fmla="*/ 175 h 176"/>
              <a:gd name="T24" fmla="*/ 44 w 88"/>
              <a:gd name="T25" fmla="*/ 176 h 176"/>
              <a:gd name="T26" fmla="*/ 47 w 88"/>
              <a:gd name="T27" fmla="*/ 175 h 176"/>
              <a:gd name="T28" fmla="*/ 87 w 88"/>
              <a:gd name="T29" fmla="*/ 135 h 176"/>
              <a:gd name="T30" fmla="*/ 88 w 88"/>
              <a:gd name="T31" fmla="*/ 132 h 176"/>
              <a:gd name="T32" fmla="*/ 84 w 88"/>
              <a:gd name="T33" fmla="*/ 12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8" h="176">
                <a:moveTo>
                  <a:pt x="84" y="128"/>
                </a:moveTo>
                <a:cubicBezTo>
                  <a:pt x="83" y="128"/>
                  <a:pt x="82" y="128"/>
                  <a:pt x="81" y="129"/>
                </a:cubicBezTo>
                <a:cubicBezTo>
                  <a:pt x="48" y="162"/>
                  <a:pt x="48" y="162"/>
                  <a:pt x="48" y="162"/>
                </a:cubicBezTo>
                <a:cubicBezTo>
                  <a:pt x="48" y="4"/>
                  <a:pt x="48" y="4"/>
                  <a:pt x="48" y="4"/>
                </a:cubicBezTo>
                <a:cubicBezTo>
                  <a:pt x="48" y="2"/>
                  <a:pt x="46" y="0"/>
                  <a:pt x="44" y="0"/>
                </a:cubicBezTo>
                <a:cubicBezTo>
                  <a:pt x="42" y="0"/>
                  <a:pt x="40" y="2"/>
                  <a:pt x="40" y="4"/>
                </a:cubicBezTo>
                <a:cubicBezTo>
                  <a:pt x="40" y="162"/>
                  <a:pt x="40" y="162"/>
                  <a:pt x="40" y="162"/>
                </a:cubicBezTo>
                <a:cubicBezTo>
                  <a:pt x="7" y="129"/>
                  <a:pt x="7" y="129"/>
                  <a:pt x="7" y="129"/>
                </a:cubicBezTo>
                <a:cubicBezTo>
                  <a:pt x="6" y="128"/>
                  <a:pt x="5" y="128"/>
                  <a:pt x="4" y="128"/>
                </a:cubicBezTo>
                <a:cubicBezTo>
                  <a:pt x="2" y="128"/>
                  <a:pt x="0" y="130"/>
                  <a:pt x="0" y="132"/>
                </a:cubicBezTo>
                <a:cubicBezTo>
                  <a:pt x="0" y="133"/>
                  <a:pt x="0" y="134"/>
                  <a:pt x="1" y="135"/>
                </a:cubicBezTo>
                <a:cubicBezTo>
                  <a:pt x="41" y="175"/>
                  <a:pt x="41" y="175"/>
                  <a:pt x="41" y="175"/>
                </a:cubicBezTo>
                <a:cubicBezTo>
                  <a:pt x="42" y="176"/>
                  <a:pt x="43" y="176"/>
                  <a:pt x="44" y="176"/>
                </a:cubicBezTo>
                <a:cubicBezTo>
                  <a:pt x="45" y="176"/>
                  <a:pt x="46" y="176"/>
                  <a:pt x="47" y="175"/>
                </a:cubicBezTo>
                <a:cubicBezTo>
                  <a:pt x="87" y="135"/>
                  <a:pt x="87" y="135"/>
                  <a:pt x="87" y="135"/>
                </a:cubicBezTo>
                <a:cubicBezTo>
                  <a:pt x="88" y="134"/>
                  <a:pt x="88" y="133"/>
                  <a:pt x="88" y="132"/>
                </a:cubicBezTo>
                <a:cubicBezTo>
                  <a:pt x="88" y="130"/>
                  <a:pt x="86" y="128"/>
                  <a:pt x="84" y="12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65" name="Freeform 310">
            <a:extLst>
              <a:ext uri="{FF2B5EF4-FFF2-40B4-BE49-F238E27FC236}">
                <a16:creationId xmlns:a16="http://schemas.microsoft.com/office/drawing/2014/main" id="{495769F2-DE85-44B1-88D5-7D9E550F97C2}"/>
              </a:ext>
            </a:extLst>
          </p:cNvPr>
          <p:cNvSpPr>
            <a:spLocks/>
          </p:cNvSpPr>
          <p:nvPr/>
        </p:nvSpPr>
        <p:spPr bwMode="auto">
          <a:xfrm>
            <a:off x="16219805" y="3064546"/>
            <a:ext cx="300038" cy="600075"/>
          </a:xfrm>
          <a:custGeom>
            <a:avLst/>
            <a:gdLst>
              <a:gd name="T0" fmla="*/ 87 w 88"/>
              <a:gd name="T1" fmla="*/ 41 h 176"/>
              <a:gd name="T2" fmla="*/ 47 w 88"/>
              <a:gd name="T3" fmla="*/ 1 h 176"/>
              <a:gd name="T4" fmla="*/ 44 w 88"/>
              <a:gd name="T5" fmla="*/ 0 h 176"/>
              <a:gd name="T6" fmla="*/ 41 w 88"/>
              <a:gd name="T7" fmla="*/ 1 h 176"/>
              <a:gd name="T8" fmla="*/ 1 w 88"/>
              <a:gd name="T9" fmla="*/ 41 h 176"/>
              <a:gd name="T10" fmla="*/ 0 w 88"/>
              <a:gd name="T11" fmla="*/ 44 h 176"/>
              <a:gd name="T12" fmla="*/ 4 w 88"/>
              <a:gd name="T13" fmla="*/ 48 h 176"/>
              <a:gd name="T14" fmla="*/ 7 w 88"/>
              <a:gd name="T15" fmla="*/ 47 h 176"/>
              <a:gd name="T16" fmla="*/ 40 w 88"/>
              <a:gd name="T17" fmla="*/ 14 h 176"/>
              <a:gd name="T18" fmla="*/ 40 w 88"/>
              <a:gd name="T19" fmla="*/ 172 h 176"/>
              <a:gd name="T20" fmla="*/ 44 w 88"/>
              <a:gd name="T21" fmla="*/ 176 h 176"/>
              <a:gd name="T22" fmla="*/ 48 w 88"/>
              <a:gd name="T23" fmla="*/ 172 h 176"/>
              <a:gd name="T24" fmla="*/ 48 w 88"/>
              <a:gd name="T25" fmla="*/ 14 h 176"/>
              <a:gd name="T26" fmla="*/ 81 w 88"/>
              <a:gd name="T27" fmla="*/ 47 h 176"/>
              <a:gd name="T28" fmla="*/ 84 w 88"/>
              <a:gd name="T29" fmla="*/ 48 h 176"/>
              <a:gd name="T30" fmla="*/ 88 w 88"/>
              <a:gd name="T31" fmla="*/ 44 h 176"/>
              <a:gd name="T32" fmla="*/ 87 w 88"/>
              <a:gd name="T33" fmla="*/ 4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8" h="176">
                <a:moveTo>
                  <a:pt x="87" y="41"/>
                </a:moveTo>
                <a:cubicBezTo>
                  <a:pt x="47" y="1"/>
                  <a:pt x="47" y="1"/>
                  <a:pt x="47" y="1"/>
                </a:cubicBezTo>
                <a:cubicBezTo>
                  <a:pt x="46" y="0"/>
                  <a:pt x="45" y="0"/>
                  <a:pt x="44" y="0"/>
                </a:cubicBezTo>
                <a:cubicBezTo>
                  <a:pt x="43" y="0"/>
                  <a:pt x="42" y="0"/>
                  <a:pt x="41" y="1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2"/>
                  <a:pt x="0" y="43"/>
                  <a:pt x="0" y="44"/>
                </a:cubicBezTo>
                <a:cubicBezTo>
                  <a:pt x="0" y="46"/>
                  <a:pt x="2" y="48"/>
                  <a:pt x="4" y="48"/>
                </a:cubicBezTo>
                <a:cubicBezTo>
                  <a:pt x="5" y="48"/>
                  <a:pt x="6" y="48"/>
                  <a:pt x="7" y="47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72"/>
                  <a:pt x="40" y="172"/>
                  <a:pt x="40" y="172"/>
                </a:cubicBezTo>
                <a:cubicBezTo>
                  <a:pt x="40" y="174"/>
                  <a:pt x="42" y="176"/>
                  <a:pt x="44" y="176"/>
                </a:cubicBezTo>
                <a:cubicBezTo>
                  <a:pt x="46" y="176"/>
                  <a:pt x="48" y="174"/>
                  <a:pt x="48" y="172"/>
                </a:cubicBezTo>
                <a:cubicBezTo>
                  <a:pt x="48" y="14"/>
                  <a:pt x="48" y="14"/>
                  <a:pt x="48" y="14"/>
                </a:cubicBezTo>
                <a:cubicBezTo>
                  <a:pt x="81" y="47"/>
                  <a:pt x="81" y="47"/>
                  <a:pt x="81" y="47"/>
                </a:cubicBezTo>
                <a:cubicBezTo>
                  <a:pt x="82" y="48"/>
                  <a:pt x="83" y="48"/>
                  <a:pt x="84" y="48"/>
                </a:cubicBezTo>
                <a:cubicBezTo>
                  <a:pt x="86" y="48"/>
                  <a:pt x="88" y="46"/>
                  <a:pt x="88" y="44"/>
                </a:cubicBezTo>
                <a:cubicBezTo>
                  <a:pt x="88" y="43"/>
                  <a:pt x="88" y="42"/>
                  <a:pt x="87" y="4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66" name="Freeform 311">
            <a:extLst>
              <a:ext uri="{FF2B5EF4-FFF2-40B4-BE49-F238E27FC236}">
                <a16:creationId xmlns:a16="http://schemas.microsoft.com/office/drawing/2014/main" id="{8D4DBC9B-E3F6-4F80-A6A1-F9310E84D383}"/>
              </a:ext>
            </a:extLst>
          </p:cNvPr>
          <p:cNvSpPr>
            <a:spLocks/>
          </p:cNvSpPr>
          <p:nvPr/>
        </p:nvSpPr>
        <p:spPr bwMode="auto">
          <a:xfrm>
            <a:off x="17215168" y="3215359"/>
            <a:ext cx="600075" cy="300038"/>
          </a:xfrm>
          <a:custGeom>
            <a:avLst/>
            <a:gdLst>
              <a:gd name="T0" fmla="*/ 172 w 176"/>
              <a:gd name="T1" fmla="*/ 40 h 88"/>
              <a:gd name="T2" fmla="*/ 14 w 176"/>
              <a:gd name="T3" fmla="*/ 40 h 88"/>
              <a:gd name="T4" fmla="*/ 47 w 176"/>
              <a:gd name="T5" fmla="*/ 7 h 88"/>
              <a:gd name="T6" fmla="*/ 48 w 176"/>
              <a:gd name="T7" fmla="*/ 4 h 88"/>
              <a:gd name="T8" fmla="*/ 44 w 176"/>
              <a:gd name="T9" fmla="*/ 0 h 88"/>
              <a:gd name="T10" fmla="*/ 41 w 176"/>
              <a:gd name="T11" fmla="*/ 1 h 88"/>
              <a:gd name="T12" fmla="*/ 1 w 176"/>
              <a:gd name="T13" fmla="*/ 41 h 88"/>
              <a:gd name="T14" fmla="*/ 0 w 176"/>
              <a:gd name="T15" fmla="*/ 44 h 88"/>
              <a:gd name="T16" fmla="*/ 1 w 176"/>
              <a:gd name="T17" fmla="*/ 47 h 88"/>
              <a:gd name="T18" fmla="*/ 41 w 176"/>
              <a:gd name="T19" fmla="*/ 87 h 88"/>
              <a:gd name="T20" fmla="*/ 44 w 176"/>
              <a:gd name="T21" fmla="*/ 88 h 88"/>
              <a:gd name="T22" fmla="*/ 48 w 176"/>
              <a:gd name="T23" fmla="*/ 84 h 88"/>
              <a:gd name="T24" fmla="*/ 47 w 176"/>
              <a:gd name="T25" fmla="*/ 81 h 88"/>
              <a:gd name="T26" fmla="*/ 14 w 176"/>
              <a:gd name="T27" fmla="*/ 48 h 88"/>
              <a:gd name="T28" fmla="*/ 172 w 176"/>
              <a:gd name="T29" fmla="*/ 48 h 88"/>
              <a:gd name="T30" fmla="*/ 176 w 176"/>
              <a:gd name="T31" fmla="*/ 44 h 88"/>
              <a:gd name="T32" fmla="*/ 172 w 176"/>
              <a:gd name="T33" fmla="*/ 4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6" h="88">
                <a:moveTo>
                  <a:pt x="172" y="40"/>
                </a:moveTo>
                <a:cubicBezTo>
                  <a:pt x="14" y="40"/>
                  <a:pt x="14" y="40"/>
                  <a:pt x="14" y="40"/>
                </a:cubicBezTo>
                <a:cubicBezTo>
                  <a:pt x="47" y="7"/>
                  <a:pt x="47" y="7"/>
                  <a:pt x="47" y="7"/>
                </a:cubicBezTo>
                <a:cubicBezTo>
                  <a:pt x="48" y="6"/>
                  <a:pt x="48" y="5"/>
                  <a:pt x="48" y="4"/>
                </a:cubicBezTo>
                <a:cubicBezTo>
                  <a:pt x="48" y="2"/>
                  <a:pt x="46" y="0"/>
                  <a:pt x="44" y="0"/>
                </a:cubicBezTo>
                <a:cubicBezTo>
                  <a:pt x="43" y="0"/>
                  <a:pt x="42" y="0"/>
                  <a:pt x="41" y="1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2"/>
                  <a:pt x="0" y="43"/>
                  <a:pt x="0" y="44"/>
                </a:cubicBezTo>
                <a:cubicBezTo>
                  <a:pt x="0" y="45"/>
                  <a:pt x="0" y="46"/>
                  <a:pt x="1" y="47"/>
                </a:cubicBezTo>
                <a:cubicBezTo>
                  <a:pt x="41" y="87"/>
                  <a:pt x="41" y="87"/>
                  <a:pt x="41" y="87"/>
                </a:cubicBezTo>
                <a:cubicBezTo>
                  <a:pt x="42" y="88"/>
                  <a:pt x="43" y="88"/>
                  <a:pt x="44" y="88"/>
                </a:cubicBezTo>
                <a:cubicBezTo>
                  <a:pt x="46" y="88"/>
                  <a:pt x="48" y="86"/>
                  <a:pt x="48" y="84"/>
                </a:cubicBezTo>
                <a:cubicBezTo>
                  <a:pt x="48" y="83"/>
                  <a:pt x="48" y="82"/>
                  <a:pt x="47" y="81"/>
                </a:cubicBezTo>
                <a:cubicBezTo>
                  <a:pt x="14" y="48"/>
                  <a:pt x="14" y="48"/>
                  <a:pt x="14" y="48"/>
                </a:cubicBezTo>
                <a:cubicBezTo>
                  <a:pt x="172" y="48"/>
                  <a:pt x="172" y="48"/>
                  <a:pt x="172" y="48"/>
                </a:cubicBezTo>
                <a:cubicBezTo>
                  <a:pt x="174" y="48"/>
                  <a:pt x="176" y="46"/>
                  <a:pt x="176" y="44"/>
                </a:cubicBezTo>
                <a:cubicBezTo>
                  <a:pt x="176" y="42"/>
                  <a:pt x="174" y="40"/>
                  <a:pt x="172" y="4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67" name="Freeform 312">
            <a:extLst>
              <a:ext uri="{FF2B5EF4-FFF2-40B4-BE49-F238E27FC236}">
                <a16:creationId xmlns:a16="http://schemas.microsoft.com/office/drawing/2014/main" id="{F2CAB582-C8D7-4E13-8F27-3063A36449B4}"/>
              </a:ext>
            </a:extLst>
          </p:cNvPr>
          <p:cNvSpPr>
            <a:spLocks/>
          </p:cNvSpPr>
          <p:nvPr/>
        </p:nvSpPr>
        <p:spPr bwMode="auto">
          <a:xfrm>
            <a:off x="18361343" y="3215359"/>
            <a:ext cx="600075" cy="300038"/>
          </a:xfrm>
          <a:custGeom>
            <a:avLst/>
            <a:gdLst>
              <a:gd name="T0" fmla="*/ 175 w 176"/>
              <a:gd name="T1" fmla="*/ 41 h 88"/>
              <a:gd name="T2" fmla="*/ 135 w 176"/>
              <a:gd name="T3" fmla="*/ 1 h 88"/>
              <a:gd name="T4" fmla="*/ 132 w 176"/>
              <a:gd name="T5" fmla="*/ 0 h 88"/>
              <a:gd name="T6" fmla="*/ 128 w 176"/>
              <a:gd name="T7" fmla="*/ 4 h 88"/>
              <a:gd name="T8" fmla="*/ 129 w 176"/>
              <a:gd name="T9" fmla="*/ 7 h 88"/>
              <a:gd name="T10" fmla="*/ 162 w 176"/>
              <a:gd name="T11" fmla="*/ 40 h 88"/>
              <a:gd name="T12" fmla="*/ 4 w 176"/>
              <a:gd name="T13" fmla="*/ 40 h 88"/>
              <a:gd name="T14" fmla="*/ 0 w 176"/>
              <a:gd name="T15" fmla="*/ 44 h 88"/>
              <a:gd name="T16" fmla="*/ 4 w 176"/>
              <a:gd name="T17" fmla="*/ 48 h 88"/>
              <a:gd name="T18" fmla="*/ 162 w 176"/>
              <a:gd name="T19" fmla="*/ 48 h 88"/>
              <a:gd name="T20" fmla="*/ 129 w 176"/>
              <a:gd name="T21" fmla="*/ 81 h 88"/>
              <a:gd name="T22" fmla="*/ 128 w 176"/>
              <a:gd name="T23" fmla="*/ 84 h 88"/>
              <a:gd name="T24" fmla="*/ 132 w 176"/>
              <a:gd name="T25" fmla="*/ 88 h 88"/>
              <a:gd name="T26" fmla="*/ 135 w 176"/>
              <a:gd name="T27" fmla="*/ 87 h 88"/>
              <a:gd name="T28" fmla="*/ 175 w 176"/>
              <a:gd name="T29" fmla="*/ 47 h 88"/>
              <a:gd name="T30" fmla="*/ 176 w 176"/>
              <a:gd name="T31" fmla="*/ 44 h 88"/>
              <a:gd name="T32" fmla="*/ 175 w 176"/>
              <a:gd name="T33" fmla="*/ 41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6" h="88">
                <a:moveTo>
                  <a:pt x="175" y="41"/>
                </a:moveTo>
                <a:cubicBezTo>
                  <a:pt x="135" y="1"/>
                  <a:pt x="135" y="1"/>
                  <a:pt x="135" y="1"/>
                </a:cubicBezTo>
                <a:cubicBezTo>
                  <a:pt x="134" y="0"/>
                  <a:pt x="133" y="0"/>
                  <a:pt x="132" y="0"/>
                </a:cubicBezTo>
                <a:cubicBezTo>
                  <a:pt x="130" y="0"/>
                  <a:pt x="128" y="2"/>
                  <a:pt x="128" y="4"/>
                </a:cubicBezTo>
                <a:cubicBezTo>
                  <a:pt x="128" y="5"/>
                  <a:pt x="128" y="6"/>
                  <a:pt x="129" y="7"/>
                </a:cubicBezTo>
                <a:cubicBezTo>
                  <a:pt x="162" y="40"/>
                  <a:pt x="162" y="40"/>
                  <a:pt x="162" y="40"/>
                </a:cubicBezTo>
                <a:cubicBezTo>
                  <a:pt x="4" y="40"/>
                  <a:pt x="4" y="40"/>
                  <a:pt x="4" y="40"/>
                </a:cubicBezTo>
                <a:cubicBezTo>
                  <a:pt x="2" y="40"/>
                  <a:pt x="0" y="42"/>
                  <a:pt x="0" y="44"/>
                </a:cubicBezTo>
                <a:cubicBezTo>
                  <a:pt x="0" y="46"/>
                  <a:pt x="2" y="48"/>
                  <a:pt x="4" y="48"/>
                </a:cubicBezTo>
                <a:cubicBezTo>
                  <a:pt x="162" y="48"/>
                  <a:pt x="162" y="48"/>
                  <a:pt x="162" y="48"/>
                </a:cubicBezTo>
                <a:cubicBezTo>
                  <a:pt x="129" y="81"/>
                  <a:pt x="129" y="81"/>
                  <a:pt x="129" y="81"/>
                </a:cubicBezTo>
                <a:cubicBezTo>
                  <a:pt x="128" y="82"/>
                  <a:pt x="128" y="83"/>
                  <a:pt x="128" y="84"/>
                </a:cubicBezTo>
                <a:cubicBezTo>
                  <a:pt x="128" y="86"/>
                  <a:pt x="130" y="88"/>
                  <a:pt x="132" y="88"/>
                </a:cubicBezTo>
                <a:cubicBezTo>
                  <a:pt x="133" y="88"/>
                  <a:pt x="134" y="88"/>
                  <a:pt x="135" y="87"/>
                </a:cubicBezTo>
                <a:cubicBezTo>
                  <a:pt x="175" y="47"/>
                  <a:pt x="175" y="47"/>
                  <a:pt x="175" y="47"/>
                </a:cubicBezTo>
                <a:cubicBezTo>
                  <a:pt x="176" y="46"/>
                  <a:pt x="176" y="45"/>
                  <a:pt x="176" y="44"/>
                </a:cubicBezTo>
                <a:cubicBezTo>
                  <a:pt x="176" y="43"/>
                  <a:pt x="176" y="42"/>
                  <a:pt x="175" y="4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68" name="Freeform 313">
            <a:extLst>
              <a:ext uri="{FF2B5EF4-FFF2-40B4-BE49-F238E27FC236}">
                <a16:creationId xmlns:a16="http://schemas.microsoft.com/office/drawing/2014/main" id="{576D1327-0182-4112-8891-C53214EB8653}"/>
              </a:ext>
            </a:extLst>
          </p:cNvPr>
          <p:cNvSpPr>
            <a:spLocks/>
          </p:cNvSpPr>
          <p:nvPr/>
        </p:nvSpPr>
        <p:spPr bwMode="auto">
          <a:xfrm>
            <a:off x="19534505" y="3228059"/>
            <a:ext cx="544513" cy="273050"/>
          </a:xfrm>
          <a:custGeom>
            <a:avLst/>
            <a:gdLst>
              <a:gd name="T0" fmla="*/ 156 w 160"/>
              <a:gd name="T1" fmla="*/ 0 h 80"/>
              <a:gd name="T2" fmla="*/ 153 w 160"/>
              <a:gd name="T3" fmla="*/ 1 h 80"/>
              <a:gd name="T4" fmla="*/ 80 w 160"/>
              <a:gd name="T5" fmla="*/ 70 h 80"/>
              <a:gd name="T6" fmla="*/ 7 w 160"/>
              <a:gd name="T7" fmla="*/ 1 h 80"/>
              <a:gd name="T8" fmla="*/ 4 w 160"/>
              <a:gd name="T9" fmla="*/ 0 h 80"/>
              <a:gd name="T10" fmla="*/ 0 w 160"/>
              <a:gd name="T11" fmla="*/ 4 h 80"/>
              <a:gd name="T12" fmla="*/ 1 w 160"/>
              <a:gd name="T13" fmla="*/ 7 h 80"/>
              <a:gd name="T14" fmla="*/ 77 w 160"/>
              <a:gd name="T15" fmla="*/ 79 h 80"/>
              <a:gd name="T16" fmla="*/ 80 w 160"/>
              <a:gd name="T17" fmla="*/ 80 h 80"/>
              <a:gd name="T18" fmla="*/ 83 w 160"/>
              <a:gd name="T19" fmla="*/ 79 h 80"/>
              <a:gd name="T20" fmla="*/ 159 w 160"/>
              <a:gd name="T21" fmla="*/ 7 h 80"/>
              <a:gd name="T22" fmla="*/ 160 w 160"/>
              <a:gd name="T23" fmla="*/ 4 h 80"/>
              <a:gd name="T24" fmla="*/ 156 w 160"/>
              <a:gd name="T25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0" h="80">
                <a:moveTo>
                  <a:pt x="156" y="0"/>
                </a:moveTo>
                <a:cubicBezTo>
                  <a:pt x="155" y="0"/>
                  <a:pt x="154" y="0"/>
                  <a:pt x="153" y="1"/>
                </a:cubicBezTo>
                <a:cubicBezTo>
                  <a:pt x="80" y="70"/>
                  <a:pt x="80" y="70"/>
                  <a:pt x="80" y="70"/>
                </a:cubicBezTo>
                <a:cubicBezTo>
                  <a:pt x="7" y="1"/>
                  <a:pt x="7" y="1"/>
                  <a:pt x="7" y="1"/>
                </a:cubicBezTo>
                <a:cubicBezTo>
                  <a:pt x="6" y="0"/>
                  <a:pt x="5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5"/>
                  <a:pt x="0" y="6"/>
                  <a:pt x="1" y="7"/>
                </a:cubicBezTo>
                <a:cubicBezTo>
                  <a:pt x="77" y="79"/>
                  <a:pt x="77" y="79"/>
                  <a:pt x="77" y="79"/>
                </a:cubicBezTo>
                <a:cubicBezTo>
                  <a:pt x="78" y="80"/>
                  <a:pt x="79" y="80"/>
                  <a:pt x="80" y="80"/>
                </a:cubicBezTo>
                <a:cubicBezTo>
                  <a:pt x="81" y="80"/>
                  <a:pt x="82" y="80"/>
                  <a:pt x="83" y="79"/>
                </a:cubicBezTo>
                <a:cubicBezTo>
                  <a:pt x="159" y="7"/>
                  <a:pt x="159" y="7"/>
                  <a:pt x="159" y="7"/>
                </a:cubicBezTo>
                <a:cubicBezTo>
                  <a:pt x="160" y="6"/>
                  <a:pt x="160" y="5"/>
                  <a:pt x="160" y="4"/>
                </a:cubicBezTo>
                <a:cubicBezTo>
                  <a:pt x="160" y="2"/>
                  <a:pt x="158" y="0"/>
                  <a:pt x="156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69" name="Freeform 314">
            <a:extLst>
              <a:ext uri="{FF2B5EF4-FFF2-40B4-BE49-F238E27FC236}">
                <a16:creationId xmlns:a16="http://schemas.microsoft.com/office/drawing/2014/main" id="{6DDE5DF6-D140-4062-8FD1-720AF615E6E3}"/>
              </a:ext>
            </a:extLst>
          </p:cNvPr>
          <p:cNvSpPr>
            <a:spLocks/>
          </p:cNvSpPr>
          <p:nvPr/>
        </p:nvSpPr>
        <p:spPr bwMode="auto">
          <a:xfrm>
            <a:off x="20679093" y="3228059"/>
            <a:ext cx="546100" cy="273050"/>
          </a:xfrm>
          <a:custGeom>
            <a:avLst/>
            <a:gdLst>
              <a:gd name="T0" fmla="*/ 159 w 160"/>
              <a:gd name="T1" fmla="*/ 73 h 80"/>
              <a:gd name="T2" fmla="*/ 83 w 160"/>
              <a:gd name="T3" fmla="*/ 1 h 80"/>
              <a:gd name="T4" fmla="*/ 80 w 160"/>
              <a:gd name="T5" fmla="*/ 0 h 80"/>
              <a:gd name="T6" fmla="*/ 77 w 160"/>
              <a:gd name="T7" fmla="*/ 1 h 80"/>
              <a:gd name="T8" fmla="*/ 1 w 160"/>
              <a:gd name="T9" fmla="*/ 73 h 80"/>
              <a:gd name="T10" fmla="*/ 0 w 160"/>
              <a:gd name="T11" fmla="*/ 76 h 80"/>
              <a:gd name="T12" fmla="*/ 4 w 160"/>
              <a:gd name="T13" fmla="*/ 80 h 80"/>
              <a:gd name="T14" fmla="*/ 7 w 160"/>
              <a:gd name="T15" fmla="*/ 79 h 80"/>
              <a:gd name="T16" fmla="*/ 80 w 160"/>
              <a:gd name="T17" fmla="*/ 10 h 80"/>
              <a:gd name="T18" fmla="*/ 153 w 160"/>
              <a:gd name="T19" fmla="*/ 79 h 80"/>
              <a:gd name="T20" fmla="*/ 156 w 160"/>
              <a:gd name="T21" fmla="*/ 80 h 80"/>
              <a:gd name="T22" fmla="*/ 160 w 160"/>
              <a:gd name="T23" fmla="*/ 76 h 80"/>
              <a:gd name="T24" fmla="*/ 159 w 160"/>
              <a:gd name="T25" fmla="*/ 73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0" h="80">
                <a:moveTo>
                  <a:pt x="159" y="73"/>
                </a:moveTo>
                <a:cubicBezTo>
                  <a:pt x="83" y="1"/>
                  <a:pt x="83" y="1"/>
                  <a:pt x="83" y="1"/>
                </a:cubicBezTo>
                <a:cubicBezTo>
                  <a:pt x="82" y="0"/>
                  <a:pt x="81" y="0"/>
                  <a:pt x="80" y="0"/>
                </a:cubicBezTo>
                <a:cubicBezTo>
                  <a:pt x="79" y="0"/>
                  <a:pt x="78" y="0"/>
                  <a:pt x="77" y="1"/>
                </a:cubicBezTo>
                <a:cubicBezTo>
                  <a:pt x="1" y="73"/>
                  <a:pt x="1" y="73"/>
                  <a:pt x="1" y="73"/>
                </a:cubicBezTo>
                <a:cubicBezTo>
                  <a:pt x="0" y="74"/>
                  <a:pt x="0" y="75"/>
                  <a:pt x="0" y="76"/>
                </a:cubicBezTo>
                <a:cubicBezTo>
                  <a:pt x="0" y="78"/>
                  <a:pt x="2" y="80"/>
                  <a:pt x="4" y="80"/>
                </a:cubicBezTo>
                <a:cubicBezTo>
                  <a:pt x="5" y="80"/>
                  <a:pt x="6" y="80"/>
                  <a:pt x="7" y="79"/>
                </a:cubicBezTo>
                <a:cubicBezTo>
                  <a:pt x="80" y="10"/>
                  <a:pt x="80" y="10"/>
                  <a:pt x="80" y="10"/>
                </a:cubicBezTo>
                <a:cubicBezTo>
                  <a:pt x="153" y="79"/>
                  <a:pt x="153" y="79"/>
                  <a:pt x="153" y="79"/>
                </a:cubicBezTo>
                <a:cubicBezTo>
                  <a:pt x="154" y="80"/>
                  <a:pt x="155" y="80"/>
                  <a:pt x="156" y="80"/>
                </a:cubicBezTo>
                <a:cubicBezTo>
                  <a:pt x="158" y="80"/>
                  <a:pt x="160" y="78"/>
                  <a:pt x="160" y="76"/>
                </a:cubicBezTo>
                <a:cubicBezTo>
                  <a:pt x="160" y="75"/>
                  <a:pt x="160" y="74"/>
                  <a:pt x="159" y="73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70" name="Freeform 315">
            <a:extLst>
              <a:ext uri="{FF2B5EF4-FFF2-40B4-BE49-F238E27FC236}">
                <a16:creationId xmlns:a16="http://schemas.microsoft.com/office/drawing/2014/main" id="{02E91CEB-3002-44B9-8CE5-EE52EA6ED8F4}"/>
              </a:ext>
            </a:extLst>
          </p:cNvPr>
          <p:cNvSpPr>
            <a:spLocks/>
          </p:cNvSpPr>
          <p:nvPr/>
        </p:nvSpPr>
        <p:spPr bwMode="auto">
          <a:xfrm>
            <a:off x="21961793" y="3093121"/>
            <a:ext cx="273050" cy="544513"/>
          </a:xfrm>
          <a:custGeom>
            <a:avLst/>
            <a:gdLst>
              <a:gd name="T0" fmla="*/ 10 w 80"/>
              <a:gd name="T1" fmla="*/ 80 h 160"/>
              <a:gd name="T2" fmla="*/ 79 w 80"/>
              <a:gd name="T3" fmla="*/ 7 h 160"/>
              <a:gd name="T4" fmla="*/ 80 w 80"/>
              <a:gd name="T5" fmla="*/ 4 h 160"/>
              <a:gd name="T6" fmla="*/ 76 w 80"/>
              <a:gd name="T7" fmla="*/ 0 h 160"/>
              <a:gd name="T8" fmla="*/ 73 w 80"/>
              <a:gd name="T9" fmla="*/ 1 h 160"/>
              <a:gd name="T10" fmla="*/ 1 w 80"/>
              <a:gd name="T11" fmla="*/ 77 h 160"/>
              <a:gd name="T12" fmla="*/ 0 w 80"/>
              <a:gd name="T13" fmla="*/ 80 h 160"/>
              <a:gd name="T14" fmla="*/ 1 w 80"/>
              <a:gd name="T15" fmla="*/ 83 h 160"/>
              <a:gd name="T16" fmla="*/ 73 w 80"/>
              <a:gd name="T17" fmla="*/ 159 h 160"/>
              <a:gd name="T18" fmla="*/ 76 w 80"/>
              <a:gd name="T19" fmla="*/ 160 h 160"/>
              <a:gd name="T20" fmla="*/ 80 w 80"/>
              <a:gd name="T21" fmla="*/ 156 h 160"/>
              <a:gd name="T22" fmla="*/ 79 w 80"/>
              <a:gd name="T23" fmla="*/ 153 h 160"/>
              <a:gd name="T24" fmla="*/ 10 w 80"/>
              <a:gd name="T25" fmla="*/ 8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" h="160">
                <a:moveTo>
                  <a:pt x="10" y="80"/>
                </a:moveTo>
                <a:cubicBezTo>
                  <a:pt x="79" y="7"/>
                  <a:pt x="79" y="7"/>
                  <a:pt x="79" y="7"/>
                </a:cubicBezTo>
                <a:cubicBezTo>
                  <a:pt x="80" y="6"/>
                  <a:pt x="80" y="5"/>
                  <a:pt x="80" y="4"/>
                </a:cubicBezTo>
                <a:cubicBezTo>
                  <a:pt x="80" y="2"/>
                  <a:pt x="78" y="0"/>
                  <a:pt x="76" y="0"/>
                </a:cubicBezTo>
                <a:cubicBezTo>
                  <a:pt x="75" y="0"/>
                  <a:pt x="74" y="0"/>
                  <a:pt x="73" y="1"/>
                </a:cubicBezTo>
                <a:cubicBezTo>
                  <a:pt x="1" y="77"/>
                  <a:pt x="1" y="77"/>
                  <a:pt x="1" y="77"/>
                </a:cubicBezTo>
                <a:cubicBezTo>
                  <a:pt x="0" y="78"/>
                  <a:pt x="0" y="79"/>
                  <a:pt x="0" y="80"/>
                </a:cubicBezTo>
                <a:cubicBezTo>
                  <a:pt x="0" y="81"/>
                  <a:pt x="0" y="82"/>
                  <a:pt x="1" y="83"/>
                </a:cubicBezTo>
                <a:cubicBezTo>
                  <a:pt x="73" y="159"/>
                  <a:pt x="73" y="159"/>
                  <a:pt x="73" y="159"/>
                </a:cubicBezTo>
                <a:cubicBezTo>
                  <a:pt x="74" y="160"/>
                  <a:pt x="75" y="160"/>
                  <a:pt x="76" y="160"/>
                </a:cubicBezTo>
                <a:cubicBezTo>
                  <a:pt x="78" y="160"/>
                  <a:pt x="80" y="158"/>
                  <a:pt x="80" y="156"/>
                </a:cubicBezTo>
                <a:cubicBezTo>
                  <a:pt x="80" y="155"/>
                  <a:pt x="80" y="154"/>
                  <a:pt x="79" y="153"/>
                </a:cubicBezTo>
                <a:lnTo>
                  <a:pt x="10" y="8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71" name="Freeform 316">
            <a:extLst>
              <a:ext uri="{FF2B5EF4-FFF2-40B4-BE49-F238E27FC236}">
                <a16:creationId xmlns:a16="http://schemas.microsoft.com/office/drawing/2014/main" id="{50B2970A-BF3A-4436-8E37-572A37D9EA3A}"/>
              </a:ext>
            </a:extLst>
          </p:cNvPr>
          <p:cNvSpPr>
            <a:spLocks/>
          </p:cNvSpPr>
          <p:nvPr/>
        </p:nvSpPr>
        <p:spPr bwMode="auto">
          <a:xfrm>
            <a:off x="23106380" y="3093121"/>
            <a:ext cx="273050" cy="544513"/>
          </a:xfrm>
          <a:custGeom>
            <a:avLst/>
            <a:gdLst>
              <a:gd name="T0" fmla="*/ 79 w 80"/>
              <a:gd name="T1" fmla="*/ 77 h 160"/>
              <a:gd name="T2" fmla="*/ 7 w 80"/>
              <a:gd name="T3" fmla="*/ 1 h 160"/>
              <a:gd name="T4" fmla="*/ 4 w 80"/>
              <a:gd name="T5" fmla="*/ 0 h 160"/>
              <a:gd name="T6" fmla="*/ 0 w 80"/>
              <a:gd name="T7" fmla="*/ 4 h 160"/>
              <a:gd name="T8" fmla="*/ 1 w 80"/>
              <a:gd name="T9" fmla="*/ 7 h 160"/>
              <a:gd name="T10" fmla="*/ 70 w 80"/>
              <a:gd name="T11" fmla="*/ 80 h 160"/>
              <a:gd name="T12" fmla="*/ 1 w 80"/>
              <a:gd name="T13" fmla="*/ 153 h 160"/>
              <a:gd name="T14" fmla="*/ 0 w 80"/>
              <a:gd name="T15" fmla="*/ 156 h 160"/>
              <a:gd name="T16" fmla="*/ 4 w 80"/>
              <a:gd name="T17" fmla="*/ 160 h 160"/>
              <a:gd name="T18" fmla="*/ 7 w 80"/>
              <a:gd name="T19" fmla="*/ 159 h 160"/>
              <a:gd name="T20" fmla="*/ 79 w 80"/>
              <a:gd name="T21" fmla="*/ 83 h 160"/>
              <a:gd name="T22" fmla="*/ 80 w 80"/>
              <a:gd name="T23" fmla="*/ 80 h 160"/>
              <a:gd name="T24" fmla="*/ 79 w 80"/>
              <a:gd name="T25" fmla="*/ 7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" h="160">
                <a:moveTo>
                  <a:pt x="79" y="77"/>
                </a:moveTo>
                <a:cubicBezTo>
                  <a:pt x="7" y="1"/>
                  <a:pt x="7" y="1"/>
                  <a:pt x="7" y="1"/>
                </a:cubicBezTo>
                <a:cubicBezTo>
                  <a:pt x="6" y="0"/>
                  <a:pt x="5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5"/>
                  <a:pt x="0" y="6"/>
                  <a:pt x="1" y="7"/>
                </a:cubicBezTo>
                <a:cubicBezTo>
                  <a:pt x="70" y="80"/>
                  <a:pt x="70" y="80"/>
                  <a:pt x="70" y="80"/>
                </a:cubicBezTo>
                <a:cubicBezTo>
                  <a:pt x="1" y="153"/>
                  <a:pt x="1" y="153"/>
                  <a:pt x="1" y="153"/>
                </a:cubicBezTo>
                <a:cubicBezTo>
                  <a:pt x="0" y="154"/>
                  <a:pt x="0" y="155"/>
                  <a:pt x="0" y="156"/>
                </a:cubicBezTo>
                <a:cubicBezTo>
                  <a:pt x="0" y="158"/>
                  <a:pt x="2" y="160"/>
                  <a:pt x="4" y="160"/>
                </a:cubicBezTo>
                <a:cubicBezTo>
                  <a:pt x="5" y="160"/>
                  <a:pt x="6" y="160"/>
                  <a:pt x="7" y="159"/>
                </a:cubicBezTo>
                <a:cubicBezTo>
                  <a:pt x="79" y="83"/>
                  <a:pt x="79" y="83"/>
                  <a:pt x="79" y="83"/>
                </a:cubicBezTo>
                <a:cubicBezTo>
                  <a:pt x="80" y="82"/>
                  <a:pt x="80" y="81"/>
                  <a:pt x="80" y="80"/>
                </a:cubicBezTo>
                <a:cubicBezTo>
                  <a:pt x="80" y="79"/>
                  <a:pt x="80" y="78"/>
                  <a:pt x="79" y="77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72" name="Freeform 317">
            <a:extLst>
              <a:ext uri="{FF2B5EF4-FFF2-40B4-BE49-F238E27FC236}">
                <a16:creationId xmlns:a16="http://schemas.microsoft.com/office/drawing/2014/main" id="{107D3364-C19D-4065-B382-D12D576B567C}"/>
              </a:ext>
            </a:extLst>
          </p:cNvPr>
          <p:cNvSpPr>
            <a:spLocks noEditPoints="1"/>
          </p:cNvSpPr>
          <p:nvPr/>
        </p:nvSpPr>
        <p:spPr bwMode="auto">
          <a:xfrm>
            <a:off x="12633643" y="4209134"/>
            <a:ext cx="600075" cy="600075"/>
          </a:xfrm>
          <a:custGeom>
            <a:avLst/>
            <a:gdLst>
              <a:gd name="T0" fmla="*/ 132 w 176"/>
              <a:gd name="T1" fmla="*/ 72 h 176"/>
              <a:gd name="T2" fmla="*/ 129 w 176"/>
              <a:gd name="T3" fmla="*/ 73 h 176"/>
              <a:gd name="T4" fmla="*/ 88 w 176"/>
              <a:gd name="T5" fmla="*/ 111 h 176"/>
              <a:gd name="T6" fmla="*/ 47 w 176"/>
              <a:gd name="T7" fmla="*/ 73 h 176"/>
              <a:gd name="T8" fmla="*/ 44 w 176"/>
              <a:gd name="T9" fmla="*/ 72 h 176"/>
              <a:gd name="T10" fmla="*/ 40 w 176"/>
              <a:gd name="T11" fmla="*/ 76 h 176"/>
              <a:gd name="T12" fmla="*/ 41 w 176"/>
              <a:gd name="T13" fmla="*/ 79 h 176"/>
              <a:gd name="T14" fmla="*/ 85 w 176"/>
              <a:gd name="T15" fmla="*/ 119 h 176"/>
              <a:gd name="T16" fmla="*/ 88 w 176"/>
              <a:gd name="T17" fmla="*/ 120 h 176"/>
              <a:gd name="T18" fmla="*/ 91 w 176"/>
              <a:gd name="T19" fmla="*/ 119 h 176"/>
              <a:gd name="T20" fmla="*/ 135 w 176"/>
              <a:gd name="T21" fmla="*/ 79 h 176"/>
              <a:gd name="T22" fmla="*/ 136 w 176"/>
              <a:gd name="T23" fmla="*/ 76 h 176"/>
              <a:gd name="T24" fmla="*/ 132 w 176"/>
              <a:gd name="T25" fmla="*/ 72 h 176"/>
              <a:gd name="T26" fmla="*/ 88 w 176"/>
              <a:gd name="T27" fmla="*/ 0 h 176"/>
              <a:gd name="T28" fmla="*/ 0 w 176"/>
              <a:gd name="T29" fmla="*/ 88 h 176"/>
              <a:gd name="T30" fmla="*/ 88 w 176"/>
              <a:gd name="T31" fmla="*/ 176 h 176"/>
              <a:gd name="T32" fmla="*/ 176 w 176"/>
              <a:gd name="T33" fmla="*/ 88 h 176"/>
              <a:gd name="T34" fmla="*/ 88 w 176"/>
              <a:gd name="T35" fmla="*/ 0 h 176"/>
              <a:gd name="T36" fmla="*/ 88 w 176"/>
              <a:gd name="T37" fmla="*/ 168 h 176"/>
              <a:gd name="T38" fmla="*/ 8 w 176"/>
              <a:gd name="T39" fmla="*/ 88 h 176"/>
              <a:gd name="T40" fmla="*/ 88 w 176"/>
              <a:gd name="T41" fmla="*/ 8 h 176"/>
              <a:gd name="T42" fmla="*/ 168 w 176"/>
              <a:gd name="T43" fmla="*/ 88 h 176"/>
              <a:gd name="T44" fmla="*/ 88 w 176"/>
              <a:gd name="T45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6" h="176">
                <a:moveTo>
                  <a:pt x="132" y="72"/>
                </a:moveTo>
                <a:cubicBezTo>
                  <a:pt x="131" y="72"/>
                  <a:pt x="130" y="72"/>
                  <a:pt x="129" y="73"/>
                </a:cubicBezTo>
                <a:cubicBezTo>
                  <a:pt x="88" y="111"/>
                  <a:pt x="88" y="111"/>
                  <a:pt x="88" y="111"/>
                </a:cubicBezTo>
                <a:cubicBezTo>
                  <a:pt x="47" y="73"/>
                  <a:pt x="47" y="73"/>
                  <a:pt x="47" y="73"/>
                </a:cubicBezTo>
                <a:cubicBezTo>
                  <a:pt x="46" y="72"/>
                  <a:pt x="45" y="72"/>
                  <a:pt x="44" y="72"/>
                </a:cubicBezTo>
                <a:cubicBezTo>
                  <a:pt x="42" y="72"/>
                  <a:pt x="40" y="74"/>
                  <a:pt x="40" y="76"/>
                </a:cubicBezTo>
                <a:cubicBezTo>
                  <a:pt x="40" y="77"/>
                  <a:pt x="40" y="78"/>
                  <a:pt x="41" y="79"/>
                </a:cubicBezTo>
                <a:cubicBezTo>
                  <a:pt x="85" y="119"/>
                  <a:pt x="85" y="119"/>
                  <a:pt x="85" y="119"/>
                </a:cubicBezTo>
                <a:cubicBezTo>
                  <a:pt x="86" y="120"/>
                  <a:pt x="87" y="120"/>
                  <a:pt x="88" y="120"/>
                </a:cubicBezTo>
                <a:cubicBezTo>
                  <a:pt x="89" y="120"/>
                  <a:pt x="90" y="120"/>
                  <a:pt x="91" y="119"/>
                </a:cubicBezTo>
                <a:cubicBezTo>
                  <a:pt x="135" y="79"/>
                  <a:pt x="135" y="79"/>
                  <a:pt x="135" y="79"/>
                </a:cubicBezTo>
                <a:cubicBezTo>
                  <a:pt x="136" y="78"/>
                  <a:pt x="136" y="77"/>
                  <a:pt x="136" y="76"/>
                </a:cubicBezTo>
                <a:cubicBezTo>
                  <a:pt x="136" y="74"/>
                  <a:pt x="134" y="72"/>
                  <a:pt x="132" y="72"/>
                </a:cubicBezTo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73" name="Freeform 318">
            <a:extLst>
              <a:ext uri="{FF2B5EF4-FFF2-40B4-BE49-F238E27FC236}">
                <a16:creationId xmlns:a16="http://schemas.microsoft.com/office/drawing/2014/main" id="{433F4749-19F4-41A9-9D65-B0B72505C314}"/>
              </a:ext>
            </a:extLst>
          </p:cNvPr>
          <p:cNvSpPr>
            <a:spLocks noEditPoints="1"/>
          </p:cNvSpPr>
          <p:nvPr/>
        </p:nvSpPr>
        <p:spPr bwMode="auto">
          <a:xfrm>
            <a:off x="13779818" y="4209134"/>
            <a:ext cx="600075" cy="600075"/>
          </a:xfrm>
          <a:custGeom>
            <a:avLst/>
            <a:gdLst>
              <a:gd name="T0" fmla="*/ 91 w 176"/>
              <a:gd name="T1" fmla="*/ 57 h 176"/>
              <a:gd name="T2" fmla="*/ 88 w 176"/>
              <a:gd name="T3" fmla="*/ 56 h 176"/>
              <a:gd name="T4" fmla="*/ 85 w 176"/>
              <a:gd name="T5" fmla="*/ 57 h 176"/>
              <a:gd name="T6" fmla="*/ 41 w 176"/>
              <a:gd name="T7" fmla="*/ 97 h 176"/>
              <a:gd name="T8" fmla="*/ 40 w 176"/>
              <a:gd name="T9" fmla="*/ 100 h 176"/>
              <a:gd name="T10" fmla="*/ 44 w 176"/>
              <a:gd name="T11" fmla="*/ 104 h 176"/>
              <a:gd name="T12" fmla="*/ 47 w 176"/>
              <a:gd name="T13" fmla="*/ 103 h 176"/>
              <a:gd name="T14" fmla="*/ 88 w 176"/>
              <a:gd name="T15" fmla="*/ 65 h 176"/>
              <a:gd name="T16" fmla="*/ 129 w 176"/>
              <a:gd name="T17" fmla="*/ 103 h 176"/>
              <a:gd name="T18" fmla="*/ 132 w 176"/>
              <a:gd name="T19" fmla="*/ 104 h 176"/>
              <a:gd name="T20" fmla="*/ 136 w 176"/>
              <a:gd name="T21" fmla="*/ 100 h 176"/>
              <a:gd name="T22" fmla="*/ 135 w 176"/>
              <a:gd name="T23" fmla="*/ 97 h 176"/>
              <a:gd name="T24" fmla="*/ 91 w 176"/>
              <a:gd name="T25" fmla="*/ 57 h 176"/>
              <a:gd name="T26" fmla="*/ 88 w 176"/>
              <a:gd name="T27" fmla="*/ 0 h 176"/>
              <a:gd name="T28" fmla="*/ 0 w 176"/>
              <a:gd name="T29" fmla="*/ 88 h 176"/>
              <a:gd name="T30" fmla="*/ 88 w 176"/>
              <a:gd name="T31" fmla="*/ 176 h 176"/>
              <a:gd name="T32" fmla="*/ 176 w 176"/>
              <a:gd name="T33" fmla="*/ 88 h 176"/>
              <a:gd name="T34" fmla="*/ 88 w 176"/>
              <a:gd name="T35" fmla="*/ 0 h 176"/>
              <a:gd name="T36" fmla="*/ 88 w 176"/>
              <a:gd name="T37" fmla="*/ 168 h 176"/>
              <a:gd name="T38" fmla="*/ 8 w 176"/>
              <a:gd name="T39" fmla="*/ 88 h 176"/>
              <a:gd name="T40" fmla="*/ 88 w 176"/>
              <a:gd name="T41" fmla="*/ 8 h 176"/>
              <a:gd name="T42" fmla="*/ 168 w 176"/>
              <a:gd name="T43" fmla="*/ 88 h 176"/>
              <a:gd name="T44" fmla="*/ 88 w 176"/>
              <a:gd name="T45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6" h="176">
                <a:moveTo>
                  <a:pt x="91" y="57"/>
                </a:moveTo>
                <a:cubicBezTo>
                  <a:pt x="90" y="56"/>
                  <a:pt x="89" y="56"/>
                  <a:pt x="88" y="56"/>
                </a:cubicBezTo>
                <a:cubicBezTo>
                  <a:pt x="87" y="56"/>
                  <a:pt x="86" y="56"/>
                  <a:pt x="85" y="57"/>
                </a:cubicBezTo>
                <a:cubicBezTo>
                  <a:pt x="41" y="97"/>
                  <a:pt x="41" y="97"/>
                  <a:pt x="41" y="97"/>
                </a:cubicBezTo>
                <a:cubicBezTo>
                  <a:pt x="40" y="98"/>
                  <a:pt x="40" y="99"/>
                  <a:pt x="40" y="100"/>
                </a:cubicBezTo>
                <a:cubicBezTo>
                  <a:pt x="40" y="102"/>
                  <a:pt x="42" y="104"/>
                  <a:pt x="44" y="104"/>
                </a:cubicBezTo>
                <a:cubicBezTo>
                  <a:pt x="45" y="104"/>
                  <a:pt x="46" y="104"/>
                  <a:pt x="47" y="103"/>
                </a:cubicBezTo>
                <a:cubicBezTo>
                  <a:pt x="88" y="65"/>
                  <a:pt x="88" y="65"/>
                  <a:pt x="88" y="65"/>
                </a:cubicBezTo>
                <a:cubicBezTo>
                  <a:pt x="129" y="103"/>
                  <a:pt x="129" y="103"/>
                  <a:pt x="129" y="103"/>
                </a:cubicBezTo>
                <a:cubicBezTo>
                  <a:pt x="130" y="104"/>
                  <a:pt x="131" y="104"/>
                  <a:pt x="132" y="104"/>
                </a:cubicBezTo>
                <a:cubicBezTo>
                  <a:pt x="134" y="104"/>
                  <a:pt x="136" y="102"/>
                  <a:pt x="136" y="100"/>
                </a:cubicBezTo>
                <a:cubicBezTo>
                  <a:pt x="136" y="99"/>
                  <a:pt x="136" y="98"/>
                  <a:pt x="135" y="97"/>
                </a:cubicBezTo>
                <a:lnTo>
                  <a:pt x="91" y="57"/>
                </a:lnTo>
                <a:close/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74" name="Freeform 319">
            <a:extLst>
              <a:ext uri="{FF2B5EF4-FFF2-40B4-BE49-F238E27FC236}">
                <a16:creationId xmlns:a16="http://schemas.microsoft.com/office/drawing/2014/main" id="{F08718BF-9429-4C48-8A09-6B8FCFC9F46B}"/>
              </a:ext>
            </a:extLst>
          </p:cNvPr>
          <p:cNvSpPr>
            <a:spLocks noEditPoints="1"/>
          </p:cNvSpPr>
          <p:nvPr/>
        </p:nvSpPr>
        <p:spPr bwMode="auto">
          <a:xfrm>
            <a:off x="14924405" y="4209134"/>
            <a:ext cx="600075" cy="600075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68 h 176"/>
              <a:gd name="T12" fmla="*/ 8 w 176"/>
              <a:gd name="T13" fmla="*/ 88 h 176"/>
              <a:gd name="T14" fmla="*/ 88 w 176"/>
              <a:gd name="T15" fmla="*/ 8 h 176"/>
              <a:gd name="T16" fmla="*/ 168 w 176"/>
              <a:gd name="T17" fmla="*/ 88 h 176"/>
              <a:gd name="T18" fmla="*/ 88 w 176"/>
              <a:gd name="T19" fmla="*/ 168 h 176"/>
              <a:gd name="T20" fmla="*/ 104 w 176"/>
              <a:gd name="T21" fmla="*/ 44 h 176"/>
              <a:gd name="T22" fmla="*/ 100 w 176"/>
              <a:gd name="T23" fmla="*/ 40 h 176"/>
              <a:gd name="T24" fmla="*/ 97 w 176"/>
              <a:gd name="T25" fmla="*/ 41 h 176"/>
              <a:gd name="T26" fmla="*/ 57 w 176"/>
              <a:gd name="T27" fmla="*/ 85 h 176"/>
              <a:gd name="T28" fmla="*/ 56 w 176"/>
              <a:gd name="T29" fmla="*/ 88 h 176"/>
              <a:gd name="T30" fmla="*/ 57 w 176"/>
              <a:gd name="T31" fmla="*/ 91 h 176"/>
              <a:gd name="T32" fmla="*/ 97 w 176"/>
              <a:gd name="T33" fmla="*/ 135 h 176"/>
              <a:gd name="T34" fmla="*/ 100 w 176"/>
              <a:gd name="T35" fmla="*/ 136 h 176"/>
              <a:gd name="T36" fmla="*/ 104 w 176"/>
              <a:gd name="T37" fmla="*/ 132 h 176"/>
              <a:gd name="T38" fmla="*/ 103 w 176"/>
              <a:gd name="T39" fmla="*/ 129 h 176"/>
              <a:gd name="T40" fmla="*/ 65 w 176"/>
              <a:gd name="T41" fmla="*/ 88 h 176"/>
              <a:gd name="T42" fmla="*/ 103 w 176"/>
              <a:gd name="T43" fmla="*/ 47 h 176"/>
              <a:gd name="T44" fmla="*/ 104 w 176"/>
              <a:gd name="T45" fmla="*/ 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moveTo>
                  <a:pt x="104" y="44"/>
                </a:moveTo>
                <a:cubicBezTo>
                  <a:pt x="104" y="42"/>
                  <a:pt x="102" y="40"/>
                  <a:pt x="100" y="40"/>
                </a:cubicBezTo>
                <a:cubicBezTo>
                  <a:pt x="99" y="40"/>
                  <a:pt x="98" y="40"/>
                  <a:pt x="97" y="41"/>
                </a:cubicBezTo>
                <a:cubicBezTo>
                  <a:pt x="57" y="85"/>
                  <a:pt x="57" y="85"/>
                  <a:pt x="57" y="85"/>
                </a:cubicBezTo>
                <a:cubicBezTo>
                  <a:pt x="56" y="86"/>
                  <a:pt x="56" y="87"/>
                  <a:pt x="56" y="88"/>
                </a:cubicBezTo>
                <a:cubicBezTo>
                  <a:pt x="56" y="89"/>
                  <a:pt x="56" y="90"/>
                  <a:pt x="57" y="91"/>
                </a:cubicBezTo>
                <a:cubicBezTo>
                  <a:pt x="97" y="135"/>
                  <a:pt x="97" y="135"/>
                  <a:pt x="97" y="135"/>
                </a:cubicBezTo>
                <a:cubicBezTo>
                  <a:pt x="98" y="136"/>
                  <a:pt x="99" y="136"/>
                  <a:pt x="100" y="136"/>
                </a:cubicBezTo>
                <a:cubicBezTo>
                  <a:pt x="102" y="136"/>
                  <a:pt x="104" y="134"/>
                  <a:pt x="104" y="132"/>
                </a:cubicBezTo>
                <a:cubicBezTo>
                  <a:pt x="104" y="131"/>
                  <a:pt x="104" y="130"/>
                  <a:pt x="103" y="129"/>
                </a:cubicBezTo>
                <a:cubicBezTo>
                  <a:pt x="65" y="88"/>
                  <a:pt x="65" y="88"/>
                  <a:pt x="65" y="88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104" y="46"/>
                  <a:pt x="104" y="45"/>
                  <a:pt x="104" y="4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75" name="Freeform 320">
            <a:extLst>
              <a:ext uri="{FF2B5EF4-FFF2-40B4-BE49-F238E27FC236}">
                <a16:creationId xmlns:a16="http://schemas.microsoft.com/office/drawing/2014/main" id="{E3D916DA-C5FB-4D0F-8160-31FC58B2D24E}"/>
              </a:ext>
            </a:extLst>
          </p:cNvPr>
          <p:cNvSpPr>
            <a:spLocks noEditPoints="1"/>
          </p:cNvSpPr>
          <p:nvPr/>
        </p:nvSpPr>
        <p:spPr bwMode="auto">
          <a:xfrm>
            <a:off x="16070580" y="4209134"/>
            <a:ext cx="600075" cy="600075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68 h 176"/>
              <a:gd name="T12" fmla="*/ 8 w 176"/>
              <a:gd name="T13" fmla="*/ 88 h 176"/>
              <a:gd name="T14" fmla="*/ 88 w 176"/>
              <a:gd name="T15" fmla="*/ 8 h 176"/>
              <a:gd name="T16" fmla="*/ 168 w 176"/>
              <a:gd name="T17" fmla="*/ 88 h 176"/>
              <a:gd name="T18" fmla="*/ 88 w 176"/>
              <a:gd name="T19" fmla="*/ 168 h 176"/>
              <a:gd name="T20" fmla="*/ 79 w 176"/>
              <a:gd name="T21" fmla="*/ 41 h 176"/>
              <a:gd name="T22" fmla="*/ 76 w 176"/>
              <a:gd name="T23" fmla="*/ 40 h 176"/>
              <a:gd name="T24" fmla="*/ 72 w 176"/>
              <a:gd name="T25" fmla="*/ 44 h 176"/>
              <a:gd name="T26" fmla="*/ 73 w 176"/>
              <a:gd name="T27" fmla="*/ 47 h 176"/>
              <a:gd name="T28" fmla="*/ 111 w 176"/>
              <a:gd name="T29" fmla="*/ 88 h 176"/>
              <a:gd name="T30" fmla="*/ 73 w 176"/>
              <a:gd name="T31" fmla="*/ 129 h 176"/>
              <a:gd name="T32" fmla="*/ 72 w 176"/>
              <a:gd name="T33" fmla="*/ 132 h 176"/>
              <a:gd name="T34" fmla="*/ 76 w 176"/>
              <a:gd name="T35" fmla="*/ 136 h 176"/>
              <a:gd name="T36" fmla="*/ 79 w 176"/>
              <a:gd name="T37" fmla="*/ 135 h 176"/>
              <a:gd name="T38" fmla="*/ 119 w 176"/>
              <a:gd name="T39" fmla="*/ 91 h 176"/>
              <a:gd name="T40" fmla="*/ 120 w 176"/>
              <a:gd name="T41" fmla="*/ 88 h 176"/>
              <a:gd name="T42" fmla="*/ 119 w 176"/>
              <a:gd name="T43" fmla="*/ 85 h 176"/>
              <a:gd name="T44" fmla="*/ 79 w 176"/>
              <a:gd name="T45" fmla="*/ 4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moveTo>
                  <a:pt x="79" y="41"/>
                </a:moveTo>
                <a:cubicBezTo>
                  <a:pt x="78" y="40"/>
                  <a:pt x="77" y="40"/>
                  <a:pt x="76" y="40"/>
                </a:cubicBezTo>
                <a:cubicBezTo>
                  <a:pt x="74" y="40"/>
                  <a:pt x="72" y="42"/>
                  <a:pt x="72" y="44"/>
                </a:cubicBezTo>
                <a:cubicBezTo>
                  <a:pt x="72" y="45"/>
                  <a:pt x="72" y="46"/>
                  <a:pt x="73" y="47"/>
                </a:cubicBezTo>
                <a:cubicBezTo>
                  <a:pt x="111" y="88"/>
                  <a:pt x="111" y="88"/>
                  <a:pt x="111" y="88"/>
                </a:cubicBezTo>
                <a:cubicBezTo>
                  <a:pt x="73" y="129"/>
                  <a:pt x="73" y="129"/>
                  <a:pt x="73" y="129"/>
                </a:cubicBezTo>
                <a:cubicBezTo>
                  <a:pt x="72" y="130"/>
                  <a:pt x="72" y="131"/>
                  <a:pt x="72" y="132"/>
                </a:cubicBezTo>
                <a:cubicBezTo>
                  <a:pt x="72" y="134"/>
                  <a:pt x="74" y="136"/>
                  <a:pt x="76" y="136"/>
                </a:cubicBezTo>
                <a:cubicBezTo>
                  <a:pt x="77" y="136"/>
                  <a:pt x="78" y="136"/>
                  <a:pt x="79" y="135"/>
                </a:cubicBezTo>
                <a:cubicBezTo>
                  <a:pt x="119" y="91"/>
                  <a:pt x="119" y="91"/>
                  <a:pt x="119" y="91"/>
                </a:cubicBezTo>
                <a:cubicBezTo>
                  <a:pt x="120" y="90"/>
                  <a:pt x="120" y="89"/>
                  <a:pt x="120" y="88"/>
                </a:cubicBezTo>
                <a:cubicBezTo>
                  <a:pt x="120" y="87"/>
                  <a:pt x="120" y="86"/>
                  <a:pt x="119" y="85"/>
                </a:cubicBezTo>
                <a:lnTo>
                  <a:pt x="79" y="4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76" name="Freeform 321">
            <a:extLst>
              <a:ext uri="{FF2B5EF4-FFF2-40B4-BE49-F238E27FC236}">
                <a16:creationId xmlns:a16="http://schemas.microsoft.com/office/drawing/2014/main" id="{824E4686-B50D-4A1E-B89C-8AC94A71D5EB}"/>
              </a:ext>
            </a:extLst>
          </p:cNvPr>
          <p:cNvSpPr>
            <a:spLocks noEditPoints="1"/>
          </p:cNvSpPr>
          <p:nvPr/>
        </p:nvSpPr>
        <p:spPr bwMode="auto">
          <a:xfrm>
            <a:off x="17215168" y="4209134"/>
            <a:ext cx="600075" cy="600075"/>
          </a:xfrm>
          <a:custGeom>
            <a:avLst/>
            <a:gdLst>
              <a:gd name="T0" fmla="*/ 56 w 176"/>
              <a:gd name="T1" fmla="*/ 80 h 176"/>
              <a:gd name="T2" fmla="*/ 52 w 176"/>
              <a:gd name="T3" fmla="*/ 84 h 176"/>
              <a:gd name="T4" fmla="*/ 53 w 176"/>
              <a:gd name="T5" fmla="*/ 87 h 176"/>
              <a:gd name="T6" fmla="*/ 85 w 176"/>
              <a:gd name="T7" fmla="*/ 119 h 176"/>
              <a:gd name="T8" fmla="*/ 88 w 176"/>
              <a:gd name="T9" fmla="*/ 120 h 176"/>
              <a:gd name="T10" fmla="*/ 91 w 176"/>
              <a:gd name="T11" fmla="*/ 119 h 176"/>
              <a:gd name="T12" fmla="*/ 123 w 176"/>
              <a:gd name="T13" fmla="*/ 87 h 176"/>
              <a:gd name="T14" fmla="*/ 124 w 176"/>
              <a:gd name="T15" fmla="*/ 84 h 176"/>
              <a:gd name="T16" fmla="*/ 120 w 176"/>
              <a:gd name="T17" fmla="*/ 80 h 176"/>
              <a:gd name="T18" fmla="*/ 117 w 176"/>
              <a:gd name="T19" fmla="*/ 81 h 176"/>
              <a:gd name="T20" fmla="*/ 92 w 176"/>
              <a:gd name="T21" fmla="*/ 106 h 176"/>
              <a:gd name="T22" fmla="*/ 92 w 176"/>
              <a:gd name="T23" fmla="*/ 4 h 176"/>
              <a:gd name="T24" fmla="*/ 88 w 176"/>
              <a:gd name="T25" fmla="*/ 0 h 176"/>
              <a:gd name="T26" fmla="*/ 84 w 176"/>
              <a:gd name="T27" fmla="*/ 4 h 176"/>
              <a:gd name="T28" fmla="*/ 84 w 176"/>
              <a:gd name="T29" fmla="*/ 106 h 176"/>
              <a:gd name="T30" fmla="*/ 59 w 176"/>
              <a:gd name="T31" fmla="*/ 81 h 176"/>
              <a:gd name="T32" fmla="*/ 56 w 176"/>
              <a:gd name="T33" fmla="*/ 80 h 176"/>
              <a:gd name="T34" fmla="*/ 106 w 176"/>
              <a:gd name="T35" fmla="*/ 2 h 176"/>
              <a:gd name="T36" fmla="*/ 104 w 176"/>
              <a:gd name="T37" fmla="*/ 1 h 176"/>
              <a:gd name="T38" fmla="*/ 100 w 176"/>
              <a:gd name="T39" fmla="*/ 5 h 176"/>
              <a:gd name="T40" fmla="*/ 104 w 176"/>
              <a:gd name="T41" fmla="*/ 9 h 176"/>
              <a:gd name="T42" fmla="*/ 104 w 176"/>
              <a:gd name="T43" fmla="*/ 10 h 176"/>
              <a:gd name="T44" fmla="*/ 168 w 176"/>
              <a:gd name="T45" fmla="*/ 88 h 176"/>
              <a:gd name="T46" fmla="*/ 88 w 176"/>
              <a:gd name="T47" fmla="*/ 168 h 176"/>
              <a:gd name="T48" fmla="*/ 8 w 176"/>
              <a:gd name="T49" fmla="*/ 88 h 176"/>
              <a:gd name="T50" fmla="*/ 72 w 176"/>
              <a:gd name="T51" fmla="*/ 10 h 176"/>
              <a:gd name="T52" fmla="*/ 72 w 176"/>
              <a:gd name="T53" fmla="*/ 9 h 176"/>
              <a:gd name="T54" fmla="*/ 76 w 176"/>
              <a:gd name="T55" fmla="*/ 5 h 176"/>
              <a:gd name="T56" fmla="*/ 72 w 176"/>
              <a:gd name="T57" fmla="*/ 1 h 176"/>
              <a:gd name="T58" fmla="*/ 70 w 176"/>
              <a:gd name="T59" fmla="*/ 2 h 176"/>
              <a:gd name="T60" fmla="*/ 0 w 176"/>
              <a:gd name="T61" fmla="*/ 88 h 176"/>
              <a:gd name="T62" fmla="*/ 88 w 176"/>
              <a:gd name="T63" fmla="*/ 176 h 176"/>
              <a:gd name="T64" fmla="*/ 176 w 176"/>
              <a:gd name="T65" fmla="*/ 88 h 176"/>
              <a:gd name="T66" fmla="*/ 106 w 176"/>
              <a:gd name="T67" fmla="*/ 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6" h="176">
                <a:moveTo>
                  <a:pt x="56" y="80"/>
                </a:moveTo>
                <a:cubicBezTo>
                  <a:pt x="54" y="80"/>
                  <a:pt x="52" y="82"/>
                  <a:pt x="52" y="84"/>
                </a:cubicBezTo>
                <a:cubicBezTo>
                  <a:pt x="52" y="85"/>
                  <a:pt x="52" y="86"/>
                  <a:pt x="53" y="87"/>
                </a:cubicBezTo>
                <a:cubicBezTo>
                  <a:pt x="85" y="119"/>
                  <a:pt x="85" y="119"/>
                  <a:pt x="85" y="119"/>
                </a:cubicBezTo>
                <a:cubicBezTo>
                  <a:pt x="86" y="120"/>
                  <a:pt x="87" y="120"/>
                  <a:pt x="88" y="120"/>
                </a:cubicBezTo>
                <a:cubicBezTo>
                  <a:pt x="89" y="120"/>
                  <a:pt x="90" y="120"/>
                  <a:pt x="91" y="119"/>
                </a:cubicBezTo>
                <a:cubicBezTo>
                  <a:pt x="123" y="87"/>
                  <a:pt x="123" y="87"/>
                  <a:pt x="123" y="87"/>
                </a:cubicBezTo>
                <a:cubicBezTo>
                  <a:pt x="124" y="86"/>
                  <a:pt x="124" y="85"/>
                  <a:pt x="124" y="84"/>
                </a:cubicBezTo>
                <a:cubicBezTo>
                  <a:pt x="124" y="82"/>
                  <a:pt x="122" y="80"/>
                  <a:pt x="120" y="80"/>
                </a:cubicBezTo>
                <a:cubicBezTo>
                  <a:pt x="119" y="80"/>
                  <a:pt x="118" y="80"/>
                  <a:pt x="117" y="81"/>
                </a:cubicBezTo>
                <a:cubicBezTo>
                  <a:pt x="92" y="106"/>
                  <a:pt x="92" y="106"/>
                  <a:pt x="92" y="106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2"/>
                  <a:pt x="90" y="0"/>
                  <a:pt x="88" y="0"/>
                </a:cubicBezTo>
                <a:cubicBezTo>
                  <a:pt x="86" y="0"/>
                  <a:pt x="84" y="2"/>
                  <a:pt x="84" y="4"/>
                </a:cubicBezTo>
                <a:cubicBezTo>
                  <a:pt x="84" y="106"/>
                  <a:pt x="84" y="106"/>
                  <a:pt x="84" y="106"/>
                </a:cubicBezTo>
                <a:cubicBezTo>
                  <a:pt x="59" y="81"/>
                  <a:pt x="59" y="81"/>
                  <a:pt x="59" y="81"/>
                </a:cubicBezTo>
                <a:cubicBezTo>
                  <a:pt x="58" y="80"/>
                  <a:pt x="57" y="80"/>
                  <a:pt x="56" y="80"/>
                </a:cubicBezTo>
                <a:moveTo>
                  <a:pt x="106" y="2"/>
                </a:moveTo>
                <a:cubicBezTo>
                  <a:pt x="105" y="2"/>
                  <a:pt x="105" y="1"/>
                  <a:pt x="104" y="1"/>
                </a:cubicBezTo>
                <a:cubicBezTo>
                  <a:pt x="102" y="1"/>
                  <a:pt x="100" y="3"/>
                  <a:pt x="100" y="5"/>
                </a:cubicBezTo>
                <a:cubicBezTo>
                  <a:pt x="100" y="8"/>
                  <a:pt x="102" y="9"/>
                  <a:pt x="104" y="9"/>
                </a:cubicBezTo>
                <a:cubicBezTo>
                  <a:pt x="104" y="10"/>
                  <a:pt x="104" y="10"/>
                  <a:pt x="104" y="10"/>
                </a:cubicBezTo>
                <a:cubicBezTo>
                  <a:pt x="141" y="17"/>
                  <a:pt x="168" y="49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cubicBezTo>
                  <a:pt x="44" y="168"/>
                  <a:pt x="8" y="132"/>
                  <a:pt x="8" y="88"/>
                </a:cubicBezTo>
                <a:cubicBezTo>
                  <a:pt x="8" y="49"/>
                  <a:pt x="35" y="17"/>
                  <a:pt x="72" y="10"/>
                </a:cubicBezTo>
                <a:cubicBezTo>
                  <a:pt x="72" y="9"/>
                  <a:pt x="72" y="9"/>
                  <a:pt x="72" y="9"/>
                </a:cubicBezTo>
                <a:cubicBezTo>
                  <a:pt x="74" y="9"/>
                  <a:pt x="76" y="8"/>
                  <a:pt x="76" y="5"/>
                </a:cubicBezTo>
                <a:cubicBezTo>
                  <a:pt x="76" y="3"/>
                  <a:pt x="74" y="1"/>
                  <a:pt x="72" y="1"/>
                </a:cubicBezTo>
                <a:cubicBezTo>
                  <a:pt x="71" y="1"/>
                  <a:pt x="71" y="2"/>
                  <a:pt x="70" y="2"/>
                </a:cubicBezTo>
                <a:cubicBezTo>
                  <a:pt x="30" y="10"/>
                  <a:pt x="0" y="45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45"/>
                  <a:pt x="146" y="10"/>
                  <a:pt x="106" y="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77" name="Freeform 322">
            <a:extLst>
              <a:ext uri="{FF2B5EF4-FFF2-40B4-BE49-F238E27FC236}">
                <a16:creationId xmlns:a16="http://schemas.microsoft.com/office/drawing/2014/main" id="{A48D804C-9111-4F54-BB4B-8B63E403EA95}"/>
              </a:ext>
            </a:extLst>
          </p:cNvPr>
          <p:cNvSpPr>
            <a:spLocks noEditPoints="1"/>
          </p:cNvSpPr>
          <p:nvPr/>
        </p:nvSpPr>
        <p:spPr bwMode="auto">
          <a:xfrm>
            <a:off x="18361343" y="4345659"/>
            <a:ext cx="600075" cy="327025"/>
          </a:xfrm>
          <a:custGeom>
            <a:avLst/>
            <a:gdLst>
              <a:gd name="T0" fmla="*/ 176 w 176"/>
              <a:gd name="T1" fmla="*/ 4 h 96"/>
              <a:gd name="T2" fmla="*/ 172 w 176"/>
              <a:gd name="T3" fmla="*/ 0 h 96"/>
              <a:gd name="T4" fmla="*/ 4 w 176"/>
              <a:gd name="T5" fmla="*/ 0 h 96"/>
              <a:gd name="T6" fmla="*/ 0 w 176"/>
              <a:gd name="T7" fmla="*/ 4 h 96"/>
              <a:gd name="T8" fmla="*/ 1 w 176"/>
              <a:gd name="T9" fmla="*/ 7 h 96"/>
              <a:gd name="T10" fmla="*/ 1 w 176"/>
              <a:gd name="T11" fmla="*/ 7 h 96"/>
              <a:gd name="T12" fmla="*/ 85 w 176"/>
              <a:gd name="T13" fmla="*/ 95 h 96"/>
              <a:gd name="T14" fmla="*/ 85 w 176"/>
              <a:gd name="T15" fmla="*/ 95 h 96"/>
              <a:gd name="T16" fmla="*/ 88 w 176"/>
              <a:gd name="T17" fmla="*/ 96 h 96"/>
              <a:gd name="T18" fmla="*/ 91 w 176"/>
              <a:gd name="T19" fmla="*/ 95 h 96"/>
              <a:gd name="T20" fmla="*/ 91 w 176"/>
              <a:gd name="T21" fmla="*/ 95 h 96"/>
              <a:gd name="T22" fmla="*/ 175 w 176"/>
              <a:gd name="T23" fmla="*/ 7 h 96"/>
              <a:gd name="T24" fmla="*/ 175 w 176"/>
              <a:gd name="T25" fmla="*/ 7 h 96"/>
              <a:gd name="T26" fmla="*/ 176 w 176"/>
              <a:gd name="T27" fmla="*/ 4 h 96"/>
              <a:gd name="T28" fmla="*/ 88 w 176"/>
              <a:gd name="T29" fmla="*/ 86 h 96"/>
              <a:gd name="T30" fmla="*/ 13 w 176"/>
              <a:gd name="T31" fmla="*/ 8 h 96"/>
              <a:gd name="T32" fmla="*/ 163 w 176"/>
              <a:gd name="T33" fmla="*/ 8 h 96"/>
              <a:gd name="T34" fmla="*/ 88 w 176"/>
              <a:gd name="T35" fmla="*/ 8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6" h="96">
                <a:moveTo>
                  <a:pt x="176" y="4"/>
                </a:moveTo>
                <a:cubicBezTo>
                  <a:pt x="176" y="2"/>
                  <a:pt x="174" y="0"/>
                  <a:pt x="172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5"/>
                  <a:pt x="0" y="6"/>
                  <a:pt x="1" y="7"/>
                </a:cubicBezTo>
                <a:cubicBezTo>
                  <a:pt x="1" y="7"/>
                  <a:pt x="1" y="7"/>
                  <a:pt x="1" y="7"/>
                </a:cubicBezTo>
                <a:cubicBezTo>
                  <a:pt x="85" y="95"/>
                  <a:pt x="85" y="95"/>
                  <a:pt x="85" y="95"/>
                </a:cubicBezTo>
                <a:cubicBezTo>
                  <a:pt x="85" y="95"/>
                  <a:pt x="85" y="95"/>
                  <a:pt x="85" y="95"/>
                </a:cubicBezTo>
                <a:cubicBezTo>
                  <a:pt x="86" y="96"/>
                  <a:pt x="87" y="96"/>
                  <a:pt x="88" y="96"/>
                </a:cubicBezTo>
                <a:cubicBezTo>
                  <a:pt x="89" y="96"/>
                  <a:pt x="90" y="96"/>
                  <a:pt x="91" y="95"/>
                </a:cubicBezTo>
                <a:cubicBezTo>
                  <a:pt x="91" y="95"/>
                  <a:pt x="91" y="95"/>
                  <a:pt x="91" y="95"/>
                </a:cubicBezTo>
                <a:cubicBezTo>
                  <a:pt x="175" y="7"/>
                  <a:pt x="175" y="7"/>
                  <a:pt x="175" y="7"/>
                </a:cubicBezTo>
                <a:cubicBezTo>
                  <a:pt x="175" y="7"/>
                  <a:pt x="175" y="7"/>
                  <a:pt x="175" y="7"/>
                </a:cubicBezTo>
                <a:cubicBezTo>
                  <a:pt x="176" y="6"/>
                  <a:pt x="176" y="5"/>
                  <a:pt x="176" y="4"/>
                </a:cubicBezTo>
                <a:moveTo>
                  <a:pt x="88" y="86"/>
                </a:moveTo>
                <a:cubicBezTo>
                  <a:pt x="13" y="8"/>
                  <a:pt x="13" y="8"/>
                  <a:pt x="13" y="8"/>
                </a:cubicBezTo>
                <a:cubicBezTo>
                  <a:pt x="163" y="8"/>
                  <a:pt x="163" y="8"/>
                  <a:pt x="163" y="8"/>
                </a:cubicBezTo>
                <a:lnTo>
                  <a:pt x="88" y="8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78" name="Freeform 323">
            <a:extLst>
              <a:ext uri="{FF2B5EF4-FFF2-40B4-BE49-F238E27FC236}">
                <a16:creationId xmlns:a16="http://schemas.microsoft.com/office/drawing/2014/main" id="{D4AAFB3E-65E6-44EC-95F1-E07487A64CBD}"/>
              </a:ext>
            </a:extLst>
          </p:cNvPr>
          <p:cNvSpPr>
            <a:spLocks noEditPoints="1"/>
          </p:cNvSpPr>
          <p:nvPr/>
        </p:nvSpPr>
        <p:spPr bwMode="auto">
          <a:xfrm>
            <a:off x="19505930" y="4345659"/>
            <a:ext cx="600075" cy="327025"/>
          </a:xfrm>
          <a:custGeom>
            <a:avLst/>
            <a:gdLst>
              <a:gd name="T0" fmla="*/ 175 w 176"/>
              <a:gd name="T1" fmla="*/ 89 h 96"/>
              <a:gd name="T2" fmla="*/ 175 w 176"/>
              <a:gd name="T3" fmla="*/ 89 h 96"/>
              <a:gd name="T4" fmla="*/ 91 w 176"/>
              <a:gd name="T5" fmla="*/ 1 h 96"/>
              <a:gd name="T6" fmla="*/ 91 w 176"/>
              <a:gd name="T7" fmla="*/ 1 h 96"/>
              <a:gd name="T8" fmla="*/ 88 w 176"/>
              <a:gd name="T9" fmla="*/ 0 h 96"/>
              <a:gd name="T10" fmla="*/ 85 w 176"/>
              <a:gd name="T11" fmla="*/ 1 h 96"/>
              <a:gd name="T12" fmla="*/ 85 w 176"/>
              <a:gd name="T13" fmla="*/ 1 h 96"/>
              <a:gd name="T14" fmla="*/ 1 w 176"/>
              <a:gd name="T15" fmla="*/ 89 h 96"/>
              <a:gd name="T16" fmla="*/ 1 w 176"/>
              <a:gd name="T17" fmla="*/ 89 h 96"/>
              <a:gd name="T18" fmla="*/ 0 w 176"/>
              <a:gd name="T19" fmla="*/ 92 h 96"/>
              <a:gd name="T20" fmla="*/ 4 w 176"/>
              <a:gd name="T21" fmla="*/ 96 h 96"/>
              <a:gd name="T22" fmla="*/ 172 w 176"/>
              <a:gd name="T23" fmla="*/ 96 h 96"/>
              <a:gd name="T24" fmla="*/ 176 w 176"/>
              <a:gd name="T25" fmla="*/ 92 h 96"/>
              <a:gd name="T26" fmla="*/ 175 w 176"/>
              <a:gd name="T27" fmla="*/ 89 h 96"/>
              <a:gd name="T28" fmla="*/ 13 w 176"/>
              <a:gd name="T29" fmla="*/ 88 h 96"/>
              <a:gd name="T30" fmla="*/ 88 w 176"/>
              <a:gd name="T31" fmla="*/ 10 h 96"/>
              <a:gd name="T32" fmla="*/ 163 w 176"/>
              <a:gd name="T33" fmla="*/ 88 h 96"/>
              <a:gd name="T34" fmla="*/ 13 w 176"/>
              <a:gd name="T35" fmla="*/ 8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6" h="96">
                <a:moveTo>
                  <a:pt x="175" y="89"/>
                </a:moveTo>
                <a:cubicBezTo>
                  <a:pt x="175" y="89"/>
                  <a:pt x="175" y="89"/>
                  <a:pt x="175" y="89"/>
                </a:cubicBezTo>
                <a:cubicBezTo>
                  <a:pt x="91" y="1"/>
                  <a:pt x="91" y="1"/>
                  <a:pt x="91" y="1"/>
                </a:cubicBezTo>
                <a:cubicBezTo>
                  <a:pt x="91" y="1"/>
                  <a:pt x="91" y="1"/>
                  <a:pt x="91" y="1"/>
                </a:cubicBezTo>
                <a:cubicBezTo>
                  <a:pt x="90" y="0"/>
                  <a:pt x="89" y="0"/>
                  <a:pt x="88" y="0"/>
                </a:cubicBezTo>
                <a:cubicBezTo>
                  <a:pt x="87" y="0"/>
                  <a:pt x="86" y="0"/>
                  <a:pt x="85" y="1"/>
                </a:cubicBezTo>
                <a:cubicBezTo>
                  <a:pt x="85" y="1"/>
                  <a:pt x="85" y="1"/>
                  <a:pt x="85" y="1"/>
                </a:cubicBezTo>
                <a:cubicBezTo>
                  <a:pt x="1" y="89"/>
                  <a:pt x="1" y="89"/>
                  <a:pt x="1" y="89"/>
                </a:cubicBezTo>
                <a:cubicBezTo>
                  <a:pt x="1" y="89"/>
                  <a:pt x="1" y="89"/>
                  <a:pt x="1" y="89"/>
                </a:cubicBezTo>
                <a:cubicBezTo>
                  <a:pt x="0" y="90"/>
                  <a:pt x="0" y="91"/>
                  <a:pt x="0" y="92"/>
                </a:cubicBezTo>
                <a:cubicBezTo>
                  <a:pt x="0" y="94"/>
                  <a:pt x="2" y="96"/>
                  <a:pt x="4" y="96"/>
                </a:cubicBezTo>
                <a:cubicBezTo>
                  <a:pt x="172" y="96"/>
                  <a:pt x="172" y="96"/>
                  <a:pt x="172" y="96"/>
                </a:cubicBezTo>
                <a:cubicBezTo>
                  <a:pt x="174" y="96"/>
                  <a:pt x="176" y="94"/>
                  <a:pt x="176" y="92"/>
                </a:cubicBezTo>
                <a:cubicBezTo>
                  <a:pt x="176" y="91"/>
                  <a:pt x="176" y="90"/>
                  <a:pt x="175" y="89"/>
                </a:cubicBezTo>
                <a:moveTo>
                  <a:pt x="13" y="88"/>
                </a:moveTo>
                <a:cubicBezTo>
                  <a:pt x="88" y="10"/>
                  <a:pt x="88" y="10"/>
                  <a:pt x="88" y="10"/>
                </a:cubicBezTo>
                <a:cubicBezTo>
                  <a:pt x="163" y="88"/>
                  <a:pt x="163" y="88"/>
                  <a:pt x="163" y="88"/>
                </a:cubicBezTo>
                <a:lnTo>
                  <a:pt x="13" y="8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79" name="Freeform 324">
            <a:extLst>
              <a:ext uri="{FF2B5EF4-FFF2-40B4-BE49-F238E27FC236}">
                <a16:creationId xmlns:a16="http://schemas.microsoft.com/office/drawing/2014/main" id="{64E24D57-02EC-4296-AC5D-0DD5C7433E69}"/>
              </a:ext>
            </a:extLst>
          </p:cNvPr>
          <p:cNvSpPr>
            <a:spLocks noEditPoints="1"/>
          </p:cNvSpPr>
          <p:nvPr/>
        </p:nvSpPr>
        <p:spPr bwMode="auto">
          <a:xfrm>
            <a:off x="20788630" y="4209134"/>
            <a:ext cx="327025" cy="600075"/>
          </a:xfrm>
          <a:custGeom>
            <a:avLst/>
            <a:gdLst>
              <a:gd name="T0" fmla="*/ 92 w 96"/>
              <a:gd name="T1" fmla="*/ 0 h 176"/>
              <a:gd name="T2" fmla="*/ 89 w 96"/>
              <a:gd name="T3" fmla="*/ 1 h 176"/>
              <a:gd name="T4" fmla="*/ 89 w 96"/>
              <a:gd name="T5" fmla="*/ 1 h 176"/>
              <a:gd name="T6" fmla="*/ 1 w 96"/>
              <a:gd name="T7" fmla="*/ 85 h 176"/>
              <a:gd name="T8" fmla="*/ 1 w 96"/>
              <a:gd name="T9" fmla="*/ 85 h 176"/>
              <a:gd name="T10" fmla="*/ 0 w 96"/>
              <a:gd name="T11" fmla="*/ 88 h 176"/>
              <a:gd name="T12" fmla="*/ 1 w 96"/>
              <a:gd name="T13" fmla="*/ 91 h 176"/>
              <a:gd name="T14" fmla="*/ 1 w 96"/>
              <a:gd name="T15" fmla="*/ 91 h 176"/>
              <a:gd name="T16" fmla="*/ 89 w 96"/>
              <a:gd name="T17" fmla="*/ 175 h 176"/>
              <a:gd name="T18" fmla="*/ 89 w 96"/>
              <a:gd name="T19" fmla="*/ 175 h 176"/>
              <a:gd name="T20" fmla="*/ 92 w 96"/>
              <a:gd name="T21" fmla="*/ 176 h 176"/>
              <a:gd name="T22" fmla="*/ 96 w 96"/>
              <a:gd name="T23" fmla="*/ 172 h 176"/>
              <a:gd name="T24" fmla="*/ 96 w 96"/>
              <a:gd name="T25" fmla="*/ 4 h 176"/>
              <a:gd name="T26" fmla="*/ 92 w 96"/>
              <a:gd name="T27" fmla="*/ 0 h 176"/>
              <a:gd name="T28" fmla="*/ 88 w 96"/>
              <a:gd name="T29" fmla="*/ 163 h 176"/>
              <a:gd name="T30" fmla="*/ 10 w 96"/>
              <a:gd name="T31" fmla="*/ 88 h 176"/>
              <a:gd name="T32" fmla="*/ 88 w 96"/>
              <a:gd name="T33" fmla="*/ 13 h 176"/>
              <a:gd name="T34" fmla="*/ 88 w 96"/>
              <a:gd name="T35" fmla="*/ 16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6" h="176">
                <a:moveTo>
                  <a:pt x="92" y="0"/>
                </a:moveTo>
                <a:cubicBezTo>
                  <a:pt x="91" y="0"/>
                  <a:pt x="90" y="0"/>
                  <a:pt x="89" y="1"/>
                </a:cubicBezTo>
                <a:cubicBezTo>
                  <a:pt x="89" y="1"/>
                  <a:pt x="89" y="1"/>
                  <a:pt x="89" y="1"/>
                </a:cubicBezTo>
                <a:cubicBezTo>
                  <a:pt x="1" y="85"/>
                  <a:pt x="1" y="85"/>
                  <a:pt x="1" y="85"/>
                </a:cubicBezTo>
                <a:cubicBezTo>
                  <a:pt x="1" y="85"/>
                  <a:pt x="1" y="85"/>
                  <a:pt x="1" y="85"/>
                </a:cubicBezTo>
                <a:cubicBezTo>
                  <a:pt x="0" y="86"/>
                  <a:pt x="0" y="87"/>
                  <a:pt x="0" y="88"/>
                </a:cubicBezTo>
                <a:cubicBezTo>
                  <a:pt x="0" y="89"/>
                  <a:pt x="0" y="90"/>
                  <a:pt x="1" y="91"/>
                </a:cubicBezTo>
                <a:cubicBezTo>
                  <a:pt x="1" y="91"/>
                  <a:pt x="1" y="91"/>
                  <a:pt x="1" y="91"/>
                </a:cubicBezTo>
                <a:cubicBezTo>
                  <a:pt x="89" y="175"/>
                  <a:pt x="89" y="175"/>
                  <a:pt x="89" y="175"/>
                </a:cubicBezTo>
                <a:cubicBezTo>
                  <a:pt x="89" y="175"/>
                  <a:pt x="89" y="175"/>
                  <a:pt x="89" y="175"/>
                </a:cubicBezTo>
                <a:cubicBezTo>
                  <a:pt x="90" y="176"/>
                  <a:pt x="91" y="176"/>
                  <a:pt x="92" y="176"/>
                </a:cubicBezTo>
                <a:cubicBezTo>
                  <a:pt x="94" y="176"/>
                  <a:pt x="96" y="174"/>
                  <a:pt x="96" y="172"/>
                </a:cubicBezTo>
                <a:cubicBezTo>
                  <a:pt x="96" y="4"/>
                  <a:pt x="96" y="4"/>
                  <a:pt x="96" y="4"/>
                </a:cubicBezTo>
                <a:cubicBezTo>
                  <a:pt x="96" y="2"/>
                  <a:pt x="94" y="0"/>
                  <a:pt x="92" y="0"/>
                </a:cubicBezTo>
                <a:moveTo>
                  <a:pt x="88" y="163"/>
                </a:moveTo>
                <a:cubicBezTo>
                  <a:pt x="10" y="88"/>
                  <a:pt x="10" y="88"/>
                  <a:pt x="10" y="88"/>
                </a:cubicBezTo>
                <a:cubicBezTo>
                  <a:pt x="88" y="13"/>
                  <a:pt x="88" y="13"/>
                  <a:pt x="88" y="13"/>
                </a:cubicBezTo>
                <a:lnTo>
                  <a:pt x="88" y="16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80" name="Freeform 325">
            <a:extLst>
              <a:ext uri="{FF2B5EF4-FFF2-40B4-BE49-F238E27FC236}">
                <a16:creationId xmlns:a16="http://schemas.microsoft.com/office/drawing/2014/main" id="{80FAD921-B27A-49E7-9F92-B502D8931935}"/>
              </a:ext>
            </a:extLst>
          </p:cNvPr>
          <p:cNvSpPr>
            <a:spLocks noEditPoints="1"/>
          </p:cNvSpPr>
          <p:nvPr/>
        </p:nvSpPr>
        <p:spPr bwMode="auto">
          <a:xfrm>
            <a:off x="21934805" y="4209134"/>
            <a:ext cx="327025" cy="600075"/>
          </a:xfrm>
          <a:custGeom>
            <a:avLst/>
            <a:gdLst>
              <a:gd name="T0" fmla="*/ 96 w 96"/>
              <a:gd name="T1" fmla="*/ 88 h 176"/>
              <a:gd name="T2" fmla="*/ 95 w 96"/>
              <a:gd name="T3" fmla="*/ 85 h 176"/>
              <a:gd name="T4" fmla="*/ 95 w 96"/>
              <a:gd name="T5" fmla="*/ 85 h 176"/>
              <a:gd name="T6" fmla="*/ 7 w 96"/>
              <a:gd name="T7" fmla="*/ 1 h 176"/>
              <a:gd name="T8" fmla="*/ 7 w 96"/>
              <a:gd name="T9" fmla="*/ 1 h 176"/>
              <a:gd name="T10" fmla="*/ 4 w 96"/>
              <a:gd name="T11" fmla="*/ 0 h 176"/>
              <a:gd name="T12" fmla="*/ 0 w 96"/>
              <a:gd name="T13" fmla="*/ 4 h 176"/>
              <a:gd name="T14" fmla="*/ 0 w 96"/>
              <a:gd name="T15" fmla="*/ 172 h 176"/>
              <a:gd name="T16" fmla="*/ 4 w 96"/>
              <a:gd name="T17" fmla="*/ 176 h 176"/>
              <a:gd name="T18" fmla="*/ 7 w 96"/>
              <a:gd name="T19" fmla="*/ 175 h 176"/>
              <a:gd name="T20" fmla="*/ 7 w 96"/>
              <a:gd name="T21" fmla="*/ 175 h 176"/>
              <a:gd name="T22" fmla="*/ 95 w 96"/>
              <a:gd name="T23" fmla="*/ 91 h 176"/>
              <a:gd name="T24" fmla="*/ 95 w 96"/>
              <a:gd name="T25" fmla="*/ 91 h 176"/>
              <a:gd name="T26" fmla="*/ 96 w 96"/>
              <a:gd name="T27" fmla="*/ 88 h 176"/>
              <a:gd name="T28" fmla="*/ 8 w 96"/>
              <a:gd name="T29" fmla="*/ 163 h 176"/>
              <a:gd name="T30" fmla="*/ 8 w 96"/>
              <a:gd name="T31" fmla="*/ 13 h 176"/>
              <a:gd name="T32" fmla="*/ 86 w 96"/>
              <a:gd name="T33" fmla="*/ 88 h 176"/>
              <a:gd name="T34" fmla="*/ 8 w 96"/>
              <a:gd name="T35" fmla="*/ 16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6" h="176">
                <a:moveTo>
                  <a:pt x="96" y="88"/>
                </a:moveTo>
                <a:cubicBezTo>
                  <a:pt x="96" y="87"/>
                  <a:pt x="96" y="86"/>
                  <a:pt x="95" y="85"/>
                </a:cubicBezTo>
                <a:cubicBezTo>
                  <a:pt x="95" y="85"/>
                  <a:pt x="95" y="85"/>
                  <a:pt x="95" y="85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6" y="0"/>
                  <a:pt x="5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5" y="176"/>
                  <a:pt x="6" y="176"/>
                  <a:pt x="7" y="175"/>
                </a:cubicBezTo>
                <a:cubicBezTo>
                  <a:pt x="7" y="175"/>
                  <a:pt x="7" y="175"/>
                  <a:pt x="7" y="175"/>
                </a:cubicBezTo>
                <a:cubicBezTo>
                  <a:pt x="95" y="91"/>
                  <a:pt x="95" y="91"/>
                  <a:pt x="95" y="91"/>
                </a:cubicBezTo>
                <a:cubicBezTo>
                  <a:pt x="95" y="91"/>
                  <a:pt x="95" y="91"/>
                  <a:pt x="95" y="91"/>
                </a:cubicBezTo>
                <a:cubicBezTo>
                  <a:pt x="96" y="90"/>
                  <a:pt x="96" y="89"/>
                  <a:pt x="96" y="88"/>
                </a:cubicBezTo>
                <a:moveTo>
                  <a:pt x="8" y="163"/>
                </a:moveTo>
                <a:cubicBezTo>
                  <a:pt x="8" y="13"/>
                  <a:pt x="8" y="13"/>
                  <a:pt x="8" y="13"/>
                </a:cubicBezTo>
                <a:cubicBezTo>
                  <a:pt x="86" y="88"/>
                  <a:pt x="86" y="88"/>
                  <a:pt x="86" y="88"/>
                </a:cubicBezTo>
                <a:lnTo>
                  <a:pt x="8" y="16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81" name="Freeform 326">
            <a:extLst>
              <a:ext uri="{FF2B5EF4-FFF2-40B4-BE49-F238E27FC236}">
                <a16:creationId xmlns:a16="http://schemas.microsoft.com/office/drawing/2014/main" id="{CACA5E3D-2AE7-4691-A68F-4DD52F779AAF}"/>
              </a:ext>
            </a:extLst>
          </p:cNvPr>
          <p:cNvSpPr>
            <a:spLocks/>
          </p:cNvSpPr>
          <p:nvPr/>
        </p:nvSpPr>
        <p:spPr bwMode="auto">
          <a:xfrm>
            <a:off x="22942868" y="4209134"/>
            <a:ext cx="600075" cy="600075"/>
          </a:xfrm>
          <a:custGeom>
            <a:avLst/>
            <a:gdLst>
              <a:gd name="T0" fmla="*/ 175 w 176"/>
              <a:gd name="T1" fmla="*/ 85 h 176"/>
              <a:gd name="T2" fmla="*/ 151 w 176"/>
              <a:gd name="T3" fmla="*/ 61 h 176"/>
              <a:gd name="T4" fmla="*/ 148 w 176"/>
              <a:gd name="T5" fmla="*/ 60 h 176"/>
              <a:gd name="T6" fmla="*/ 144 w 176"/>
              <a:gd name="T7" fmla="*/ 64 h 176"/>
              <a:gd name="T8" fmla="*/ 145 w 176"/>
              <a:gd name="T9" fmla="*/ 67 h 176"/>
              <a:gd name="T10" fmla="*/ 162 w 176"/>
              <a:gd name="T11" fmla="*/ 84 h 176"/>
              <a:gd name="T12" fmla="*/ 92 w 176"/>
              <a:gd name="T13" fmla="*/ 84 h 176"/>
              <a:gd name="T14" fmla="*/ 92 w 176"/>
              <a:gd name="T15" fmla="*/ 14 h 176"/>
              <a:gd name="T16" fmla="*/ 109 w 176"/>
              <a:gd name="T17" fmla="*/ 31 h 176"/>
              <a:gd name="T18" fmla="*/ 112 w 176"/>
              <a:gd name="T19" fmla="*/ 32 h 176"/>
              <a:gd name="T20" fmla="*/ 116 w 176"/>
              <a:gd name="T21" fmla="*/ 28 h 176"/>
              <a:gd name="T22" fmla="*/ 115 w 176"/>
              <a:gd name="T23" fmla="*/ 25 h 176"/>
              <a:gd name="T24" fmla="*/ 91 w 176"/>
              <a:gd name="T25" fmla="*/ 1 h 176"/>
              <a:gd name="T26" fmla="*/ 88 w 176"/>
              <a:gd name="T27" fmla="*/ 0 h 176"/>
              <a:gd name="T28" fmla="*/ 85 w 176"/>
              <a:gd name="T29" fmla="*/ 1 h 176"/>
              <a:gd name="T30" fmla="*/ 61 w 176"/>
              <a:gd name="T31" fmla="*/ 25 h 176"/>
              <a:gd name="T32" fmla="*/ 60 w 176"/>
              <a:gd name="T33" fmla="*/ 28 h 176"/>
              <a:gd name="T34" fmla="*/ 64 w 176"/>
              <a:gd name="T35" fmla="*/ 32 h 176"/>
              <a:gd name="T36" fmla="*/ 67 w 176"/>
              <a:gd name="T37" fmla="*/ 31 h 176"/>
              <a:gd name="T38" fmla="*/ 84 w 176"/>
              <a:gd name="T39" fmla="*/ 14 h 176"/>
              <a:gd name="T40" fmla="*/ 84 w 176"/>
              <a:gd name="T41" fmla="*/ 84 h 176"/>
              <a:gd name="T42" fmla="*/ 14 w 176"/>
              <a:gd name="T43" fmla="*/ 84 h 176"/>
              <a:gd name="T44" fmla="*/ 31 w 176"/>
              <a:gd name="T45" fmla="*/ 67 h 176"/>
              <a:gd name="T46" fmla="*/ 32 w 176"/>
              <a:gd name="T47" fmla="*/ 64 h 176"/>
              <a:gd name="T48" fmla="*/ 28 w 176"/>
              <a:gd name="T49" fmla="*/ 60 h 176"/>
              <a:gd name="T50" fmla="*/ 25 w 176"/>
              <a:gd name="T51" fmla="*/ 61 h 176"/>
              <a:gd name="T52" fmla="*/ 1 w 176"/>
              <a:gd name="T53" fmla="*/ 85 h 176"/>
              <a:gd name="T54" fmla="*/ 0 w 176"/>
              <a:gd name="T55" fmla="*/ 88 h 176"/>
              <a:gd name="T56" fmla="*/ 1 w 176"/>
              <a:gd name="T57" fmla="*/ 91 h 176"/>
              <a:gd name="T58" fmla="*/ 25 w 176"/>
              <a:gd name="T59" fmla="*/ 115 h 176"/>
              <a:gd name="T60" fmla="*/ 28 w 176"/>
              <a:gd name="T61" fmla="*/ 116 h 176"/>
              <a:gd name="T62" fmla="*/ 32 w 176"/>
              <a:gd name="T63" fmla="*/ 112 h 176"/>
              <a:gd name="T64" fmla="*/ 31 w 176"/>
              <a:gd name="T65" fmla="*/ 109 h 176"/>
              <a:gd name="T66" fmla="*/ 14 w 176"/>
              <a:gd name="T67" fmla="*/ 92 h 176"/>
              <a:gd name="T68" fmla="*/ 84 w 176"/>
              <a:gd name="T69" fmla="*/ 92 h 176"/>
              <a:gd name="T70" fmla="*/ 84 w 176"/>
              <a:gd name="T71" fmla="*/ 162 h 176"/>
              <a:gd name="T72" fmla="*/ 67 w 176"/>
              <a:gd name="T73" fmla="*/ 145 h 176"/>
              <a:gd name="T74" fmla="*/ 64 w 176"/>
              <a:gd name="T75" fmla="*/ 144 h 176"/>
              <a:gd name="T76" fmla="*/ 60 w 176"/>
              <a:gd name="T77" fmla="*/ 148 h 176"/>
              <a:gd name="T78" fmla="*/ 61 w 176"/>
              <a:gd name="T79" fmla="*/ 151 h 176"/>
              <a:gd name="T80" fmla="*/ 85 w 176"/>
              <a:gd name="T81" fmla="*/ 175 h 176"/>
              <a:gd name="T82" fmla="*/ 88 w 176"/>
              <a:gd name="T83" fmla="*/ 176 h 176"/>
              <a:gd name="T84" fmla="*/ 91 w 176"/>
              <a:gd name="T85" fmla="*/ 175 h 176"/>
              <a:gd name="T86" fmla="*/ 115 w 176"/>
              <a:gd name="T87" fmla="*/ 151 h 176"/>
              <a:gd name="T88" fmla="*/ 116 w 176"/>
              <a:gd name="T89" fmla="*/ 148 h 176"/>
              <a:gd name="T90" fmla="*/ 112 w 176"/>
              <a:gd name="T91" fmla="*/ 144 h 176"/>
              <a:gd name="T92" fmla="*/ 109 w 176"/>
              <a:gd name="T93" fmla="*/ 145 h 176"/>
              <a:gd name="T94" fmla="*/ 92 w 176"/>
              <a:gd name="T95" fmla="*/ 162 h 176"/>
              <a:gd name="T96" fmla="*/ 92 w 176"/>
              <a:gd name="T97" fmla="*/ 92 h 176"/>
              <a:gd name="T98" fmla="*/ 162 w 176"/>
              <a:gd name="T99" fmla="*/ 92 h 176"/>
              <a:gd name="T100" fmla="*/ 145 w 176"/>
              <a:gd name="T101" fmla="*/ 109 h 176"/>
              <a:gd name="T102" fmla="*/ 144 w 176"/>
              <a:gd name="T103" fmla="*/ 112 h 176"/>
              <a:gd name="T104" fmla="*/ 148 w 176"/>
              <a:gd name="T105" fmla="*/ 116 h 176"/>
              <a:gd name="T106" fmla="*/ 151 w 176"/>
              <a:gd name="T107" fmla="*/ 115 h 176"/>
              <a:gd name="T108" fmla="*/ 175 w 176"/>
              <a:gd name="T109" fmla="*/ 91 h 176"/>
              <a:gd name="T110" fmla="*/ 176 w 176"/>
              <a:gd name="T111" fmla="*/ 88 h 176"/>
              <a:gd name="T112" fmla="*/ 175 w 176"/>
              <a:gd name="T113" fmla="*/ 85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76">
                <a:moveTo>
                  <a:pt x="175" y="85"/>
                </a:moveTo>
                <a:cubicBezTo>
                  <a:pt x="151" y="61"/>
                  <a:pt x="151" y="61"/>
                  <a:pt x="151" y="61"/>
                </a:cubicBezTo>
                <a:cubicBezTo>
                  <a:pt x="150" y="60"/>
                  <a:pt x="149" y="60"/>
                  <a:pt x="148" y="60"/>
                </a:cubicBezTo>
                <a:cubicBezTo>
                  <a:pt x="146" y="60"/>
                  <a:pt x="144" y="62"/>
                  <a:pt x="144" y="64"/>
                </a:cubicBezTo>
                <a:cubicBezTo>
                  <a:pt x="144" y="65"/>
                  <a:pt x="144" y="66"/>
                  <a:pt x="145" y="67"/>
                </a:cubicBezTo>
                <a:cubicBezTo>
                  <a:pt x="162" y="84"/>
                  <a:pt x="162" y="84"/>
                  <a:pt x="162" y="84"/>
                </a:cubicBezTo>
                <a:cubicBezTo>
                  <a:pt x="92" y="84"/>
                  <a:pt x="92" y="84"/>
                  <a:pt x="92" y="84"/>
                </a:cubicBezTo>
                <a:cubicBezTo>
                  <a:pt x="92" y="14"/>
                  <a:pt x="92" y="14"/>
                  <a:pt x="92" y="14"/>
                </a:cubicBezTo>
                <a:cubicBezTo>
                  <a:pt x="109" y="31"/>
                  <a:pt x="109" y="31"/>
                  <a:pt x="109" y="31"/>
                </a:cubicBezTo>
                <a:cubicBezTo>
                  <a:pt x="110" y="32"/>
                  <a:pt x="111" y="32"/>
                  <a:pt x="112" y="32"/>
                </a:cubicBezTo>
                <a:cubicBezTo>
                  <a:pt x="114" y="32"/>
                  <a:pt x="116" y="30"/>
                  <a:pt x="116" y="28"/>
                </a:cubicBezTo>
                <a:cubicBezTo>
                  <a:pt x="116" y="27"/>
                  <a:pt x="116" y="26"/>
                  <a:pt x="115" y="25"/>
                </a:cubicBezTo>
                <a:cubicBezTo>
                  <a:pt x="91" y="1"/>
                  <a:pt x="91" y="1"/>
                  <a:pt x="91" y="1"/>
                </a:cubicBezTo>
                <a:cubicBezTo>
                  <a:pt x="90" y="0"/>
                  <a:pt x="89" y="0"/>
                  <a:pt x="88" y="0"/>
                </a:cubicBezTo>
                <a:cubicBezTo>
                  <a:pt x="87" y="0"/>
                  <a:pt x="86" y="0"/>
                  <a:pt x="85" y="1"/>
                </a:cubicBezTo>
                <a:cubicBezTo>
                  <a:pt x="61" y="25"/>
                  <a:pt x="61" y="25"/>
                  <a:pt x="61" y="25"/>
                </a:cubicBezTo>
                <a:cubicBezTo>
                  <a:pt x="60" y="26"/>
                  <a:pt x="60" y="27"/>
                  <a:pt x="60" y="28"/>
                </a:cubicBezTo>
                <a:cubicBezTo>
                  <a:pt x="60" y="30"/>
                  <a:pt x="62" y="32"/>
                  <a:pt x="64" y="32"/>
                </a:cubicBezTo>
                <a:cubicBezTo>
                  <a:pt x="65" y="32"/>
                  <a:pt x="66" y="32"/>
                  <a:pt x="67" y="31"/>
                </a:cubicBezTo>
                <a:cubicBezTo>
                  <a:pt x="84" y="14"/>
                  <a:pt x="84" y="14"/>
                  <a:pt x="84" y="14"/>
                </a:cubicBezTo>
                <a:cubicBezTo>
                  <a:pt x="84" y="84"/>
                  <a:pt x="84" y="84"/>
                  <a:pt x="84" y="84"/>
                </a:cubicBezTo>
                <a:cubicBezTo>
                  <a:pt x="14" y="84"/>
                  <a:pt x="14" y="84"/>
                  <a:pt x="14" y="84"/>
                </a:cubicBezTo>
                <a:cubicBezTo>
                  <a:pt x="31" y="67"/>
                  <a:pt x="31" y="67"/>
                  <a:pt x="31" y="67"/>
                </a:cubicBezTo>
                <a:cubicBezTo>
                  <a:pt x="32" y="66"/>
                  <a:pt x="32" y="65"/>
                  <a:pt x="32" y="64"/>
                </a:cubicBezTo>
                <a:cubicBezTo>
                  <a:pt x="32" y="62"/>
                  <a:pt x="30" y="60"/>
                  <a:pt x="28" y="60"/>
                </a:cubicBezTo>
                <a:cubicBezTo>
                  <a:pt x="27" y="60"/>
                  <a:pt x="26" y="60"/>
                  <a:pt x="25" y="61"/>
                </a:cubicBezTo>
                <a:cubicBezTo>
                  <a:pt x="1" y="85"/>
                  <a:pt x="1" y="85"/>
                  <a:pt x="1" y="85"/>
                </a:cubicBezTo>
                <a:cubicBezTo>
                  <a:pt x="0" y="86"/>
                  <a:pt x="0" y="87"/>
                  <a:pt x="0" y="88"/>
                </a:cubicBezTo>
                <a:cubicBezTo>
                  <a:pt x="0" y="89"/>
                  <a:pt x="0" y="90"/>
                  <a:pt x="1" y="91"/>
                </a:cubicBezTo>
                <a:cubicBezTo>
                  <a:pt x="25" y="115"/>
                  <a:pt x="25" y="115"/>
                  <a:pt x="25" y="115"/>
                </a:cubicBezTo>
                <a:cubicBezTo>
                  <a:pt x="26" y="116"/>
                  <a:pt x="27" y="116"/>
                  <a:pt x="28" y="116"/>
                </a:cubicBezTo>
                <a:cubicBezTo>
                  <a:pt x="30" y="116"/>
                  <a:pt x="32" y="114"/>
                  <a:pt x="32" y="112"/>
                </a:cubicBezTo>
                <a:cubicBezTo>
                  <a:pt x="32" y="111"/>
                  <a:pt x="32" y="110"/>
                  <a:pt x="31" y="109"/>
                </a:cubicBezTo>
                <a:cubicBezTo>
                  <a:pt x="14" y="92"/>
                  <a:pt x="14" y="92"/>
                  <a:pt x="14" y="92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162"/>
                  <a:pt x="84" y="162"/>
                  <a:pt x="84" y="162"/>
                </a:cubicBezTo>
                <a:cubicBezTo>
                  <a:pt x="67" y="145"/>
                  <a:pt x="67" y="145"/>
                  <a:pt x="67" y="145"/>
                </a:cubicBezTo>
                <a:cubicBezTo>
                  <a:pt x="66" y="144"/>
                  <a:pt x="65" y="144"/>
                  <a:pt x="64" y="144"/>
                </a:cubicBezTo>
                <a:cubicBezTo>
                  <a:pt x="62" y="144"/>
                  <a:pt x="60" y="146"/>
                  <a:pt x="60" y="148"/>
                </a:cubicBezTo>
                <a:cubicBezTo>
                  <a:pt x="60" y="149"/>
                  <a:pt x="60" y="150"/>
                  <a:pt x="61" y="151"/>
                </a:cubicBezTo>
                <a:cubicBezTo>
                  <a:pt x="85" y="175"/>
                  <a:pt x="85" y="175"/>
                  <a:pt x="85" y="175"/>
                </a:cubicBezTo>
                <a:cubicBezTo>
                  <a:pt x="86" y="176"/>
                  <a:pt x="87" y="176"/>
                  <a:pt x="88" y="176"/>
                </a:cubicBezTo>
                <a:cubicBezTo>
                  <a:pt x="89" y="176"/>
                  <a:pt x="90" y="176"/>
                  <a:pt x="91" y="175"/>
                </a:cubicBezTo>
                <a:cubicBezTo>
                  <a:pt x="115" y="151"/>
                  <a:pt x="115" y="151"/>
                  <a:pt x="115" y="151"/>
                </a:cubicBezTo>
                <a:cubicBezTo>
                  <a:pt x="116" y="150"/>
                  <a:pt x="116" y="149"/>
                  <a:pt x="116" y="148"/>
                </a:cubicBezTo>
                <a:cubicBezTo>
                  <a:pt x="116" y="146"/>
                  <a:pt x="114" y="144"/>
                  <a:pt x="112" y="144"/>
                </a:cubicBezTo>
                <a:cubicBezTo>
                  <a:pt x="111" y="144"/>
                  <a:pt x="110" y="144"/>
                  <a:pt x="109" y="145"/>
                </a:cubicBezTo>
                <a:cubicBezTo>
                  <a:pt x="92" y="162"/>
                  <a:pt x="92" y="162"/>
                  <a:pt x="92" y="162"/>
                </a:cubicBezTo>
                <a:cubicBezTo>
                  <a:pt x="92" y="92"/>
                  <a:pt x="92" y="92"/>
                  <a:pt x="92" y="92"/>
                </a:cubicBezTo>
                <a:cubicBezTo>
                  <a:pt x="162" y="92"/>
                  <a:pt x="162" y="92"/>
                  <a:pt x="162" y="92"/>
                </a:cubicBezTo>
                <a:cubicBezTo>
                  <a:pt x="145" y="109"/>
                  <a:pt x="145" y="109"/>
                  <a:pt x="145" y="109"/>
                </a:cubicBezTo>
                <a:cubicBezTo>
                  <a:pt x="144" y="110"/>
                  <a:pt x="144" y="111"/>
                  <a:pt x="144" y="112"/>
                </a:cubicBezTo>
                <a:cubicBezTo>
                  <a:pt x="144" y="114"/>
                  <a:pt x="146" y="116"/>
                  <a:pt x="148" y="116"/>
                </a:cubicBezTo>
                <a:cubicBezTo>
                  <a:pt x="149" y="116"/>
                  <a:pt x="150" y="116"/>
                  <a:pt x="151" y="115"/>
                </a:cubicBezTo>
                <a:cubicBezTo>
                  <a:pt x="175" y="91"/>
                  <a:pt x="175" y="91"/>
                  <a:pt x="175" y="91"/>
                </a:cubicBezTo>
                <a:cubicBezTo>
                  <a:pt x="176" y="90"/>
                  <a:pt x="176" y="89"/>
                  <a:pt x="176" y="88"/>
                </a:cubicBezTo>
                <a:cubicBezTo>
                  <a:pt x="176" y="87"/>
                  <a:pt x="176" y="86"/>
                  <a:pt x="175" y="85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82" name="Freeform 327">
            <a:extLst>
              <a:ext uri="{FF2B5EF4-FFF2-40B4-BE49-F238E27FC236}">
                <a16:creationId xmlns:a16="http://schemas.microsoft.com/office/drawing/2014/main" id="{F462BCC5-1C8F-4CBB-A543-8F90242F95E4}"/>
              </a:ext>
            </a:extLst>
          </p:cNvPr>
          <p:cNvSpPr>
            <a:spLocks noEditPoints="1"/>
          </p:cNvSpPr>
          <p:nvPr/>
        </p:nvSpPr>
        <p:spPr bwMode="auto">
          <a:xfrm>
            <a:off x="12633643" y="5353721"/>
            <a:ext cx="600075" cy="600075"/>
          </a:xfrm>
          <a:custGeom>
            <a:avLst/>
            <a:gdLst>
              <a:gd name="T0" fmla="*/ 160 w 176"/>
              <a:gd name="T1" fmla="*/ 0 h 176"/>
              <a:gd name="T2" fmla="*/ 16 w 176"/>
              <a:gd name="T3" fmla="*/ 0 h 176"/>
              <a:gd name="T4" fmla="*/ 0 w 176"/>
              <a:gd name="T5" fmla="*/ 16 h 176"/>
              <a:gd name="T6" fmla="*/ 0 w 176"/>
              <a:gd name="T7" fmla="*/ 160 h 176"/>
              <a:gd name="T8" fmla="*/ 16 w 176"/>
              <a:gd name="T9" fmla="*/ 176 h 176"/>
              <a:gd name="T10" fmla="*/ 160 w 176"/>
              <a:gd name="T11" fmla="*/ 176 h 176"/>
              <a:gd name="T12" fmla="*/ 176 w 176"/>
              <a:gd name="T13" fmla="*/ 160 h 176"/>
              <a:gd name="T14" fmla="*/ 176 w 176"/>
              <a:gd name="T15" fmla="*/ 16 h 176"/>
              <a:gd name="T16" fmla="*/ 160 w 176"/>
              <a:gd name="T17" fmla="*/ 0 h 176"/>
              <a:gd name="T18" fmla="*/ 168 w 176"/>
              <a:gd name="T19" fmla="*/ 160 h 176"/>
              <a:gd name="T20" fmla="*/ 160 w 176"/>
              <a:gd name="T21" fmla="*/ 168 h 176"/>
              <a:gd name="T22" fmla="*/ 16 w 176"/>
              <a:gd name="T23" fmla="*/ 168 h 176"/>
              <a:gd name="T24" fmla="*/ 8 w 176"/>
              <a:gd name="T25" fmla="*/ 160 h 176"/>
              <a:gd name="T26" fmla="*/ 8 w 176"/>
              <a:gd name="T27" fmla="*/ 16 h 176"/>
              <a:gd name="T28" fmla="*/ 16 w 176"/>
              <a:gd name="T29" fmla="*/ 8 h 176"/>
              <a:gd name="T30" fmla="*/ 160 w 176"/>
              <a:gd name="T31" fmla="*/ 8 h 176"/>
              <a:gd name="T32" fmla="*/ 168 w 176"/>
              <a:gd name="T33" fmla="*/ 16 h 176"/>
              <a:gd name="T34" fmla="*/ 168 w 176"/>
              <a:gd name="T35" fmla="*/ 160 h 176"/>
              <a:gd name="T36" fmla="*/ 132 w 176"/>
              <a:gd name="T37" fmla="*/ 64 h 176"/>
              <a:gd name="T38" fmla="*/ 129 w 176"/>
              <a:gd name="T39" fmla="*/ 65 h 176"/>
              <a:gd name="T40" fmla="*/ 129 w 176"/>
              <a:gd name="T41" fmla="*/ 65 h 176"/>
              <a:gd name="T42" fmla="*/ 88 w 176"/>
              <a:gd name="T43" fmla="*/ 103 h 176"/>
              <a:gd name="T44" fmla="*/ 47 w 176"/>
              <a:gd name="T45" fmla="*/ 65 h 176"/>
              <a:gd name="T46" fmla="*/ 47 w 176"/>
              <a:gd name="T47" fmla="*/ 65 h 176"/>
              <a:gd name="T48" fmla="*/ 44 w 176"/>
              <a:gd name="T49" fmla="*/ 64 h 176"/>
              <a:gd name="T50" fmla="*/ 40 w 176"/>
              <a:gd name="T51" fmla="*/ 68 h 176"/>
              <a:gd name="T52" fmla="*/ 41 w 176"/>
              <a:gd name="T53" fmla="*/ 71 h 176"/>
              <a:gd name="T54" fmla="*/ 41 w 176"/>
              <a:gd name="T55" fmla="*/ 71 h 176"/>
              <a:gd name="T56" fmla="*/ 85 w 176"/>
              <a:gd name="T57" fmla="*/ 111 h 176"/>
              <a:gd name="T58" fmla="*/ 85 w 176"/>
              <a:gd name="T59" fmla="*/ 111 h 176"/>
              <a:gd name="T60" fmla="*/ 88 w 176"/>
              <a:gd name="T61" fmla="*/ 112 h 176"/>
              <a:gd name="T62" fmla="*/ 91 w 176"/>
              <a:gd name="T63" fmla="*/ 111 h 176"/>
              <a:gd name="T64" fmla="*/ 91 w 176"/>
              <a:gd name="T65" fmla="*/ 111 h 176"/>
              <a:gd name="T66" fmla="*/ 135 w 176"/>
              <a:gd name="T67" fmla="*/ 71 h 176"/>
              <a:gd name="T68" fmla="*/ 135 w 176"/>
              <a:gd name="T69" fmla="*/ 71 h 176"/>
              <a:gd name="T70" fmla="*/ 136 w 176"/>
              <a:gd name="T71" fmla="*/ 68 h 176"/>
              <a:gd name="T72" fmla="*/ 132 w 176"/>
              <a:gd name="T73" fmla="*/ 6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76" h="176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132" y="64"/>
                </a:moveTo>
                <a:cubicBezTo>
                  <a:pt x="131" y="64"/>
                  <a:pt x="130" y="64"/>
                  <a:pt x="129" y="65"/>
                </a:cubicBezTo>
                <a:cubicBezTo>
                  <a:pt x="129" y="65"/>
                  <a:pt x="129" y="65"/>
                  <a:pt x="129" y="65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47" y="65"/>
                  <a:pt x="47" y="65"/>
                  <a:pt x="47" y="65"/>
                </a:cubicBezTo>
                <a:cubicBezTo>
                  <a:pt x="47" y="65"/>
                  <a:pt x="47" y="65"/>
                  <a:pt x="47" y="65"/>
                </a:cubicBezTo>
                <a:cubicBezTo>
                  <a:pt x="46" y="64"/>
                  <a:pt x="45" y="64"/>
                  <a:pt x="44" y="64"/>
                </a:cubicBezTo>
                <a:cubicBezTo>
                  <a:pt x="42" y="64"/>
                  <a:pt x="40" y="66"/>
                  <a:pt x="40" y="68"/>
                </a:cubicBezTo>
                <a:cubicBezTo>
                  <a:pt x="40" y="69"/>
                  <a:pt x="41" y="70"/>
                  <a:pt x="41" y="71"/>
                </a:cubicBezTo>
                <a:cubicBezTo>
                  <a:pt x="41" y="71"/>
                  <a:pt x="41" y="71"/>
                  <a:pt x="41" y="71"/>
                </a:cubicBezTo>
                <a:cubicBezTo>
                  <a:pt x="85" y="111"/>
                  <a:pt x="85" y="111"/>
                  <a:pt x="85" y="111"/>
                </a:cubicBezTo>
                <a:cubicBezTo>
                  <a:pt x="85" y="111"/>
                  <a:pt x="85" y="111"/>
                  <a:pt x="85" y="111"/>
                </a:cubicBezTo>
                <a:cubicBezTo>
                  <a:pt x="86" y="112"/>
                  <a:pt x="87" y="112"/>
                  <a:pt x="88" y="112"/>
                </a:cubicBezTo>
                <a:cubicBezTo>
                  <a:pt x="89" y="112"/>
                  <a:pt x="90" y="112"/>
                  <a:pt x="91" y="111"/>
                </a:cubicBezTo>
                <a:cubicBezTo>
                  <a:pt x="91" y="111"/>
                  <a:pt x="91" y="111"/>
                  <a:pt x="91" y="111"/>
                </a:cubicBezTo>
                <a:cubicBezTo>
                  <a:pt x="135" y="71"/>
                  <a:pt x="135" y="71"/>
                  <a:pt x="135" y="71"/>
                </a:cubicBezTo>
                <a:cubicBezTo>
                  <a:pt x="135" y="71"/>
                  <a:pt x="135" y="71"/>
                  <a:pt x="135" y="71"/>
                </a:cubicBezTo>
                <a:cubicBezTo>
                  <a:pt x="135" y="70"/>
                  <a:pt x="136" y="69"/>
                  <a:pt x="136" y="68"/>
                </a:cubicBezTo>
                <a:cubicBezTo>
                  <a:pt x="136" y="66"/>
                  <a:pt x="134" y="64"/>
                  <a:pt x="132" y="6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83" name="Freeform 328">
            <a:extLst>
              <a:ext uri="{FF2B5EF4-FFF2-40B4-BE49-F238E27FC236}">
                <a16:creationId xmlns:a16="http://schemas.microsoft.com/office/drawing/2014/main" id="{14C1DDCC-D315-43B2-9C7C-EAEB48F5CCEC}"/>
              </a:ext>
            </a:extLst>
          </p:cNvPr>
          <p:cNvSpPr>
            <a:spLocks noEditPoints="1"/>
          </p:cNvSpPr>
          <p:nvPr/>
        </p:nvSpPr>
        <p:spPr bwMode="auto">
          <a:xfrm>
            <a:off x="13779818" y="5353721"/>
            <a:ext cx="600075" cy="600075"/>
          </a:xfrm>
          <a:custGeom>
            <a:avLst/>
            <a:gdLst>
              <a:gd name="T0" fmla="*/ 135 w 176"/>
              <a:gd name="T1" fmla="*/ 105 h 176"/>
              <a:gd name="T2" fmla="*/ 91 w 176"/>
              <a:gd name="T3" fmla="*/ 65 h 176"/>
              <a:gd name="T4" fmla="*/ 91 w 176"/>
              <a:gd name="T5" fmla="*/ 65 h 176"/>
              <a:gd name="T6" fmla="*/ 88 w 176"/>
              <a:gd name="T7" fmla="*/ 64 h 176"/>
              <a:gd name="T8" fmla="*/ 85 w 176"/>
              <a:gd name="T9" fmla="*/ 65 h 176"/>
              <a:gd name="T10" fmla="*/ 85 w 176"/>
              <a:gd name="T11" fmla="*/ 65 h 176"/>
              <a:gd name="T12" fmla="*/ 41 w 176"/>
              <a:gd name="T13" fmla="*/ 105 h 176"/>
              <a:gd name="T14" fmla="*/ 41 w 176"/>
              <a:gd name="T15" fmla="*/ 105 h 176"/>
              <a:gd name="T16" fmla="*/ 40 w 176"/>
              <a:gd name="T17" fmla="*/ 108 h 176"/>
              <a:gd name="T18" fmla="*/ 44 w 176"/>
              <a:gd name="T19" fmla="*/ 112 h 176"/>
              <a:gd name="T20" fmla="*/ 47 w 176"/>
              <a:gd name="T21" fmla="*/ 111 h 176"/>
              <a:gd name="T22" fmla="*/ 47 w 176"/>
              <a:gd name="T23" fmla="*/ 111 h 176"/>
              <a:gd name="T24" fmla="*/ 88 w 176"/>
              <a:gd name="T25" fmla="*/ 73 h 176"/>
              <a:gd name="T26" fmla="*/ 129 w 176"/>
              <a:gd name="T27" fmla="*/ 111 h 176"/>
              <a:gd name="T28" fmla="*/ 129 w 176"/>
              <a:gd name="T29" fmla="*/ 111 h 176"/>
              <a:gd name="T30" fmla="*/ 132 w 176"/>
              <a:gd name="T31" fmla="*/ 112 h 176"/>
              <a:gd name="T32" fmla="*/ 136 w 176"/>
              <a:gd name="T33" fmla="*/ 108 h 176"/>
              <a:gd name="T34" fmla="*/ 135 w 176"/>
              <a:gd name="T35" fmla="*/ 105 h 176"/>
              <a:gd name="T36" fmla="*/ 160 w 176"/>
              <a:gd name="T37" fmla="*/ 0 h 176"/>
              <a:gd name="T38" fmla="*/ 16 w 176"/>
              <a:gd name="T39" fmla="*/ 0 h 176"/>
              <a:gd name="T40" fmla="*/ 0 w 176"/>
              <a:gd name="T41" fmla="*/ 16 h 176"/>
              <a:gd name="T42" fmla="*/ 0 w 176"/>
              <a:gd name="T43" fmla="*/ 160 h 176"/>
              <a:gd name="T44" fmla="*/ 16 w 176"/>
              <a:gd name="T45" fmla="*/ 176 h 176"/>
              <a:gd name="T46" fmla="*/ 160 w 176"/>
              <a:gd name="T47" fmla="*/ 176 h 176"/>
              <a:gd name="T48" fmla="*/ 176 w 176"/>
              <a:gd name="T49" fmla="*/ 160 h 176"/>
              <a:gd name="T50" fmla="*/ 176 w 176"/>
              <a:gd name="T51" fmla="*/ 16 h 176"/>
              <a:gd name="T52" fmla="*/ 160 w 176"/>
              <a:gd name="T53" fmla="*/ 0 h 176"/>
              <a:gd name="T54" fmla="*/ 168 w 176"/>
              <a:gd name="T55" fmla="*/ 160 h 176"/>
              <a:gd name="T56" fmla="*/ 160 w 176"/>
              <a:gd name="T57" fmla="*/ 168 h 176"/>
              <a:gd name="T58" fmla="*/ 16 w 176"/>
              <a:gd name="T59" fmla="*/ 168 h 176"/>
              <a:gd name="T60" fmla="*/ 8 w 176"/>
              <a:gd name="T61" fmla="*/ 160 h 176"/>
              <a:gd name="T62" fmla="*/ 8 w 176"/>
              <a:gd name="T63" fmla="*/ 16 h 176"/>
              <a:gd name="T64" fmla="*/ 16 w 176"/>
              <a:gd name="T65" fmla="*/ 8 h 176"/>
              <a:gd name="T66" fmla="*/ 160 w 176"/>
              <a:gd name="T67" fmla="*/ 8 h 176"/>
              <a:gd name="T68" fmla="*/ 168 w 176"/>
              <a:gd name="T69" fmla="*/ 16 h 176"/>
              <a:gd name="T70" fmla="*/ 168 w 176"/>
              <a:gd name="T71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76">
                <a:moveTo>
                  <a:pt x="135" y="105"/>
                </a:moveTo>
                <a:cubicBezTo>
                  <a:pt x="91" y="65"/>
                  <a:pt x="91" y="65"/>
                  <a:pt x="91" y="65"/>
                </a:cubicBezTo>
                <a:cubicBezTo>
                  <a:pt x="91" y="65"/>
                  <a:pt x="91" y="65"/>
                  <a:pt x="91" y="65"/>
                </a:cubicBezTo>
                <a:cubicBezTo>
                  <a:pt x="90" y="64"/>
                  <a:pt x="89" y="64"/>
                  <a:pt x="88" y="64"/>
                </a:cubicBezTo>
                <a:cubicBezTo>
                  <a:pt x="87" y="64"/>
                  <a:pt x="86" y="64"/>
                  <a:pt x="85" y="65"/>
                </a:cubicBezTo>
                <a:cubicBezTo>
                  <a:pt x="85" y="65"/>
                  <a:pt x="85" y="65"/>
                  <a:pt x="85" y="65"/>
                </a:cubicBezTo>
                <a:cubicBezTo>
                  <a:pt x="41" y="105"/>
                  <a:pt x="41" y="105"/>
                  <a:pt x="41" y="105"/>
                </a:cubicBezTo>
                <a:cubicBezTo>
                  <a:pt x="41" y="105"/>
                  <a:pt x="41" y="105"/>
                  <a:pt x="41" y="105"/>
                </a:cubicBezTo>
                <a:cubicBezTo>
                  <a:pt x="41" y="106"/>
                  <a:pt x="40" y="107"/>
                  <a:pt x="40" y="108"/>
                </a:cubicBezTo>
                <a:cubicBezTo>
                  <a:pt x="40" y="110"/>
                  <a:pt x="42" y="112"/>
                  <a:pt x="44" y="112"/>
                </a:cubicBezTo>
                <a:cubicBezTo>
                  <a:pt x="45" y="112"/>
                  <a:pt x="46" y="112"/>
                  <a:pt x="47" y="111"/>
                </a:cubicBezTo>
                <a:cubicBezTo>
                  <a:pt x="47" y="111"/>
                  <a:pt x="47" y="111"/>
                  <a:pt x="47" y="111"/>
                </a:cubicBezTo>
                <a:cubicBezTo>
                  <a:pt x="88" y="73"/>
                  <a:pt x="88" y="73"/>
                  <a:pt x="88" y="73"/>
                </a:cubicBezTo>
                <a:cubicBezTo>
                  <a:pt x="129" y="111"/>
                  <a:pt x="129" y="111"/>
                  <a:pt x="129" y="111"/>
                </a:cubicBezTo>
                <a:cubicBezTo>
                  <a:pt x="129" y="111"/>
                  <a:pt x="129" y="111"/>
                  <a:pt x="129" y="111"/>
                </a:cubicBezTo>
                <a:cubicBezTo>
                  <a:pt x="130" y="112"/>
                  <a:pt x="131" y="112"/>
                  <a:pt x="132" y="112"/>
                </a:cubicBezTo>
                <a:cubicBezTo>
                  <a:pt x="134" y="112"/>
                  <a:pt x="136" y="110"/>
                  <a:pt x="136" y="108"/>
                </a:cubicBezTo>
                <a:cubicBezTo>
                  <a:pt x="136" y="107"/>
                  <a:pt x="135" y="106"/>
                  <a:pt x="135" y="105"/>
                </a:cubicBez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84" name="Freeform 329">
            <a:extLst>
              <a:ext uri="{FF2B5EF4-FFF2-40B4-BE49-F238E27FC236}">
                <a16:creationId xmlns:a16="http://schemas.microsoft.com/office/drawing/2014/main" id="{1B69739D-4337-4C8A-8601-F54093894CC3}"/>
              </a:ext>
            </a:extLst>
          </p:cNvPr>
          <p:cNvSpPr>
            <a:spLocks noEditPoints="1"/>
          </p:cNvSpPr>
          <p:nvPr/>
        </p:nvSpPr>
        <p:spPr bwMode="auto">
          <a:xfrm>
            <a:off x="14924405" y="5353721"/>
            <a:ext cx="600075" cy="600075"/>
          </a:xfrm>
          <a:custGeom>
            <a:avLst/>
            <a:gdLst>
              <a:gd name="T0" fmla="*/ 100 w 176"/>
              <a:gd name="T1" fmla="*/ 40 h 176"/>
              <a:gd name="T2" fmla="*/ 97 w 176"/>
              <a:gd name="T3" fmla="*/ 41 h 176"/>
              <a:gd name="T4" fmla="*/ 97 w 176"/>
              <a:gd name="T5" fmla="*/ 41 h 176"/>
              <a:gd name="T6" fmla="*/ 57 w 176"/>
              <a:gd name="T7" fmla="*/ 85 h 176"/>
              <a:gd name="T8" fmla="*/ 57 w 176"/>
              <a:gd name="T9" fmla="*/ 85 h 176"/>
              <a:gd name="T10" fmla="*/ 56 w 176"/>
              <a:gd name="T11" fmla="*/ 88 h 176"/>
              <a:gd name="T12" fmla="*/ 57 w 176"/>
              <a:gd name="T13" fmla="*/ 91 h 176"/>
              <a:gd name="T14" fmla="*/ 57 w 176"/>
              <a:gd name="T15" fmla="*/ 91 h 176"/>
              <a:gd name="T16" fmla="*/ 97 w 176"/>
              <a:gd name="T17" fmla="*/ 135 h 176"/>
              <a:gd name="T18" fmla="*/ 97 w 176"/>
              <a:gd name="T19" fmla="*/ 135 h 176"/>
              <a:gd name="T20" fmla="*/ 100 w 176"/>
              <a:gd name="T21" fmla="*/ 136 h 176"/>
              <a:gd name="T22" fmla="*/ 104 w 176"/>
              <a:gd name="T23" fmla="*/ 132 h 176"/>
              <a:gd name="T24" fmla="*/ 103 w 176"/>
              <a:gd name="T25" fmla="*/ 129 h 176"/>
              <a:gd name="T26" fmla="*/ 103 w 176"/>
              <a:gd name="T27" fmla="*/ 129 h 176"/>
              <a:gd name="T28" fmla="*/ 65 w 176"/>
              <a:gd name="T29" fmla="*/ 88 h 176"/>
              <a:gd name="T30" fmla="*/ 103 w 176"/>
              <a:gd name="T31" fmla="*/ 47 h 176"/>
              <a:gd name="T32" fmla="*/ 103 w 176"/>
              <a:gd name="T33" fmla="*/ 47 h 176"/>
              <a:gd name="T34" fmla="*/ 104 w 176"/>
              <a:gd name="T35" fmla="*/ 44 h 176"/>
              <a:gd name="T36" fmla="*/ 100 w 176"/>
              <a:gd name="T37" fmla="*/ 40 h 176"/>
              <a:gd name="T38" fmla="*/ 160 w 176"/>
              <a:gd name="T39" fmla="*/ 0 h 176"/>
              <a:gd name="T40" fmla="*/ 16 w 176"/>
              <a:gd name="T41" fmla="*/ 0 h 176"/>
              <a:gd name="T42" fmla="*/ 0 w 176"/>
              <a:gd name="T43" fmla="*/ 16 h 176"/>
              <a:gd name="T44" fmla="*/ 0 w 176"/>
              <a:gd name="T45" fmla="*/ 160 h 176"/>
              <a:gd name="T46" fmla="*/ 16 w 176"/>
              <a:gd name="T47" fmla="*/ 176 h 176"/>
              <a:gd name="T48" fmla="*/ 160 w 176"/>
              <a:gd name="T49" fmla="*/ 176 h 176"/>
              <a:gd name="T50" fmla="*/ 176 w 176"/>
              <a:gd name="T51" fmla="*/ 160 h 176"/>
              <a:gd name="T52" fmla="*/ 176 w 176"/>
              <a:gd name="T53" fmla="*/ 16 h 176"/>
              <a:gd name="T54" fmla="*/ 160 w 176"/>
              <a:gd name="T55" fmla="*/ 0 h 176"/>
              <a:gd name="T56" fmla="*/ 168 w 176"/>
              <a:gd name="T57" fmla="*/ 160 h 176"/>
              <a:gd name="T58" fmla="*/ 160 w 176"/>
              <a:gd name="T59" fmla="*/ 168 h 176"/>
              <a:gd name="T60" fmla="*/ 16 w 176"/>
              <a:gd name="T61" fmla="*/ 168 h 176"/>
              <a:gd name="T62" fmla="*/ 8 w 176"/>
              <a:gd name="T63" fmla="*/ 160 h 176"/>
              <a:gd name="T64" fmla="*/ 8 w 176"/>
              <a:gd name="T65" fmla="*/ 16 h 176"/>
              <a:gd name="T66" fmla="*/ 16 w 176"/>
              <a:gd name="T67" fmla="*/ 8 h 176"/>
              <a:gd name="T68" fmla="*/ 160 w 176"/>
              <a:gd name="T69" fmla="*/ 8 h 176"/>
              <a:gd name="T70" fmla="*/ 168 w 176"/>
              <a:gd name="T71" fmla="*/ 16 h 176"/>
              <a:gd name="T72" fmla="*/ 168 w 176"/>
              <a:gd name="T73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76" h="176">
                <a:moveTo>
                  <a:pt x="100" y="40"/>
                </a:moveTo>
                <a:cubicBezTo>
                  <a:pt x="99" y="40"/>
                  <a:pt x="98" y="41"/>
                  <a:pt x="97" y="41"/>
                </a:cubicBezTo>
                <a:cubicBezTo>
                  <a:pt x="97" y="41"/>
                  <a:pt x="97" y="41"/>
                  <a:pt x="97" y="41"/>
                </a:cubicBezTo>
                <a:cubicBezTo>
                  <a:pt x="57" y="85"/>
                  <a:pt x="57" y="85"/>
                  <a:pt x="57" y="85"/>
                </a:cubicBezTo>
                <a:cubicBezTo>
                  <a:pt x="57" y="85"/>
                  <a:pt x="57" y="85"/>
                  <a:pt x="57" y="85"/>
                </a:cubicBezTo>
                <a:cubicBezTo>
                  <a:pt x="56" y="86"/>
                  <a:pt x="56" y="87"/>
                  <a:pt x="56" y="88"/>
                </a:cubicBezTo>
                <a:cubicBezTo>
                  <a:pt x="56" y="89"/>
                  <a:pt x="56" y="90"/>
                  <a:pt x="57" y="91"/>
                </a:cubicBezTo>
                <a:cubicBezTo>
                  <a:pt x="57" y="91"/>
                  <a:pt x="57" y="91"/>
                  <a:pt x="57" y="91"/>
                </a:cubicBezTo>
                <a:cubicBezTo>
                  <a:pt x="97" y="135"/>
                  <a:pt x="97" y="135"/>
                  <a:pt x="97" y="135"/>
                </a:cubicBezTo>
                <a:cubicBezTo>
                  <a:pt x="97" y="135"/>
                  <a:pt x="97" y="135"/>
                  <a:pt x="97" y="135"/>
                </a:cubicBezTo>
                <a:cubicBezTo>
                  <a:pt x="98" y="135"/>
                  <a:pt x="99" y="136"/>
                  <a:pt x="100" y="136"/>
                </a:cubicBezTo>
                <a:cubicBezTo>
                  <a:pt x="102" y="136"/>
                  <a:pt x="104" y="134"/>
                  <a:pt x="104" y="132"/>
                </a:cubicBezTo>
                <a:cubicBezTo>
                  <a:pt x="104" y="131"/>
                  <a:pt x="104" y="130"/>
                  <a:pt x="103" y="129"/>
                </a:cubicBezTo>
                <a:cubicBezTo>
                  <a:pt x="103" y="129"/>
                  <a:pt x="103" y="129"/>
                  <a:pt x="103" y="129"/>
                </a:cubicBezTo>
                <a:cubicBezTo>
                  <a:pt x="65" y="88"/>
                  <a:pt x="65" y="88"/>
                  <a:pt x="65" y="88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104" y="46"/>
                  <a:pt x="104" y="45"/>
                  <a:pt x="104" y="44"/>
                </a:cubicBezTo>
                <a:cubicBezTo>
                  <a:pt x="104" y="42"/>
                  <a:pt x="102" y="40"/>
                  <a:pt x="100" y="40"/>
                </a:cubicBezTo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85" name="Freeform 330">
            <a:extLst>
              <a:ext uri="{FF2B5EF4-FFF2-40B4-BE49-F238E27FC236}">
                <a16:creationId xmlns:a16="http://schemas.microsoft.com/office/drawing/2014/main" id="{0512E3A8-021C-4C6E-8019-FB0D62D9D2E6}"/>
              </a:ext>
            </a:extLst>
          </p:cNvPr>
          <p:cNvSpPr>
            <a:spLocks noEditPoints="1"/>
          </p:cNvSpPr>
          <p:nvPr/>
        </p:nvSpPr>
        <p:spPr bwMode="auto">
          <a:xfrm>
            <a:off x="16070580" y="5353721"/>
            <a:ext cx="600075" cy="600075"/>
          </a:xfrm>
          <a:custGeom>
            <a:avLst/>
            <a:gdLst>
              <a:gd name="T0" fmla="*/ 119 w 176"/>
              <a:gd name="T1" fmla="*/ 85 h 176"/>
              <a:gd name="T2" fmla="*/ 119 w 176"/>
              <a:gd name="T3" fmla="*/ 85 h 176"/>
              <a:gd name="T4" fmla="*/ 79 w 176"/>
              <a:gd name="T5" fmla="*/ 41 h 176"/>
              <a:gd name="T6" fmla="*/ 79 w 176"/>
              <a:gd name="T7" fmla="*/ 41 h 176"/>
              <a:gd name="T8" fmla="*/ 76 w 176"/>
              <a:gd name="T9" fmla="*/ 40 h 176"/>
              <a:gd name="T10" fmla="*/ 72 w 176"/>
              <a:gd name="T11" fmla="*/ 44 h 176"/>
              <a:gd name="T12" fmla="*/ 73 w 176"/>
              <a:gd name="T13" fmla="*/ 47 h 176"/>
              <a:gd name="T14" fmla="*/ 73 w 176"/>
              <a:gd name="T15" fmla="*/ 47 h 176"/>
              <a:gd name="T16" fmla="*/ 111 w 176"/>
              <a:gd name="T17" fmla="*/ 88 h 176"/>
              <a:gd name="T18" fmla="*/ 73 w 176"/>
              <a:gd name="T19" fmla="*/ 129 h 176"/>
              <a:gd name="T20" fmla="*/ 73 w 176"/>
              <a:gd name="T21" fmla="*/ 129 h 176"/>
              <a:gd name="T22" fmla="*/ 72 w 176"/>
              <a:gd name="T23" fmla="*/ 132 h 176"/>
              <a:gd name="T24" fmla="*/ 76 w 176"/>
              <a:gd name="T25" fmla="*/ 136 h 176"/>
              <a:gd name="T26" fmla="*/ 79 w 176"/>
              <a:gd name="T27" fmla="*/ 135 h 176"/>
              <a:gd name="T28" fmla="*/ 79 w 176"/>
              <a:gd name="T29" fmla="*/ 135 h 176"/>
              <a:gd name="T30" fmla="*/ 119 w 176"/>
              <a:gd name="T31" fmla="*/ 91 h 176"/>
              <a:gd name="T32" fmla="*/ 119 w 176"/>
              <a:gd name="T33" fmla="*/ 91 h 176"/>
              <a:gd name="T34" fmla="*/ 120 w 176"/>
              <a:gd name="T35" fmla="*/ 88 h 176"/>
              <a:gd name="T36" fmla="*/ 119 w 176"/>
              <a:gd name="T37" fmla="*/ 85 h 176"/>
              <a:gd name="T38" fmla="*/ 160 w 176"/>
              <a:gd name="T39" fmla="*/ 0 h 176"/>
              <a:gd name="T40" fmla="*/ 16 w 176"/>
              <a:gd name="T41" fmla="*/ 0 h 176"/>
              <a:gd name="T42" fmla="*/ 0 w 176"/>
              <a:gd name="T43" fmla="*/ 16 h 176"/>
              <a:gd name="T44" fmla="*/ 0 w 176"/>
              <a:gd name="T45" fmla="*/ 160 h 176"/>
              <a:gd name="T46" fmla="*/ 16 w 176"/>
              <a:gd name="T47" fmla="*/ 176 h 176"/>
              <a:gd name="T48" fmla="*/ 160 w 176"/>
              <a:gd name="T49" fmla="*/ 176 h 176"/>
              <a:gd name="T50" fmla="*/ 176 w 176"/>
              <a:gd name="T51" fmla="*/ 160 h 176"/>
              <a:gd name="T52" fmla="*/ 176 w 176"/>
              <a:gd name="T53" fmla="*/ 16 h 176"/>
              <a:gd name="T54" fmla="*/ 160 w 176"/>
              <a:gd name="T55" fmla="*/ 0 h 176"/>
              <a:gd name="T56" fmla="*/ 168 w 176"/>
              <a:gd name="T57" fmla="*/ 160 h 176"/>
              <a:gd name="T58" fmla="*/ 160 w 176"/>
              <a:gd name="T59" fmla="*/ 168 h 176"/>
              <a:gd name="T60" fmla="*/ 16 w 176"/>
              <a:gd name="T61" fmla="*/ 168 h 176"/>
              <a:gd name="T62" fmla="*/ 8 w 176"/>
              <a:gd name="T63" fmla="*/ 160 h 176"/>
              <a:gd name="T64" fmla="*/ 8 w 176"/>
              <a:gd name="T65" fmla="*/ 16 h 176"/>
              <a:gd name="T66" fmla="*/ 16 w 176"/>
              <a:gd name="T67" fmla="*/ 8 h 176"/>
              <a:gd name="T68" fmla="*/ 160 w 176"/>
              <a:gd name="T69" fmla="*/ 8 h 176"/>
              <a:gd name="T70" fmla="*/ 168 w 176"/>
              <a:gd name="T71" fmla="*/ 16 h 176"/>
              <a:gd name="T72" fmla="*/ 168 w 176"/>
              <a:gd name="T73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76" h="176">
                <a:moveTo>
                  <a:pt x="119" y="85"/>
                </a:moveTo>
                <a:cubicBezTo>
                  <a:pt x="119" y="85"/>
                  <a:pt x="119" y="85"/>
                  <a:pt x="119" y="85"/>
                </a:cubicBezTo>
                <a:cubicBezTo>
                  <a:pt x="79" y="41"/>
                  <a:pt x="79" y="41"/>
                  <a:pt x="79" y="41"/>
                </a:cubicBezTo>
                <a:cubicBezTo>
                  <a:pt x="79" y="41"/>
                  <a:pt x="79" y="41"/>
                  <a:pt x="79" y="41"/>
                </a:cubicBezTo>
                <a:cubicBezTo>
                  <a:pt x="78" y="41"/>
                  <a:pt x="77" y="40"/>
                  <a:pt x="76" y="40"/>
                </a:cubicBezTo>
                <a:cubicBezTo>
                  <a:pt x="74" y="40"/>
                  <a:pt x="72" y="42"/>
                  <a:pt x="72" y="44"/>
                </a:cubicBezTo>
                <a:cubicBezTo>
                  <a:pt x="72" y="45"/>
                  <a:pt x="72" y="46"/>
                  <a:pt x="73" y="47"/>
                </a:cubicBezTo>
                <a:cubicBezTo>
                  <a:pt x="73" y="47"/>
                  <a:pt x="73" y="47"/>
                  <a:pt x="73" y="47"/>
                </a:cubicBezTo>
                <a:cubicBezTo>
                  <a:pt x="111" y="88"/>
                  <a:pt x="111" y="88"/>
                  <a:pt x="111" y="88"/>
                </a:cubicBezTo>
                <a:cubicBezTo>
                  <a:pt x="73" y="129"/>
                  <a:pt x="73" y="129"/>
                  <a:pt x="73" y="129"/>
                </a:cubicBezTo>
                <a:cubicBezTo>
                  <a:pt x="73" y="129"/>
                  <a:pt x="73" y="129"/>
                  <a:pt x="73" y="129"/>
                </a:cubicBezTo>
                <a:cubicBezTo>
                  <a:pt x="72" y="130"/>
                  <a:pt x="72" y="131"/>
                  <a:pt x="72" y="132"/>
                </a:cubicBezTo>
                <a:cubicBezTo>
                  <a:pt x="72" y="134"/>
                  <a:pt x="74" y="136"/>
                  <a:pt x="76" y="136"/>
                </a:cubicBezTo>
                <a:cubicBezTo>
                  <a:pt x="77" y="136"/>
                  <a:pt x="78" y="135"/>
                  <a:pt x="79" y="135"/>
                </a:cubicBezTo>
                <a:cubicBezTo>
                  <a:pt x="79" y="135"/>
                  <a:pt x="79" y="135"/>
                  <a:pt x="79" y="135"/>
                </a:cubicBezTo>
                <a:cubicBezTo>
                  <a:pt x="119" y="91"/>
                  <a:pt x="119" y="91"/>
                  <a:pt x="119" y="91"/>
                </a:cubicBezTo>
                <a:cubicBezTo>
                  <a:pt x="119" y="91"/>
                  <a:pt x="119" y="91"/>
                  <a:pt x="119" y="91"/>
                </a:cubicBezTo>
                <a:cubicBezTo>
                  <a:pt x="120" y="90"/>
                  <a:pt x="120" y="89"/>
                  <a:pt x="120" y="88"/>
                </a:cubicBezTo>
                <a:cubicBezTo>
                  <a:pt x="120" y="87"/>
                  <a:pt x="120" y="86"/>
                  <a:pt x="119" y="85"/>
                </a:cubicBezTo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86" name="Freeform 331">
            <a:extLst>
              <a:ext uri="{FF2B5EF4-FFF2-40B4-BE49-F238E27FC236}">
                <a16:creationId xmlns:a16="http://schemas.microsoft.com/office/drawing/2014/main" id="{4832A04D-AC21-40BF-A5F2-634A11BF1743}"/>
              </a:ext>
            </a:extLst>
          </p:cNvPr>
          <p:cNvSpPr>
            <a:spLocks noEditPoints="1"/>
          </p:cNvSpPr>
          <p:nvPr/>
        </p:nvSpPr>
        <p:spPr bwMode="auto">
          <a:xfrm>
            <a:off x="17310418" y="5353721"/>
            <a:ext cx="409575" cy="600075"/>
          </a:xfrm>
          <a:custGeom>
            <a:avLst/>
            <a:gdLst>
              <a:gd name="T0" fmla="*/ 116 w 120"/>
              <a:gd name="T1" fmla="*/ 112 h 176"/>
              <a:gd name="T2" fmla="*/ 80 w 120"/>
              <a:gd name="T3" fmla="*/ 112 h 176"/>
              <a:gd name="T4" fmla="*/ 80 w 120"/>
              <a:gd name="T5" fmla="*/ 16 h 176"/>
              <a:gd name="T6" fmla="*/ 64 w 120"/>
              <a:gd name="T7" fmla="*/ 0 h 176"/>
              <a:gd name="T8" fmla="*/ 56 w 120"/>
              <a:gd name="T9" fmla="*/ 0 h 176"/>
              <a:gd name="T10" fmla="*/ 40 w 120"/>
              <a:gd name="T11" fmla="*/ 16 h 176"/>
              <a:gd name="T12" fmla="*/ 40 w 120"/>
              <a:gd name="T13" fmla="*/ 112 h 176"/>
              <a:gd name="T14" fmla="*/ 4 w 120"/>
              <a:gd name="T15" fmla="*/ 112 h 176"/>
              <a:gd name="T16" fmla="*/ 0 w 120"/>
              <a:gd name="T17" fmla="*/ 116 h 176"/>
              <a:gd name="T18" fmla="*/ 1 w 120"/>
              <a:gd name="T19" fmla="*/ 119 h 176"/>
              <a:gd name="T20" fmla="*/ 57 w 120"/>
              <a:gd name="T21" fmla="*/ 175 h 176"/>
              <a:gd name="T22" fmla="*/ 60 w 120"/>
              <a:gd name="T23" fmla="*/ 176 h 176"/>
              <a:gd name="T24" fmla="*/ 63 w 120"/>
              <a:gd name="T25" fmla="*/ 175 h 176"/>
              <a:gd name="T26" fmla="*/ 119 w 120"/>
              <a:gd name="T27" fmla="*/ 119 h 176"/>
              <a:gd name="T28" fmla="*/ 120 w 120"/>
              <a:gd name="T29" fmla="*/ 116 h 176"/>
              <a:gd name="T30" fmla="*/ 116 w 120"/>
              <a:gd name="T31" fmla="*/ 112 h 176"/>
              <a:gd name="T32" fmla="*/ 60 w 120"/>
              <a:gd name="T33" fmla="*/ 166 h 176"/>
              <a:gd name="T34" fmla="*/ 14 w 120"/>
              <a:gd name="T35" fmla="*/ 120 h 176"/>
              <a:gd name="T36" fmla="*/ 40 w 120"/>
              <a:gd name="T37" fmla="*/ 120 h 176"/>
              <a:gd name="T38" fmla="*/ 48 w 120"/>
              <a:gd name="T39" fmla="*/ 120 h 176"/>
              <a:gd name="T40" fmla="*/ 48 w 120"/>
              <a:gd name="T41" fmla="*/ 16 h 176"/>
              <a:gd name="T42" fmla="*/ 56 w 120"/>
              <a:gd name="T43" fmla="*/ 8 h 176"/>
              <a:gd name="T44" fmla="*/ 64 w 120"/>
              <a:gd name="T45" fmla="*/ 8 h 176"/>
              <a:gd name="T46" fmla="*/ 72 w 120"/>
              <a:gd name="T47" fmla="*/ 16 h 176"/>
              <a:gd name="T48" fmla="*/ 72 w 120"/>
              <a:gd name="T49" fmla="*/ 120 h 176"/>
              <a:gd name="T50" fmla="*/ 80 w 120"/>
              <a:gd name="T51" fmla="*/ 120 h 176"/>
              <a:gd name="T52" fmla="*/ 106 w 120"/>
              <a:gd name="T53" fmla="*/ 120 h 176"/>
              <a:gd name="T54" fmla="*/ 60 w 120"/>
              <a:gd name="T55" fmla="*/ 16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0" h="176">
                <a:moveTo>
                  <a:pt x="116" y="112"/>
                </a:moveTo>
                <a:cubicBezTo>
                  <a:pt x="80" y="112"/>
                  <a:pt x="80" y="112"/>
                  <a:pt x="80" y="112"/>
                </a:cubicBezTo>
                <a:cubicBezTo>
                  <a:pt x="80" y="16"/>
                  <a:pt x="80" y="16"/>
                  <a:pt x="80" y="16"/>
                </a:cubicBezTo>
                <a:cubicBezTo>
                  <a:pt x="80" y="7"/>
                  <a:pt x="73" y="0"/>
                  <a:pt x="64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7" y="0"/>
                  <a:pt x="40" y="7"/>
                  <a:pt x="40" y="16"/>
                </a:cubicBezTo>
                <a:cubicBezTo>
                  <a:pt x="40" y="112"/>
                  <a:pt x="40" y="112"/>
                  <a:pt x="40" y="112"/>
                </a:cubicBezTo>
                <a:cubicBezTo>
                  <a:pt x="4" y="112"/>
                  <a:pt x="4" y="112"/>
                  <a:pt x="4" y="112"/>
                </a:cubicBezTo>
                <a:cubicBezTo>
                  <a:pt x="2" y="112"/>
                  <a:pt x="0" y="114"/>
                  <a:pt x="0" y="116"/>
                </a:cubicBezTo>
                <a:cubicBezTo>
                  <a:pt x="0" y="117"/>
                  <a:pt x="0" y="118"/>
                  <a:pt x="1" y="119"/>
                </a:cubicBezTo>
                <a:cubicBezTo>
                  <a:pt x="57" y="175"/>
                  <a:pt x="57" y="175"/>
                  <a:pt x="57" y="175"/>
                </a:cubicBezTo>
                <a:cubicBezTo>
                  <a:pt x="58" y="176"/>
                  <a:pt x="59" y="176"/>
                  <a:pt x="60" y="176"/>
                </a:cubicBezTo>
                <a:cubicBezTo>
                  <a:pt x="61" y="176"/>
                  <a:pt x="62" y="176"/>
                  <a:pt x="63" y="175"/>
                </a:cubicBezTo>
                <a:cubicBezTo>
                  <a:pt x="119" y="119"/>
                  <a:pt x="119" y="119"/>
                  <a:pt x="119" y="119"/>
                </a:cubicBezTo>
                <a:cubicBezTo>
                  <a:pt x="120" y="118"/>
                  <a:pt x="120" y="117"/>
                  <a:pt x="120" y="116"/>
                </a:cubicBezTo>
                <a:cubicBezTo>
                  <a:pt x="120" y="114"/>
                  <a:pt x="118" y="112"/>
                  <a:pt x="116" y="112"/>
                </a:cubicBezTo>
                <a:moveTo>
                  <a:pt x="60" y="166"/>
                </a:moveTo>
                <a:cubicBezTo>
                  <a:pt x="14" y="120"/>
                  <a:pt x="14" y="120"/>
                  <a:pt x="14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2"/>
                  <a:pt x="52" y="8"/>
                  <a:pt x="56" y="8"/>
                </a:cubicBezTo>
                <a:cubicBezTo>
                  <a:pt x="64" y="8"/>
                  <a:pt x="64" y="8"/>
                  <a:pt x="64" y="8"/>
                </a:cubicBezTo>
                <a:cubicBezTo>
                  <a:pt x="68" y="8"/>
                  <a:pt x="72" y="12"/>
                  <a:pt x="72" y="16"/>
                </a:cubicBezTo>
                <a:cubicBezTo>
                  <a:pt x="72" y="120"/>
                  <a:pt x="72" y="120"/>
                  <a:pt x="72" y="120"/>
                </a:cubicBezTo>
                <a:cubicBezTo>
                  <a:pt x="80" y="120"/>
                  <a:pt x="80" y="120"/>
                  <a:pt x="80" y="120"/>
                </a:cubicBezTo>
                <a:cubicBezTo>
                  <a:pt x="106" y="120"/>
                  <a:pt x="106" y="120"/>
                  <a:pt x="106" y="120"/>
                </a:cubicBezTo>
                <a:lnTo>
                  <a:pt x="60" y="16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87" name="Freeform 332">
            <a:extLst>
              <a:ext uri="{FF2B5EF4-FFF2-40B4-BE49-F238E27FC236}">
                <a16:creationId xmlns:a16="http://schemas.microsoft.com/office/drawing/2014/main" id="{05FB3961-462F-4E79-BF73-19ECE3714AEE}"/>
              </a:ext>
            </a:extLst>
          </p:cNvPr>
          <p:cNvSpPr>
            <a:spLocks noEditPoints="1"/>
          </p:cNvSpPr>
          <p:nvPr/>
        </p:nvSpPr>
        <p:spPr bwMode="auto">
          <a:xfrm>
            <a:off x="18456593" y="5353721"/>
            <a:ext cx="409575" cy="600075"/>
          </a:xfrm>
          <a:custGeom>
            <a:avLst/>
            <a:gdLst>
              <a:gd name="T0" fmla="*/ 119 w 120"/>
              <a:gd name="T1" fmla="*/ 57 h 176"/>
              <a:gd name="T2" fmla="*/ 63 w 120"/>
              <a:gd name="T3" fmla="*/ 1 h 176"/>
              <a:gd name="T4" fmla="*/ 60 w 120"/>
              <a:gd name="T5" fmla="*/ 0 h 176"/>
              <a:gd name="T6" fmla="*/ 57 w 120"/>
              <a:gd name="T7" fmla="*/ 1 h 176"/>
              <a:gd name="T8" fmla="*/ 1 w 120"/>
              <a:gd name="T9" fmla="*/ 57 h 176"/>
              <a:gd name="T10" fmla="*/ 0 w 120"/>
              <a:gd name="T11" fmla="*/ 60 h 176"/>
              <a:gd name="T12" fmla="*/ 4 w 120"/>
              <a:gd name="T13" fmla="*/ 64 h 176"/>
              <a:gd name="T14" fmla="*/ 40 w 120"/>
              <a:gd name="T15" fmla="*/ 64 h 176"/>
              <a:gd name="T16" fmla="*/ 40 w 120"/>
              <a:gd name="T17" fmla="*/ 160 h 176"/>
              <a:gd name="T18" fmla="*/ 56 w 120"/>
              <a:gd name="T19" fmla="*/ 176 h 176"/>
              <a:gd name="T20" fmla="*/ 64 w 120"/>
              <a:gd name="T21" fmla="*/ 176 h 176"/>
              <a:gd name="T22" fmla="*/ 80 w 120"/>
              <a:gd name="T23" fmla="*/ 160 h 176"/>
              <a:gd name="T24" fmla="*/ 80 w 120"/>
              <a:gd name="T25" fmla="*/ 64 h 176"/>
              <a:gd name="T26" fmla="*/ 116 w 120"/>
              <a:gd name="T27" fmla="*/ 64 h 176"/>
              <a:gd name="T28" fmla="*/ 120 w 120"/>
              <a:gd name="T29" fmla="*/ 60 h 176"/>
              <a:gd name="T30" fmla="*/ 119 w 120"/>
              <a:gd name="T31" fmla="*/ 57 h 176"/>
              <a:gd name="T32" fmla="*/ 80 w 120"/>
              <a:gd name="T33" fmla="*/ 56 h 176"/>
              <a:gd name="T34" fmla="*/ 72 w 120"/>
              <a:gd name="T35" fmla="*/ 56 h 176"/>
              <a:gd name="T36" fmla="*/ 72 w 120"/>
              <a:gd name="T37" fmla="*/ 160 h 176"/>
              <a:gd name="T38" fmla="*/ 64 w 120"/>
              <a:gd name="T39" fmla="*/ 168 h 176"/>
              <a:gd name="T40" fmla="*/ 56 w 120"/>
              <a:gd name="T41" fmla="*/ 168 h 176"/>
              <a:gd name="T42" fmla="*/ 48 w 120"/>
              <a:gd name="T43" fmla="*/ 160 h 176"/>
              <a:gd name="T44" fmla="*/ 48 w 120"/>
              <a:gd name="T45" fmla="*/ 56 h 176"/>
              <a:gd name="T46" fmla="*/ 40 w 120"/>
              <a:gd name="T47" fmla="*/ 56 h 176"/>
              <a:gd name="T48" fmla="*/ 14 w 120"/>
              <a:gd name="T49" fmla="*/ 56 h 176"/>
              <a:gd name="T50" fmla="*/ 60 w 120"/>
              <a:gd name="T51" fmla="*/ 10 h 176"/>
              <a:gd name="T52" fmla="*/ 106 w 120"/>
              <a:gd name="T53" fmla="*/ 56 h 176"/>
              <a:gd name="T54" fmla="*/ 80 w 120"/>
              <a:gd name="T55" fmla="*/ 5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0" h="176">
                <a:moveTo>
                  <a:pt x="119" y="57"/>
                </a:moveTo>
                <a:cubicBezTo>
                  <a:pt x="63" y="1"/>
                  <a:pt x="63" y="1"/>
                  <a:pt x="63" y="1"/>
                </a:cubicBezTo>
                <a:cubicBezTo>
                  <a:pt x="62" y="0"/>
                  <a:pt x="61" y="0"/>
                  <a:pt x="60" y="0"/>
                </a:cubicBezTo>
                <a:cubicBezTo>
                  <a:pt x="59" y="0"/>
                  <a:pt x="58" y="0"/>
                  <a:pt x="57" y="1"/>
                </a:cubicBezTo>
                <a:cubicBezTo>
                  <a:pt x="1" y="57"/>
                  <a:pt x="1" y="57"/>
                  <a:pt x="1" y="57"/>
                </a:cubicBezTo>
                <a:cubicBezTo>
                  <a:pt x="0" y="58"/>
                  <a:pt x="0" y="59"/>
                  <a:pt x="0" y="60"/>
                </a:cubicBezTo>
                <a:cubicBezTo>
                  <a:pt x="0" y="62"/>
                  <a:pt x="2" y="64"/>
                  <a:pt x="4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40" y="169"/>
                  <a:pt x="47" y="176"/>
                  <a:pt x="56" y="176"/>
                </a:cubicBezTo>
                <a:cubicBezTo>
                  <a:pt x="64" y="176"/>
                  <a:pt x="64" y="176"/>
                  <a:pt x="64" y="176"/>
                </a:cubicBezTo>
                <a:cubicBezTo>
                  <a:pt x="73" y="176"/>
                  <a:pt x="80" y="169"/>
                  <a:pt x="80" y="160"/>
                </a:cubicBezTo>
                <a:cubicBezTo>
                  <a:pt x="80" y="64"/>
                  <a:pt x="80" y="64"/>
                  <a:pt x="80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8" y="64"/>
                  <a:pt x="120" y="62"/>
                  <a:pt x="120" y="60"/>
                </a:cubicBezTo>
                <a:cubicBezTo>
                  <a:pt x="120" y="59"/>
                  <a:pt x="120" y="58"/>
                  <a:pt x="119" y="57"/>
                </a:cubicBezTo>
                <a:moveTo>
                  <a:pt x="80" y="56"/>
                </a:moveTo>
                <a:cubicBezTo>
                  <a:pt x="72" y="56"/>
                  <a:pt x="72" y="56"/>
                  <a:pt x="72" y="56"/>
                </a:cubicBezTo>
                <a:cubicBezTo>
                  <a:pt x="72" y="160"/>
                  <a:pt x="72" y="160"/>
                  <a:pt x="72" y="160"/>
                </a:cubicBezTo>
                <a:cubicBezTo>
                  <a:pt x="72" y="164"/>
                  <a:pt x="68" y="168"/>
                  <a:pt x="64" y="168"/>
                </a:cubicBezTo>
                <a:cubicBezTo>
                  <a:pt x="56" y="168"/>
                  <a:pt x="56" y="168"/>
                  <a:pt x="56" y="168"/>
                </a:cubicBezTo>
                <a:cubicBezTo>
                  <a:pt x="52" y="168"/>
                  <a:pt x="48" y="164"/>
                  <a:pt x="48" y="160"/>
                </a:cubicBezTo>
                <a:cubicBezTo>
                  <a:pt x="48" y="56"/>
                  <a:pt x="48" y="56"/>
                  <a:pt x="48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14" y="56"/>
                  <a:pt x="14" y="56"/>
                  <a:pt x="14" y="56"/>
                </a:cubicBezTo>
                <a:cubicBezTo>
                  <a:pt x="60" y="10"/>
                  <a:pt x="60" y="10"/>
                  <a:pt x="60" y="10"/>
                </a:cubicBezTo>
                <a:cubicBezTo>
                  <a:pt x="106" y="56"/>
                  <a:pt x="106" y="56"/>
                  <a:pt x="106" y="56"/>
                </a:cubicBezTo>
                <a:lnTo>
                  <a:pt x="80" y="5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88" name="Freeform 333">
            <a:extLst>
              <a:ext uri="{FF2B5EF4-FFF2-40B4-BE49-F238E27FC236}">
                <a16:creationId xmlns:a16="http://schemas.microsoft.com/office/drawing/2014/main" id="{FC6A34EE-AFF0-4A80-948D-814C2AF16509}"/>
              </a:ext>
            </a:extLst>
          </p:cNvPr>
          <p:cNvSpPr>
            <a:spLocks noEditPoints="1"/>
          </p:cNvSpPr>
          <p:nvPr/>
        </p:nvSpPr>
        <p:spPr bwMode="auto">
          <a:xfrm>
            <a:off x="19505930" y="5448971"/>
            <a:ext cx="600075" cy="409575"/>
          </a:xfrm>
          <a:custGeom>
            <a:avLst/>
            <a:gdLst>
              <a:gd name="T0" fmla="*/ 160 w 176"/>
              <a:gd name="T1" fmla="*/ 40 h 120"/>
              <a:gd name="T2" fmla="*/ 64 w 176"/>
              <a:gd name="T3" fmla="*/ 40 h 120"/>
              <a:gd name="T4" fmla="*/ 64 w 176"/>
              <a:gd name="T5" fmla="*/ 4 h 120"/>
              <a:gd name="T6" fmla="*/ 60 w 176"/>
              <a:gd name="T7" fmla="*/ 0 h 120"/>
              <a:gd name="T8" fmla="*/ 57 w 176"/>
              <a:gd name="T9" fmla="*/ 1 h 120"/>
              <a:gd name="T10" fmla="*/ 1 w 176"/>
              <a:gd name="T11" fmla="*/ 57 h 120"/>
              <a:gd name="T12" fmla="*/ 0 w 176"/>
              <a:gd name="T13" fmla="*/ 60 h 120"/>
              <a:gd name="T14" fmla="*/ 1 w 176"/>
              <a:gd name="T15" fmla="*/ 63 h 120"/>
              <a:gd name="T16" fmla="*/ 57 w 176"/>
              <a:gd name="T17" fmla="*/ 119 h 120"/>
              <a:gd name="T18" fmla="*/ 60 w 176"/>
              <a:gd name="T19" fmla="*/ 120 h 120"/>
              <a:gd name="T20" fmla="*/ 64 w 176"/>
              <a:gd name="T21" fmla="*/ 116 h 120"/>
              <a:gd name="T22" fmla="*/ 64 w 176"/>
              <a:gd name="T23" fmla="*/ 80 h 120"/>
              <a:gd name="T24" fmla="*/ 160 w 176"/>
              <a:gd name="T25" fmla="*/ 80 h 120"/>
              <a:gd name="T26" fmla="*/ 176 w 176"/>
              <a:gd name="T27" fmla="*/ 64 h 120"/>
              <a:gd name="T28" fmla="*/ 176 w 176"/>
              <a:gd name="T29" fmla="*/ 56 h 120"/>
              <a:gd name="T30" fmla="*/ 160 w 176"/>
              <a:gd name="T31" fmla="*/ 40 h 120"/>
              <a:gd name="T32" fmla="*/ 168 w 176"/>
              <a:gd name="T33" fmla="*/ 64 h 120"/>
              <a:gd name="T34" fmla="*/ 160 w 176"/>
              <a:gd name="T35" fmla="*/ 72 h 120"/>
              <a:gd name="T36" fmla="*/ 56 w 176"/>
              <a:gd name="T37" fmla="*/ 72 h 120"/>
              <a:gd name="T38" fmla="*/ 56 w 176"/>
              <a:gd name="T39" fmla="*/ 80 h 120"/>
              <a:gd name="T40" fmla="*/ 56 w 176"/>
              <a:gd name="T41" fmla="*/ 106 h 120"/>
              <a:gd name="T42" fmla="*/ 10 w 176"/>
              <a:gd name="T43" fmla="*/ 60 h 120"/>
              <a:gd name="T44" fmla="*/ 56 w 176"/>
              <a:gd name="T45" fmla="*/ 14 h 120"/>
              <a:gd name="T46" fmla="*/ 56 w 176"/>
              <a:gd name="T47" fmla="*/ 40 h 120"/>
              <a:gd name="T48" fmla="*/ 56 w 176"/>
              <a:gd name="T49" fmla="*/ 48 h 120"/>
              <a:gd name="T50" fmla="*/ 160 w 176"/>
              <a:gd name="T51" fmla="*/ 48 h 120"/>
              <a:gd name="T52" fmla="*/ 168 w 176"/>
              <a:gd name="T53" fmla="*/ 56 h 120"/>
              <a:gd name="T54" fmla="*/ 168 w 176"/>
              <a:gd name="T55" fmla="*/ 6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76" h="120">
                <a:moveTo>
                  <a:pt x="160" y="40"/>
                </a:moveTo>
                <a:cubicBezTo>
                  <a:pt x="64" y="40"/>
                  <a:pt x="64" y="40"/>
                  <a:pt x="64" y="40"/>
                </a:cubicBezTo>
                <a:cubicBezTo>
                  <a:pt x="64" y="4"/>
                  <a:pt x="64" y="4"/>
                  <a:pt x="64" y="4"/>
                </a:cubicBezTo>
                <a:cubicBezTo>
                  <a:pt x="64" y="2"/>
                  <a:pt x="62" y="0"/>
                  <a:pt x="60" y="0"/>
                </a:cubicBezTo>
                <a:cubicBezTo>
                  <a:pt x="59" y="0"/>
                  <a:pt x="58" y="0"/>
                  <a:pt x="57" y="1"/>
                </a:cubicBezTo>
                <a:cubicBezTo>
                  <a:pt x="1" y="57"/>
                  <a:pt x="1" y="57"/>
                  <a:pt x="1" y="57"/>
                </a:cubicBezTo>
                <a:cubicBezTo>
                  <a:pt x="0" y="58"/>
                  <a:pt x="0" y="59"/>
                  <a:pt x="0" y="60"/>
                </a:cubicBezTo>
                <a:cubicBezTo>
                  <a:pt x="0" y="61"/>
                  <a:pt x="0" y="62"/>
                  <a:pt x="1" y="63"/>
                </a:cubicBezTo>
                <a:cubicBezTo>
                  <a:pt x="57" y="119"/>
                  <a:pt x="57" y="119"/>
                  <a:pt x="57" y="119"/>
                </a:cubicBezTo>
                <a:cubicBezTo>
                  <a:pt x="58" y="120"/>
                  <a:pt x="59" y="120"/>
                  <a:pt x="60" y="120"/>
                </a:cubicBezTo>
                <a:cubicBezTo>
                  <a:pt x="62" y="120"/>
                  <a:pt x="64" y="118"/>
                  <a:pt x="64" y="116"/>
                </a:cubicBezTo>
                <a:cubicBezTo>
                  <a:pt x="64" y="80"/>
                  <a:pt x="64" y="80"/>
                  <a:pt x="64" y="80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69" y="80"/>
                  <a:pt x="176" y="73"/>
                  <a:pt x="176" y="64"/>
                </a:cubicBezTo>
                <a:cubicBezTo>
                  <a:pt x="176" y="56"/>
                  <a:pt x="176" y="56"/>
                  <a:pt x="176" y="56"/>
                </a:cubicBezTo>
                <a:cubicBezTo>
                  <a:pt x="176" y="47"/>
                  <a:pt x="169" y="40"/>
                  <a:pt x="160" y="40"/>
                </a:cubicBezTo>
                <a:moveTo>
                  <a:pt x="168" y="64"/>
                </a:moveTo>
                <a:cubicBezTo>
                  <a:pt x="168" y="68"/>
                  <a:pt x="164" y="72"/>
                  <a:pt x="160" y="72"/>
                </a:cubicBezTo>
                <a:cubicBezTo>
                  <a:pt x="56" y="72"/>
                  <a:pt x="56" y="72"/>
                  <a:pt x="56" y="72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10" y="60"/>
                  <a:pt x="10" y="60"/>
                  <a:pt x="10" y="60"/>
                </a:cubicBezTo>
                <a:cubicBezTo>
                  <a:pt x="56" y="14"/>
                  <a:pt x="56" y="14"/>
                  <a:pt x="56" y="14"/>
                </a:cubicBezTo>
                <a:cubicBezTo>
                  <a:pt x="56" y="40"/>
                  <a:pt x="56" y="40"/>
                  <a:pt x="56" y="40"/>
                </a:cubicBezTo>
                <a:cubicBezTo>
                  <a:pt x="56" y="48"/>
                  <a:pt x="56" y="48"/>
                  <a:pt x="56" y="48"/>
                </a:cubicBezTo>
                <a:cubicBezTo>
                  <a:pt x="160" y="48"/>
                  <a:pt x="160" y="48"/>
                  <a:pt x="160" y="48"/>
                </a:cubicBezTo>
                <a:cubicBezTo>
                  <a:pt x="164" y="48"/>
                  <a:pt x="168" y="52"/>
                  <a:pt x="168" y="56"/>
                </a:cubicBezTo>
                <a:lnTo>
                  <a:pt x="168" y="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89" name="Freeform 334">
            <a:extLst>
              <a:ext uri="{FF2B5EF4-FFF2-40B4-BE49-F238E27FC236}">
                <a16:creationId xmlns:a16="http://schemas.microsoft.com/office/drawing/2014/main" id="{7BAA86B7-10BE-4375-A7C5-824F536DD924}"/>
              </a:ext>
            </a:extLst>
          </p:cNvPr>
          <p:cNvSpPr>
            <a:spLocks noEditPoints="1"/>
          </p:cNvSpPr>
          <p:nvPr/>
        </p:nvSpPr>
        <p:spPr bwMode="auto">
          <a:xfrm>
            <a:off x="20652105" y="5448971"/>
            <a:ext cx="600075" cy="409575"/>
          </a:xfrm>
          <a:custGeom>
            <a:avLst/>
            <a:gdLst>
              <a:gd name="T0" fmla="*/ 175 w 176"/>
              <a:gd name="T1" fmla="*/ 57 h 120"/>
              <a:gd name="T2" fmla="*/ 119 w 176"/>
              <a:gd name="T3" fmla="*/ 1 h 120"/>
              <a:gd name="T4" fmla="*/ 116 w 176"/>
              <a:gd name="T5" fmla="*/ 0 h 120"/>
              <a:gd name="T6" fmla="*/ 112 w 176"/>
              <a:gd name="T7" fmla="*/ 4 h 120"/>
              <a:gd name="T8" fmla="*/ 112 w 176"/>
              <a:gd name="T9" fmla="*/ 40 h 120"/>
              <a:gd name="T10" fmla="*/ 16 w 176"/>
              <a:gd name="T11" fmla="*/ 40 h 120"/>
              <a:gd name="T12" fmla="*/ 0 w 176"/>
              <a:gd name="T13" fmla="*/ 56 h 120"/>
              <a:gd name="T14" fmla="*/ 0 w 176"/>
              <a:gd name="T15" fmla="*/ 64 h 120"/>
              <a:gd name="T16" fmla="*/ 16 w 176"/>
              <a:gd name="T17" fmla="*/ 80 h 120"/>
              <a:gd name="T18" fmla="*/ 112 w 176"/>
              <a:gd name="T19" fmla="*/ 80 h 120"/>
              <a:gd name="T20" fmla="*/ 112 w 176"/>
              <a:gd name="T21" fmla="*/ 116 h 120"/>
              <a:gd name="T22" fmla="*/ 116 w 176"/>
              <a:gd name="T23" fmla="*/ 120 h 120"/>
              <a:gd name="T24" fmla="*/ 119 w 176"/>
              <a:gd name="T25" fmla="*/ 119 h 120"/>
              <a:gd name="T26" fmla="*/ 175 w 176"/>
              <a:gd name="T27" fmla="*/ 63 h 120"/>
              <a:gd name="T28" fmla="*/ 176 w 176"/>
              <a:gd name="T29" fmla="*/ 60 h 120"/>
              <a:gd name="T30" fmla="*/ 175 w 176"/>
              <a:gd name="T31" fmla="*/ 57 h 120"/>
              <a:gd name="T32" fmla="*/ 120 w 176"/>
              <a:gd name="T33" fmla="*/ 106 h 120"/>
              <a:gd name="T34" fmla="*/ 120 w 176"/>
              <a:gd name="T35" fmla="*/ 80 h 120"/>
              <a:gd name="T36" fmla="*/ 120 w 176"/>
              <a:gd name="T37" fmla="*/ 72 h 120"/>
              <a:gd name="T38" fmla="*/ 16 w 176"/>
              <a:gd name="T39" fmla="*/ 72 h 120"/>
              <a:gd name="T40" fmla="*/ 8 w 176"/>
              <a:gd name="T41" fmla="*/ 64 h 120"/>
              <a:gd name="T42" fmla="*/ 8 w 176"/>
              <a:gd name="T43" fmla="*/ 56 h 120"/>
              <a:gd name="T44" fmla="*/ 16 w 176"/>
              <a:gd name="T45" fmla="*/ 48 h 120"/>
              <a:gd name="T46" fmla="*/ 120 w 176"/>
              <a:gd name="T47" fmla="*/ 48 h 120"/>
              <a:gd name="T48" fmla="*/ 120 w 176"/>
              <a:gd name="T49" fmla="*/ 40 h 120"/>
              <a:gd name="T50" fmla="*/ 120 w 176"/>
              <a:gd name="T51" fmla="*/ 14 h 120"/>
              <a:gd name="T52" fmla="*/ 166 w 176"/>
              <a:gd name="T53" fmla="*/ 60 h 120"/>
              <a:gd name="T54" fmla="*/ 120 w 176"/>
              <a:gd name="T55" fmla="*/ 10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76" h="120">
                <a:moveTo>
                  <a:pt x="175" y="57"/>
                </a:moveTo>
                <a:cubicBezTo>
                  <a:pt x="119" y="1"/>
                  <a:pt x="119" y="1"/>
                  <a:pt x="119" y="1"/>
                </a:cubicBezTo>
                <a:cubicBezTo>
                  <a:pt x="118" y="0"/>
                  <a:pt x="117" y="0"/>
                  <a:pt x="116" y="0"/>
                </a:cubicBezTo>
                <a:cubicBezTo>
                  <a:pt x="114" y="0"/>
                  <a:pt x="112" y="2"/>
                  <a:pt x="112" y="4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6" y="40"/>
                  <a:pt x="16" y="40"/>
                  <a:pt x="16" y="40"/>
                </a:cubicBezTo>
                <a:cubicBezTo>
                  <a:pt x="7" y="40"/>
                  <a:pt x="0" y="47"/>
                  <a:pt x="0" y="56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73"/>
                  <a:pt x="7" y="80"/>
                  <a:pt x="16" y="80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12" y="116"/>
                  <a:pt x="112" y="116"/>
                  <a:pt x="112" y="116"/>
                </a:cubicBezTo>
                <a:cubicBezTo>
                  <a:pt x="112" y="118"/>
                  <a:pt x="114" y="120"/>
                  <a:pt x="116" y="120"/>
                </a:cubicBezTo>
                <a:cubicBezTo>
                  <a:pt x="117" y="120"/>
                  <a:pt x="118" y="120"/>
                  <a:pt x="119" y="119"/>
                </a:cubicBezTo>
                <a:cubicBezTo>
                  <a:pt x="175" y="63"/>
                  <a:pt x="175" y="63"/>
                  <a:pt x="175" y="63"/>
                </a:cubicBezTo>
                <a:cubicBezTo>
                  <a:pt x="176" y="62"/>
                  <a:pt x="176" y="61"/>
                  <a:pt x="176" y="60"/>
                </a:cubicBezTo>
                <a:cubicBezTo>
                  <a:pt x="176" y="59"/>
                  <a:pt x="176" y="58"/>
                  <a:pt x="175" y="57"/>
                </a:cubicBezTo>
                <a:moveTo>
                  <a:pt x="120" y="106"/>
                </a:moveTo>
                <a:cubicBezTo>
                  <a:pt x="120" y="80"/>
                  <a:pt x="120" y="80"/>
                  <a:pt x="120" y="80"/>
                </a:cubicBezTo>
                <a:cubicBezTo>
                  <a:pt x="120" y="72"/>
                  <a:pt x="120" y="72"/>
                  <a:pt x="120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2" y="72"/>
                  <a:pt x="8" y="68"/>
                  <a:pt x="8" y="64"/>
                </a:cubicBezTo>
                <a:cubicBezTo>
                  <a:pt x="8" y="56"/>
                  <a:pt x="8" y="56"/>
                  <a:pt x="8" y="56"/>
                </a:cubicBezTo>
                <a:cubicBezTo>
                  <a:pt x="8" y="52"/>
                  <a:pt x="12" y="48"/>
                  <a:pt x="16" y="48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20" y="40"/>
                  <a:pt x="120" y="40"/>
                  <a:pt x="120" y="40"/>
                </a:cubicBezTo>
                <a:cubicBezTo>
                  <a:pt x="120" y="14"/>
                  <a:pt x="120" y="14"/>
                  <a:pt x="120" y="14"/>
                </a:cubicBezTo>
                <a:cubicBezTo>
                  <a:pt x="166" y="60"/>
                  <a:pt x="166" y="60"/>
                  <a:pt x="166" y="60"/>
                </a:cubicBezTo>
                <a:lnTo>
                  <a:pt x="120" y="10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90" name="Freeform 335">
            <a:extLst>
              <a:ext uri="{FF2B5EF4-FFF2-40B4-BE49-F238E27FC236}">
                <a16:creationId xmlns:a16="http://schemas.microsoft.com/office/drawing/2014/main" id="{A0A6C41D-CE3F-4730-B6AB-8C2AC2C48786}"/>
              </a:ext>
            </a:extLst>
          </p:cNvPr>
          <p:cNvSpPr>
            <a:spLocks/>
          </p:cNvSpPr>
          <p:nvPr/>
        </p:nvSpPr>
        <p:spPr bwMode="auto">
          <a:xfrm>
            <a:off x="21879243" y="5353721"/>
            <a:ext cx="436563" cy="600075"/>
          </a:xfrm>
          <a:custGeom>
            <a:avLst/>
            <a:gdLst>
              <a:gd name="T0" fmla="*/ 127 w 128"/>
              <a:gd name="T1" fmla="*/ 41 h 176"/>
              <a:gd name="T2" fmla="*/ 87 w 128"/>
              <a:gd name="T3" fmla="*/ 1 h 176"/>
              <a:gd name="T4" fmla="*/ 84 w 128"/>
              <a:gd name="T5" fmla="*/ 0 h 176"/>
              <a:gd name="T6" fmla="*/ 80 w 128"/>
              <a:gd name="T7" fmla="*/ 4 h 176"/>
              <a:gd name="T8" fmla="*/ 81 w 128"/>
              <a:gd name="T9" fmla="*/ 7 h 176"/>
              <a:gd name="T10" fmla="*/ 114 w 128"/>
              <a:gd name="T11" fmla="*/ 40 h 176"/>
              <a:gd name="T12" fmla="*/ 4 w 128"/>
              <a:gd name="T13" fmla="*/ 40 h 176"/>
              <a:gd name="T14" fmla="*/ 0 w 128"/>
              <a:gd name="T15" fmla="*/ 44 h 176"/>
              <a:gd name="T16" fmla="*/ 0 w 128"/>
              <a:gd name="T17" fmla="*/ 172 h 176"/>
              <a:gd name="T18" fmla="*/ 4 w 128"/>
              <a:gd name="T19" fmla="*/ 176 h 176"/>
              <a:gd name="T20" fmla="*/ 8 w 128"/>
              <a:gd name="T21" fmla="*/ 172 h 176"/>
              <a:gd name="T22" fmla="*/ 8 w 128"/>
              <a:gd name="T23" fmla="*/ 48 h 176"/>
              <a:gd name="T24" fmla="*/ 114 w 128"/>
              <a:gd name="T25" fmla="*/ 48 h 176"/>
              <a:gd name="T26" fmla="*/ 81 w 128"/>
              <a:gd name="T27" fmla="*/ 81 h 176"/>
              <a:gd name="T28" fmla="*/ 80 w 128"/>
              <a:gd name="T29" fmla="*/ 84 h 176"/>
              <a:gd name="T30" fmla="*/ 84 w 128"/>
              <a:gd name="T31" fmla="*/ 88 h 176"/>
              <a:gd name="T32" fmla="*/ 87 w 128"/>
              <a:gd name="T33" fmla="*/ 87 h 176"/>
              <a:gd name="T34" fmla="*/ 127 w 128"/>
              <a:gd name="T35" fmla="*/ 47 h 176"/>
              <a:gd name="T36" fmla="*/ 128 w 128"/>
              <a:gd name="T37" fmla="*/ 44 h 176"/>
              <a:gd name="T38" fmla="*/ 127 w 128"/>
              <a:gd name="T39" fmla="*/ 4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176">
                <a:moveTo>
                  <a:pt x="127" y="41"/>
                </a:moveTo>
                <a:cubicBezTo>
                  <a:pt x="87" y="1"/>
                  <a:pt x="87" y="1"/>
                  <a:pt x="87" y="1"/>
                </a:cubicBezTo>
                <a:cubicBezTo>
                  <a:pt x="86" y="0"/>
                  <a:pt x="85" y="0"/>
                  <a:pt x="84" y="0"/>
                </a:cubicBezTo>
                <a:cubicBezTo>
                  <a:pt x="82" y="0"/>
                  <a:pt x="80" y="2"/>
                  <a:pt x="80" y="4"/>
                </a:cubicBezTo>
                <a:cubicBezTo>
                  <a:pt x="80" y="5"/>
                  <a:pt x="80" y="6"/>
                  <a:pt x="81" y="7"/>
                </a:cubicBezTo>
                <a:cubicBezTo>
                  <a:pt x="114" y="40"/>
                  <a:pt x="114" y="40"/>
                  <a:pt x="114" y="40"/>
                </a:cubicBezTo>
                <a:cubicBezTo>
                  <a:pt x="4" y="40"/>
                  <a:pt x="4" y="40"/>
                  <a:pt x="4" y="40"/>
                </a:cubicBezTo>
                <a:cubicBezTo>
                  <a:pt x="2" y="40"/>
                  <a:pt x="0" y="42"/>
                  <a:pt x="0" y="44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6" y="176"/>
                  <a:pt x="8" y="174"/>
                  <a:pt x="8" y="172"/>
                </a:cubicBezTo>
                <a:cubicBezTo>
                  <a:pt x="8" y="48"/>
                  <a:pt x="8" y="48"/>
                  <a:pt x="8" y="48"/>
                </a:cubicBezTo>
                <a:cubicBezTo>
                  <a:pt x="114" y="48"/>
                  <a:pt x="114" y="48"/>
                  <a:pt x="114" y="48"/>
                </a:cubicBezTo>
                <a:cubicBezTo>
                  <a:pt x="81" y="81"/>
                  <a:pt x="81" y="81"/>
                  <a:pt x="81" y="81"/>
                </a:cubicBezTo>
                <a:cubicBezTo>
                  <a:pt x="80" y="82"/>
                  <a:pt x="80" y="83"/>
                  <a:pt x="80" y="84"/>
                </a:cubicBezTo>
                <a:cubicBezTo>
                  <a:pt x="80" y="86"/>
                  <a:pt x="82" y="88"/>
                  <a:pt x="84" y="88"/>
                </a:cubicBezTo>
                <a:cubicBezTo>
                  <a:pt x="85" y="88"/>
                  <a:pt x="86" y="88"/>
                  <a:pt x="87" y="87"/>
                </a:cubicBezTo>
                <a:cubicBezTo>
                  <a:pt x="127" y="47"/>
                  <a:pt x="127" y="47"/>
                  <a:pt x="127" y="47"/>
                </a:cubicBezTo>
                <a:cubicBezTo>
                  <a:pt x="128" y="46"/>
                  <a:pt x="128" y="45"/>
                  <a:pt x="128" y="44"/>
                </a:cubicBezTo>
                <a:cubicBezTo>
                  <a:pt x="128" y="43"/>
                  <a:pt x="128" y="42"/>
                  <a:pt x="127" y="4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91" name="Freeform 336">
            <a:extLst>
              <a:ext uri="{FF2B5EF4-FFF2-40B4-BE49-F238E27FC236}">
                <a16:creationId xmlns:a16="http://schemas.microsoft.com/office/drawing/2014/main" id="{22EF904F-08BA-4477-917B-B028344997AD}"/>
              </a:ext>
            </a:extLst>
          </p:cNvPr>
          <p:cNvSpPr>
            <a:spLocks noEditPoints="1"/>
          </p:cNvSpPr>
          <p:nvPr/>
        </p:nvSpPr>
        <p:spPr bwMode="auto">
          <a:xfrm>
            <a:off x="22942868" y="5436271"/>
            <a:ext cx="600075" cy="434975"/>
          </a:xfrm>
          <a:custGeom>
            <a:avLst/>
            <a:gdLst>
              <a:gd name="T0" fmla="*/ 175 w 176"/>
              <a:gd name="T1" fmla="*/ 41 h 128"/>
              <a:gd name="T2" fmla="*/ 135 w 176"/>
              <a:gd name="T3" fmla="*/ 1 h 128"/>
              <a:gd name="T4" fmla="*/ 132 w 176"/>
              <a:gd name="T5" fmla="*/ 0 h 128"/>
              <a:gd name="T6" fmla="*/ 128 w 176"/>
              <a:gd name="T7" fmla="*/ 4 h 128"/>
              <a:gd name="T8" fmla="*/ 128 w 176"/>
              <a:gd name="T9" fmla="*/ 40 h 128"/>
              <a:gd name="T10" fmla="*/ 4 w 176"/>
              <a:gd name="T11" fmla="*/ 40 h 128"/>
              <a:gd name="T12" fmla="*/ 0 w 176"/>
              <a:gd name="T13" fmla="*/ 44 h 128"/>
              <a:gd name="T14" fmla="*/ 0 w 176"/>
              <a:gd name="T15" fmla="*/ 124 h 128"/>
              <a:gd name="T16" fmla="*/ 4 w 176"/>
              <a:gd name="T17" fmla="*/ 128 h 128"/>
              <a:gd name="T18" fmla="*/ 8 w 176"/>
              <a:gd name="T19" fmla="*/ 124 h 128"/>
              <a:gd name="T20" fmla="*/ 8 w 176"/>
              <a:gd name="T21" fmla="*/ 48 h 128"/>
              <a:gd name="T22" fmla="*/ 128 w 176"/>
              <a:gd name="T23" fmla="*/ 48 h 128"/>
              <a:gd name="T24" fmla="*/ 128 w 176"/>
              <a:gd name="T25" fmla="*/ 84 h 128"/>
              <a:gd name="T26" fmla="*/ 132 w 176"/>
              <a:gd name="T27" fmla="*/ 88 h 128"/>
              <a:gd name="T28" fmla="*/ 135 w 176"/>
              <a:gd name="T29" fmla="*/ 87 h 128"/>
              <a:gd name="T30" fmla="*/ 175 w 176"/>
              <a:gd name="T31" fmla="*/ 47 h 128"/>
              <a:gd name="T32" fmla="*/ 176 w 176"/>
              <a:gd name="T33" fmla="*/ 44 h 128"/>
              <a:gd name="T34" fmla="*/ 175 w 176"/>
              <a:gd name="T35" fmla="*/ 41 h 128"/>
              <a:gd name="T36" fmla="*/ 136 w 176"/>
              <a:gd name="T37" fmla="*/ 74 h 128"/>
              <a:gd name="T38" fmla="*/ 136 w 176"/>
              <a:gd name="T39" fmla="*/ 14 h 128"/>
              <a:gd name="T40" fmla="*/ 166 w 176"/>
              <a:gd name="T41" fmla="*/ 44 h 128"/>
              <a:gd name="T42" fmla="*/ 136 w 176"/>
              <a:gd name="T43" fmla="*/ 7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6" h="128">
                <a:moveTo>
                  <a:pt x="175" y="41"/>
                </a:moveTo>
                <a:cubicBezTo>
                  <a:pt x="135" y="1"/>
                  <a:pt x="135" y="1"/>
                  <a:pt x="135" y="1"/>
                </a:cubicBezTo>
                <a:cubicBezTo>
                  <a:pt x="134" y="0"/>
                  <a:pt x="133" y="0"/>
                  <a:pt x="132" y="0"/>
                </a:cubicBezTo>
                <a:cubicBezTo>
                  <a:pt x="130" y="0"/>
                  <a:pt x="128" y="2"/>
                  <a:pt x="128" y="4"/>
                </a:cubicBezTo>
                <a:cubicBezTo>
                  <a:pt x="128" y="40"/>
                  <a:pt x="128" y="40"/>
                  <a:pt x="128" y="40"/>
                </a:cubicBezTo>
                <a:cubicBezTo>
                  <a:pt x="4" y="40"/>
                  <a:pt x="4" y="40"/>
                  <a:pt x="4" y="40"/>
                </a:cubicBezTo>
                <a:cubicBezTo>
                  <a:pt x="2" y="40"/>
                  <a:pt x="0" y="42"/>
                  <a:pt x="0" y="44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26"/>
                  <a:pt x="2" y="128"/>
                  <a:pt x="4" y="128"/>
                </a:cubicBezTo>
                <a:cubicBezTo>
                  <a:pt x="6" y="128"/>
                  <a:pt x="8" y="126"/>
                  <a:pt x="8" y="124"/>
                </a:cubicBezTo>
                <a:cubicBezTo>
                  <a:pt x="8" y="48"/>
                  <a:pt x="8" y="48"/>
                  <a:pt x="8" y="48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28" y="84"/>
                  <a:pt x="128" y="84"/>
                  <a:pt x="128" y="84"/>
                </a:cubicBezTo>
                <a:cubicBezTo>
                  <a:pt x="128" y="86"/>
                  <a:pt x="130" y="88"/>
                  <a:pt x="132" y="88"/>
                </a:cubicBezTo>
                <a:cubicBezTo>
                  <a:pt x="133" y="88"/>
                  <a:pt x="134" y="88"/>
                  <a:pt x="135" y="87"/>
                </a:cubicBezTo>
                <a:cubicBezTo>
                  <a:pt x="175" y="47"/>
                  <a:pt x="175" y="47"/>
                  <a:pt x="175" y="47"/>
                </a:cubicBezTo>
                <a:cubicBezTo>
                  <a:pt x="176" y="46"/>
                  <a:pt x="176" y="45"/>
                  <a:pt x="176" y="44"/>
                </a:cubicBezTo>
                <a:cubicBezTo>
                  <a:pt x="176" y="43"/>
                  <a:pt x="176" y="42"/>
                  <a:pt x="175" y="41"/>
                </a:cubicBezTo>
                <a:moveTo>
                  <a:pt x="136" y="74"/>
                </a:moveTo>
                <a:cubicBezTo>
                  <a:pt x="136" y="14"/>
                  <a:pt x="136" y="14"/>
                  <a:pt x="136" y="14"/>
                </a:cubicBezTo>
                <a:cubicBezTo>
                  <a:pt x="166" y="44"/>
                  <a:pt x="166" y="44"/>
                  <a:pt x="166" y="44"/>
                </a:cubicBezTo>
                <a:lnTo>
                  <a:pt x="136" y="7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92" name="Freeform 337">
            <a:extLst>
              <a:ext uri="{FF2B5EF4-FFF2-40B4-BE49-F238E27FC236}">
                <a16:creationId xmlns:a16="http://schemas.microsoft.com/office/drawing/2014/main" id="{87070EE4-D368-4A94-9719-2AD76AEA59EC}"/>
              </a:ext>
            </a:extLst>
          </p:cNvPr>
          <p:cNvSpPr>
            <a:spLocks noEditPoints="1"/>
          </p:cNvSpPr>
          <p:nvPr/>
        </p:nvSpPr>
        <p:spPr bwMode="auto">
          <a:xfrm>
            <a:off x="12633643" y="6498309"/>
            <a:ext cx="600075" cy="600075"/>
          </a:xfrm>
          <a:custGeom>
            <a:avLst/>
            <a:gdLst>
              <a:gd name="T0" fmla="*/ 76 w 176"/>
              <a:gd name="T1" fmla="*/ 96 h 176"/>
              <a:gd name="T2" fmla="*/ 73 w 176"/>
              <a:gd name="T3" fmla="*/ 97 h 176"/>
              <a:gd name="T4" fmla="*/ 8 w 176"/>
              <a:gd name="T5" fmla="*/ 162 h 176"/>
              <a:gd name="T6" fmla="*/ 8 w 176"/>
              <a:gd name="T7" fmla="*/ 116 h 176"/>
              <a:gd name="T8" fmla="*/ 4 w 176"/>
              <a:gd name="T9" fmla="*/ 112 h 176"/>
              <a:gd name="T10" fmla="*/ 0 w 176"/>
              <a:gd name="T11" fmla="*/ 116 h 176"/>
              <a:gd name="T12" fmla="*/ 0 w 176"/>
              <a:gd name="T13" fmla="*/ 172 h 176"/>
              <a:gd name="T14" fmla="*/ 4 w 176"/>
              <a:gd name="T15" fmla="*/ 176 h 176"/>
              <a:gd name="T16" fmla="*/ 60 w 176"/>
              <a:gd name="T17" fmla="*/ 176 h 176"/>
              <a:gd name="T18" fmla="*/ 64 w 176"/>
              <a:gd name="T19" fmla="*/ 172 h 176"/>
              <a:gd name="T20" fmla="*/ 60 w 176"/>
              <a:gd name="T21" fmla="*/ 168 h 176"/>
              <a:gd name="T22" fmla="*/ 14 w 176"/>
              <a:gd name="T23" fmla="*/ 168 h 176"/>
              <a:gd name="T24" fmla="*/ 79 w 176"/>
              <a:gd name="T25" fmla="*/ 103 h 176"/>
              <a:gd name="T26" fmla="*/ 80 w 176"/>
              <a:gd name="T27" fmla="*/ 100 h 176"/>
              <a:gd name="T28" fmla="*/ 76 w 176"/>
              <a:gd name="T29" fmla="*/ 96 h 176"/>
              <a:gd name="T30" fmla="*/ 172 w 176"/>
              <a:gd name="T31" fmla="*/ 0 h 176"/>
              <a:gd name="T32" fmla="*/ 116 w 176"/>
              <a:gd name="T33" fmla="*/ 0 h 176"/>
              <a:gd name="T34" fmla="*/ 112 w 176"/>
              <a:gd name="T35" fmla="*/ 4 h 176"/>
              <a:gd name="T36" fmla="*/ 116 w 176"/>
              <a:gd name="T37" fmla="*/ 8 h 176"/>
              <a:gd name="T38" fmla="*/ 162 w 176"/>
              <a:gd name="T39" fmla="*/ 8 h 176"/>
              <a:gd name="T40" fmla="*/ 97 w 176"/>
              <a:gd name="T41" fmla="*/ 73 h 176"/>
              <a:gd name="T42" fmla="*/ 96 w 176"/>
              <a:gd name="T43" fmla="*/ 76 h 176"/>
              <a:gd name="T44" fmla="*/ 100 w 176"/>
              <a:gd name="T45" fmla="*/ 80 h 176"/>
              <a:gd name="T46" fmla="*/ 103 w 176"/>
              <a:gd name="T47" fmla="*/ 79 h 176"/>
              <a:gd name="T48" fmla="*/ 168 w 176"/>
              <a:gd name="T49" fmla="*/ 14 h 176"/>
              <a:gd name="T50" fmla="*/ 168 w 176"/>
              <a:gd name="T51" fmla="*/ 60 h 176"/>
              <a:gd name="T52" fmla="*/ 172 w 176"/>
              <a:gd name="T53" fmla="*/ 64 h 176"/>
              <a:gd name="T54" fmla="*/ 176 w 176"/>
              <a:gd name="T55" fmla="*/ 60 h 176"/>
              <a:gd name="T56" fmla="*/ 176 w 176"/>
              <a:gd name="T57" fmla="*/ 4 h 176"/>
              <a:gd name="T58" fmla="*/ 172 w 176"/>
              <a:gd name="T59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6" h="176">
                <a:moveTo>
                  <a:pt x="76" y="96"/>
                </a:moveTo>
                <a:cubicBezTo>
                  <a:pt x="75" y="96"/>
                  <a:pt x="74" y="96"/>
                  <a:pt x="73" y="97"/>
                </a:cubicBezTo>
                <a:cubicBezTo>
                  <a:pt x="8" y="162"/>
                  <a:pt x="8" y="162"/>
                  <a:pt x="8" y="162"/>
                </a:cubicBezTo>
                <a:cubicBezTo>
                  <a:pt x="8" y="116"/>
                  <a:pt x="8" y="116"/>
                  <a:pt x="8" y="116"/>
                </a:cubicBezTo>
                <a:cubicBezTo>
                  <a:pt x="8" y="114"/>
                  <a:pt x="6" y="112"/>
                  <a:pt x="4" y="112"/>
                </a:cubicBezTo>
                <a:cubicBezTo>
                  <a:pt x="2" y="112"/>
                  <a:pt x="0" y="114"/>
                  <a:pt x="0" y="116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60" y="176"/>
                  <a:pt x="60" y="176"/>
                  <a:pt x="60" y="176"/>
                </a:cubicBezTo>
                <a:cubicBezTo>
                  <a:pt x="62" y="176"/>
                  <a:pt x="64" y="174"/>
                  <a:pt x="64" y="172"/>
                </a:cubicBezTo>
                <a:cubicBezTo>
                  <a:pt x="64" y="170"/>
                  <a:pt x="62" y="168"/>
                  <a:pt x="60" y="168"/>
                </a:cubicBezTo>
                <a:cubicBezTo>
                  <a:pt x="14" y="168"/>
                  <a:pt x="14" y="168"/>
                  <a:pt x="14" y="168"/>
                </a:cubicBezTo>
                <a:cubicBezTo>
                  <a:pt x="79" y="103"/>
                  <a:pt x="79" y="103"/>
                  <a:pt x="79" y="103"/>
                </a:cubicBezTo>
                <a:cubicBezTo>
                  <a:pt x="80" y="102"/>
                  <a:pt x="80" y="101"/>
                  <a:pt x="80" y="100"/>
                </a:cubicBezTo>
                <a:cubicBezTo>
                  <a:pt x="80" y="98"/>
                  <a:pt x="78" y="96"/>
                  <a:pt x="76" y="96"/>
                </a:cubicBezTo>
                <a:moveTo>
                  <a:pt x="172" y="0"/>
                </a:moveTo>
                <a:cubicBezTo>
                  <a:pt x="116" y="0"/>
                  <a:pt x="116" y="0"/>
                  <a:pt x="116" y="0"/>
                </a:cubicBezTo>
                <a:cubicBezTo>
                  <a:pt x="114" y="0"/>
                  <a:pt x="112" y="2"/>
                  <a:pt x="112" y="4"/>
                </a:cubicBezTo>
                <a:cubicBezTo>
                  <a:pt x="112" y="6"/>
                  <a:pt x="114" y="8"/>
                  <a:pt x="116" y="8"/>
                </a:cubicBezTo>
                <a:cubicBezTo>
                  <a:pt x="162" y="8"/>
                  <a:pt x="162" y="8"/>
                  <a:pt x="162" y="8"/>
                </a:cubicBezTo>
                <a:cubicBezTo>
                  <a:pt x="97" y="73"/>
                  <a:pt x="97" y="73"/>
                  <a:pt x="97" y="73"/>
                </a:cubicBezTo>
                <a:cubicBezTo>
                  <a:pt x="96" y="74"/>
                  <a:pt x="96" y="75"/>
                  <a:pt x="96" y="76"/>
                </a:cubicBezTo>
                <a:cubicBezTo>
                  <a:pt x="96" y="78"/>
                  <a:pt x="98" y="80"/>
                  <a:pt x="100" y="80"/>
                </a:cubicBezTo>
                <a:cubicBezTo>
                  <a:pt x="101" y="80"/>
                  <a:pt x="102" y="80"/>
                  <a:pt x="103" y="79"/>
                </a:cubicBezTo>
                <a:cubicBezTo>
                  <a:pt x="168" y="14"/>
                  <a:pt x="168" y="14"/>
                  <a:pt x="168" y="14"/>
                </a:cubicBezTo>
                <a:cubicBezTo>
                  <a:pt x="168" y="60"/>
                  <a:pt x="168" y="60"/>
                  <a:pt x="168" y="60"/>
                </a:cubicBezTo>
                <a:cubicBezTo>
                  <a:pt x="168" y="62"/>
                  <a:pt x="170" y="64"/>
                  <a:pt x="172" y="64"/>
                </a:cubicBezTo>
                <a:cubicBezTo>
                  <a:pt x="174" y="64"/>
                  <a:pt x="176" y="62"/>
                  <a:pt x="176" y="60"/>
                </a:cubicBezTo>
                <a:cubicBezTo>
                  <a:pt x="176" y="4"/>
                  <a:pt x="176" y="4"/>
                  <a:pt x="176" y="4"/>
                </a:cubicBezTo>
                <a:cubicBezTo>
                  <a:pt x="176" y="2"/>
                  <a:pt x="174" y="0"/>
                  <a:pt x="172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93" name="Freeform 338">
            <a:extLst>
              <a:ext uri="{FF2B5EF4-FFF2-40B4-BE49-F238E27FC236}">
                <a16:creationId xmlns:a16="http://schemas.microsoft.com/office/drawing/2014/main" id="{5BD3BD3B-6FCA-47DA-9EC2-02E7A1780D22}"/>
              </a:ext>
            </a:extLst>
          </p:cNvPr>
          <p:cNvSpPr>
            <a:spLocks noEditPoints="1"/>
          </p:cNvSpPr>
          <p:nvPr/>
        </p:nvSpPr>
        <p:spPr bwMode="auto">
          <a:xfrm>
            <a:off x="13779818" y="6498309"/>
            <a:ext cx="600075" cy="600075"/>
          </a:xfrm>
          <a:custGeom>
            <a:avLst/>
            <a:gdLst>
              <a:gd name="T0" fmla="*/ 76 w 176"/>
              <a:gd name="T1" fmla="*/ 96 h 176"/>
              <a:gd name="T2" fmla="*/ 20 w 176"/>
              <a:gd name="T3" fmla="*/ 96 h 176"/>
              <a:gd name="T4" fmla="*/ 16 w 176"/>
              <a:gd name="T5" fmla="*/ 100 h 176"/>
              <a:gd name="T6" fmla="*/ 20 w 176"/>
              <a:gd name="T7" fmla="*/ 104 h 176"/>
              <a:gd name="T8" fmla="*/ 66 w 176"/>
              <a:gd name="T9" fmla="*/ 104 h 176"/>
              <a:gd name="T10" fmla="*/ 1 w 176"/>
              <a:gd name="T11" fmla="*/ 169 h 176"/>
              <a:gd name="T12" fmla="*/ 0 w 176"/>
              <a:gd name="T13" fmla="*/ 172 h 176"/>
              <a:gd name="T14" fmla="*/ 4 w 176"/>
              <a:gd name="T15" fmla="*/ 176 h 176"/>
              <a:gd name="T16" fmla="*/ 7 w 176"/>
              <a:gd name="T17" fmla="*/ 175 h 176"/>
              <a:gd name="T18" fmla="*/ 72 w 176"/>
              <a:gd name="T19" fmla="*/ 110 h 176"/>
              <a:gd name="T20" fmla="*/ 72 w 176"/>
              <a:gd name="T21" fmla="*/ 156 h 176"/>
              <a:gd name="T22" fmla="*/ 76 w 176"/>
              <a:gd name="T23" fmla="*/ 160 h 176"/>
              <a:gd name="T24" fmla="*/ 80 w 176"/>
              <a:gd name="T25" fmla="*/ 156 h 176"/>
              <a:gd name="T26" fmla="*/ 80 w 176"/>
              <a:gd name="T27" fmla="*/ 100 h 176"/>
              <a:gd name="T28" fmla="*/ 76 w 176"/>
              <a:gd name="T29" fmla="*/ 96 h 176"/>
              <a:gd name="T30" fmla="*/ 176 w 176"/>
              <a:gd name="T31" fmla="*/ 4 h 176"/>
              <a:gd name="T32" fmla="*/ 172 w 176"/>
              <a:gd name="T33" fmla="*/ 0 h 176"/>
              <a:gd name="T34" fmla="*/ 169 w 176"/>
              <a:gd name="T35" fmla="*/ 1 h 176"/>
              <a:gd name="T36" fmla="*/ 104 w 176"/>
              <a:gd name="T37" fmla="*/ 66 h 176"/>
              <a:gd name="T38" fmla="*/ 104 w 176"/>
              <a:gd name="T39" fmla="*/ 20 h 176"/>
              <a:gd name="T40" fmla="*/ 100 w 176"/>
              <a:gd name="T41" fmla="*/ 16 h 176"/>
              <a:gd name="T42" fmla="*/ 96 w 176"/>
              <a:gd name="T43" fmla="*/ 20 h 176"/>
              <a:gd name="T44" fmla="*/ 96 w 176"/>
              <a:gd name="T45" fmla="*/ 76 h 176"/>
              <a:gd name="T46" fmla="*/ 100 w 176"/>
              <a:gd name="T47" fmla="*/ 80 h 176"/>
              <a:gd name="T48" fmla="*/ 156 w 176"/>
              <a:gd name="T49" fmla="*/ 80 h 176"/>
              <a:gd name="T50" fmla="*/ 160 w 176"/>
              <a:gd name="T51" fmla="*/ 76 h 176"/>
              <a:gd name="T52" fmla="*/ 156 w 176"/>
              <a:gd name="T53" fmla="*/ 72 h 176"/>
              <a:gd name="T54" fmla="*/ 110 w 176"/>
              <a:gd name="T55" fmla="*/ 72 h 176"/>
              <a:gd name="T56" fmla="*/ 175 w 176"/>
              <a:gd name="T57" fmla="*/ 7 h 176"/>
              <a:gd name="T58" fmla="*/ 176 w 176"/>
              <a:gd name="T59" fmla="*/ 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6" h="176">
                <a:moveTo>
                  <a:pt x="76" y="96"/>
                </a:moveTo>
                <a:cubicBezTo>
                  <a:pt x="20" y="96"/>
                  <a:pt x="20" y="96"/>
                  <a:pt x="20" y="96"/>
                </a:cubicBezTo>
                <a:cubicBezTo>
                  <a:pt x="18" y="96"/>
                  <a:pt x="16" y="98"/>
                  <a:pt x="16" y="100"/>
                </a:cubicBezTo>
                <a:cubicBezTo>
                  <a:pt x="16" y="102"/>
                  <a:pt x="18" y="104"/>
                  <a:pt x="20" y="104"/>
                </a:cubicBezTo>
                <a:cubicBezTo>
                  <a:pt x="66" y="104"/>
                  <a:pt x="66" y="104"/>
                  <a:pt x="66" y="104"/>
                </a:cubicBezTo>
                <a:cubicBezTo>
                  <a:pt x="1" y="169"/>
                  <a:pt x="1" y="169"/>
                  <a:pt x="1" y="169"/>
                </a:cubicBezTo>
                <a:cubicBezTo>
                  <a:pt x="0" y="170"/>
                  <a:pt x="0" y="171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5" y="176"/>
                  <a:pt x="6" y="176"/>
                  <a:pt x="7" y="175"/>
                </a:cubicBezTo>
                <a:cubicBezTo>
                  <a:pt x="72" y="110"/>
                  <a:pt x="72" y="110"/>
                  <a:pt x="72" y="110"/>
                </a:cubicBezTo>
                <a:cubicBezTo>
                  <a:pt x="72" y="156"/>
                  <a:pt x="72" y="156"/>
                  <a:pt x="72" y="156"/>
                </a:cubicBezTo>
                <a:cubicBezTo>
                  <a:pt x="72" y="158"/>
                  <a:pt x="74" y="160"/>
                  <a:pt x="76" y="160"/>
                </a:cubicBezTo>
                <a:cubicBezTo>
                  <a:pt x="78" y="160"/>
                  <a:pt x="80" y="158"/>
                  <a:pt x="80" y="156"/>
                </a:cubicBezTo>
                <a:cubicBezTo>
                  <a:pt x="80" y="100"/>
                  <a:pt x="80" y="100"/>
                  <a:pt x="80" y="100"/>
                </a:cubicBezTo>
                <a:cubicBezTo>
                  <a:pt x="80" y="98"/>
                  <a:pt x="78" y="96"/>
                  <a:pt x="76" y="96"/>
                </a:cubicBezTo>
                <a:moveTo>
                  <a:pt x="176" y="4"/>
                </a:moveTo>
                <a:cubicBezTo>
                  <a:pt x="176" y="2"/>
                  <a:pt x="174" y="0"/>
                  <a:pt x="172" y="0"/>
                </a:cubicBezTo>
                <a:cubicBezTo>
                  <a:pt x="171" y="0"/>
                  <a:pt x="170" y="0"/>
                  <a:pt x="169" y="1"/>
                </a:cubicBezTo>
                <a:cubicBezTo>
                  <a:pt x="104" y="66"/>
                  <a:pt x="104" y="66"/>
                  <a:pt x="104" y="66"/>
                </a:cubicBezTo>
                <a:cubicBezTo>
                  <a:pt x="104" y="20"/>
                  <a:pt x="104" y="20"/>
                  <a:pt x="104" y="20"/>
                </a:cubicBezTo>
                <a:cubicBezTo>
                  <a:pt x="104" y="18"/>
                  <a:pt x="102" y="16"/>
                  <a:pt x="100" y="16"/>
                </a:cubicBezTo>
                <a:cubicBezTo>
                  <a:pt x="98" y="16"/>
                  <a:pt x="96" y="18"/>
                  <a:pt x="96" y="20"/>
                </a:cubicBezTo>
                <a:cubicBezTo>
                  <a:pt x="96" y="76"/>
                  <a:pt x="96" y="76"/>
                  <a:pt x="96" y="76"/>
                </a:cubicBezTo>
                <a:cubicBezTo>
                  <a:pt x="96" y="78"/>
                  <a:pt x="98" y="80"/>
                  <a:pt x="100" y="80"/>
                </a:cubicBezTo>
                <a:cubicBezTo>
                  <a:pt x="156" y="80"/>
                  <a:pt x="156" y="80"/>
                  <a:pt x="156" y="80"/>
                </a:cubicBezTo>
                <a:cubicBezTo>
                  <a:pt x="158" y="80"/>
                  <a:pt x="160" y="78"/>
                  <a:pt x="160" y="76"/>
                </a:cubicBezTo>
                <a:cubicBezTo>
                  <a:pt x="160" y="74"/>
                  <a:pt x="158" y="72"/>
                  <a:pt x="156" y="72"/>
                </a:cubicBezTo>
                <a:cubicBezTo>
                  <a:pt x="110" y="72"/>
                  <a:pt x="110" y="72"/>
                  <a:pt x="110" y="72"/>
                </a:cubicBezTo>
                <a:cubicBezTo>
                  <a:pt x="175" y="7"/>
                  <a:pt x="175" y="7"/>
                  <a:pt x="175" y="7"/>
                </a:cubicBezTo>
                <a:cubicBezTo>
                  <a:pt x="176" y="6"/>
                  <a:pt x="176" y="5"/>
                  <a:pt x="176" y="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94" name="Freeform 339">
            <a:extLst>
              <a:ext uri="{FF2B5EF4-FFF2-40B4-BE49-F238E27FC236}">
                <a16:creationId xmlns:a16="http://schemas.microsoft.com/office/drawing/2014/main" id="{4FE50611-21E9-4F28-9615-8D0FDB3B935D}"/>
              </a:ext>
            </a:extLst>
          </p:cNvPr>
          <p:cNvSpPr>
            <a:spLocks noEditPoints="1"/>
          </p:cNvSpPr>
          <p:nvPr/>
        </p:nvSpPr>
        <p:spPr bwMode="auto">
          <a:xfrm>
            <a:off x="14924405" y="6498309"/>
            <a:ext cx="600075" cy="600075"/>
          </a:xfrm>
          <a:custGeom>
            <a:avLst/>
            <a:gdLst>
              <a:gd name="T0" fmla="*/ 140 w 176"/>
              <a:gd name="T1" fmla="*/ 56 h 176"/>
              <a:gd name="T2" fmla="*/ 136 w 176"/>
              <a:gd name="T3" fmla="*/ 60 h 176"/>
              <a:gd name="T4" fmla="*/ 136 w 176"/>
              <a:gd name="T5" fmla="*/ 168 h 176"/>
              <a:gd name="T6" fmla="*/ 8 w 176"/>
              <a:gd name="T7" fmla="*/ 168 h 176"/>
              <a:gd name="T8" fmla="*/ 8 w 176"/>
              <a:gd name="T9" fmla="*/ 40 h 176"/>
              <a:gd name="T10" fmla="*/ 116 w 176"/>
              <a:gd name="T11" fmla="*/ 40 h 176"/>
              <a:gd name="T12" fmla="*/ 120 w 176"/>
              <a:gd name="T13" fmla="*/ 36 h 176"/>
              <a:gd name="T14" fmla="*/ 116 w 176"/>
              <a:gd name="T15" fmla="*/ 32 h 176"/>
              <a:gd name="T16" fmla="*/ 4 w 176"/>
              <a:gd name="T17" fmla="*/ 32 h 176"/>
              <a:gd name="T18" fmla="*/ 0 w 176"/>
              <a:gd name="T19" fmla="*/ 36 h 176"/>
              <a:gd name="T20" fmla="*/ 0 w 176"/>
              <a:gd name="T21" fmla="*/ 172 h 176"/>
              <a:gd name="T22" fmla="*/ 4 w 176"/>
              <a:gd name="T23" fmla="*/ 176 h 176"/>
              <a:gd name="T24" fmla="*/ 140 w 176"/>
              <a:gd name="T25" fmla="*/ 176 h 176"/>
              <a:gd name="T26" fmla="*/ 144 w 176"/>
              <a:gd name="T27" fmla="*/ 172 h 176"/>
              <a:gd name="T28" fmla="*/ 144 w 176"/>
              <a:gd name="T29" fmla="*/ 60 h 176"/>
              <a:gd name="T30" fmla="*/ 140 w 176"/>
              <a:gd name="T31" fmla="*/ 56 h 176"/>
              <a:gd name="T32" fmla="*/ 172 w 176"/>
              <a:gd name="T33" fmla="*/ 0 h 176"/>
              <a:gd name="T34" fmla="*/ 132 w 176"/>
              <a:gd name="T35" fmla="*/ 0 h 176"/>
              <a:gd name="T36" fmla="*/ 128 w 176"/>
              <a:gd name="T37" fmla="*/ 4 h 176"/>
              <a:gd name="T38" fmla="*/ 132 w 176"/>
              <a:gd name="T39" fmla="*/ 8 h 176"/>
              <a:gd name="T40" fmla="*/ 162 w 176"/>
              <a:gd name="T41" fmla="*/ 8 h 176"/>
              <a:gd name="T42" fmla="*/ 49 w 176"/>
              <a:gd name="T43" fmla="*/ 121 h 176"/>
              <a:gd name="T44" fmla="*/ 48 w 176"/>
              <a:gd name="T45" fmla="*/ 124 h 176"/>
              <a:gd name="T46" fmla="*/ 52 w 176"/>
              <a:gd name="T47" fmla="*/ 128 h 176"/>
              <a:gd name="T48" fmla="*/ 55 w 176"/>
              <a:gd name="T49" fmla="*/ 127 h 176"/>
              <a:gd name="T50" fmla="*/ 168 w 176"/>
              <a:gd name="T51" fmla="*/ 14 h 176"/>
              <a:gd name="T52" fmla="*/ 168 w 176"/>
              <a:gd name="T53" fmla="*/ 44 h 176"/>
              <a:gd name="T54" fmla="*/ 172 w 176"/>
              <a:gd name="T55" fmla="*/ 48 h 176"/>
              <a:gd name="T56" fmla="*/ 176 w 176"/>
              <a:gd name="T57" fmla="*/ 44 h 176"/>
              <a:gd name="T58" fmla="*/ 176 w 176"/>
              <a:gd name="T59" fmla="*/ 4 h 176"/>
              <a:gd name="T60" fmla="*/ 172 w 176"/>
              <a:gd name="T61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76" h="176">
                <a:moveTo>
                  <a:pt x="140" y="56"/>
                </a:moveTo>
                <a:cubicBezTo>
                  <a:pt x="138" y="56"/>
                  <a:pt x="136" y="58"/>
                  <a:pt x="136" y="60"/>
                </a:cubicBezTo>
                <a:cubicBezTo>
                  <a:pt x="136" y="168"/>
                  <a:pt x="136" y="168"/>
                  <a:pt x="136" y="168"/>
                </a:cubicBezTo>
                <a:cubicBezTo>
                  <a:pt x="8" y="168"/>
                  <a:pt x="8" y="168"/>
                  <a:pt x="8" y="168"/>
                </a:cubicBezTo>
                <a:cubicBezTo>
                  <a:pt x="8" y="40"/>
                  <a:pt x="8" y="40"/>
                  <a:pt x="8" y="40"/>
                </a:cubicBezTo>
                <a:cubicBezTo>
                  <a:pt x="116" y="40"/>
                  <a:pt x="116" y="40"/>
                  <a:pt x="116" y="40"/>
                </a:cubicBezTo>
                <a:cubicBezTo>
                  <a:pt x="118" y="40"/>
                  <a:pt x="120" y="38"/>
                  <a:pt x="120" y="36"/>
                </a:cubicBezTo>
                <a:cubicBezTo>
                  <a:pt x="120" y="34"/>
                  <a:pt x="118" y="32"/>
                  <a:pt x="116" y="32"/>
                </a:cubicBezTo>
                <a:cubicBezTo>
                  <a:pt x="4" y="32"/>
                  <a:pt x="4" y="32"/>
                  <a:pt x="4" y="32"/>
                </a:cubicBezTo>
                <a:cubicBezTo>
                  <a:pt x="2" y="32"/>
                  <a:pt x="0" y="34"/>
                  <a:pt x="0" y="36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140" y="176"/>
                  <a:pt x="140" y="176"/>
                  <a:pt x="140" y="176"/>
                </a:cubicBezTo>
                <a:cubicBezTo>
                  <a:pt x="142" y="176"/>
                  <a:pt x="144" y="174"/>
                  <a:pt x="144" y="172"/>
                </a:cubicBezTo>
                <a:cubicBezTo>
                  <a:pt x="144" y="60"/>
                  <a:pt x="144" y="60"/>
                  <a:pt x="144" y="60"/>
                </a:cubicBezTo>
                <a:cubicBezTo>
                  <a:pt x="144" y="58"/>
                  <a:pt x="142" y="56"/>
                  <a:pt x="140" y="56"/>
                </a:cubicBezTo>
                <a:moveTo>
                  <a:pt x="172" y="0"/>
                </a:moveTo>
                <a:cubicBezTo>
                  <a:pt x="132" y="0"/>
                  <a:pt x="132" y="0"/>
                  <a:pt x="132" y="0"/>
                </a:cubicBezTo>
                <a:cubicBezTo>
                  <a:pt x="130" y="0"/>
                  <a:pt x="128" y="2"/>
                  <a:pt x="128" y="4"/>
                </a:cubicBezTo>
                <a:cubicBezTo>
                  <a:pt x="128" y="6"/>
                  <a:pt x="130" y="8"/>
                  <a:pt x="132" y="8"/>
                </a:cubicBezTo>
                <a:cubicBezTo>
                  <a:pt x="162" y="8"/>
                  <a:pt x="162" y="8"/>
                  <a:pt x="162" y="8"/>
                </a:cubicBezTo>
                <a:cubicBezTo>
                  <a:pt x="49" y="121"/>
                  <a:pt x="49" y="121"/>
                  <a:pt x="49" y="121"/>
                </a:cubicBezTo>
                <a:cubicBezTo>
                  <a:pt x="48" y="122"/>
                  <a:pt x="48" y="123"/>
                  <a:pt x="48" y="124"/>
                </a:cubicBezTo>
                <a:cubicBezTo>
                  <a:pt x="48" y="126"/>
                  <a:pt x="50" y="128"/>
                  <a:pt x="52" y="128"/>
                </a:cubicBezTo>
                <a:cubicBezTo>
                  <a:pt x="53" y="128"/>
                  <a:pt x="54" y="128"/>
                  <a:pt x="55" y="127"/>
                </a:cubicBezTo>
                <a:cubicBezTo>
                  <a:pt x="168" y="14"/>
                  <a:pt x="168" y="14"/>
                  <a:pt x="168" y="14"/>
                </a:cubicBezTo>
                <a:cubicBezTo>
                  <a:pt x="168" y="44"/>
                  <a:pt x="168" y="44"/>
                  <a:pt x="168" y="44"/>
                </a:cubicBezTo>
                <a:cubicBezTo>
                  <a:pt x="168" y="46"/>
                  <a:pt x="170" y="48"/>
                  <a:pt x="172" y="48"/>
                </a:cubicBezTo>
                <a:cubicBezTo>
                  <a:pt x="174" y="48"/>
                  <a:pt x="176" y="46"/>
                  <a:pt x="176" y="44"/>
                </a:cubicBezTo>
                <a:cubicBezTo>
                  <a:pt x="176" y="4"/>
                  <a:pt x="176" y="4"/>
                  <a:pt x="176" y="4"/>
                </a:cubicBezTo>
                <a:cubicBezTo>
                  <a:pt x="176" y="2"/>
                  <a:pt x="174" y="0"/>
                  <a:pt x="172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95" name="Freeform 340">
            <a:extLst>
              <a:ext uri="{FF2B5EF4-FFF2-40B4-BE49-F238E27FC236}">
                <a16:creationId xmlns:a16="http://schemas.microsoft.com/office/drawing/2014/main" id="{F4246FC6-EC35-4924-BE26-75502DE8F392}"/>
              </a:ext>
            </a:extLst>
          </p:cNvPr>
          <p:cNvSpPr>
            <a:spLocks noEditPoints="1"/>
          </p:cNvSpPr>
          <p:nvPr/>
        </p:nvSpPr>
        <p:spPr bwMode="auto">
          <a:xfrm>
            <a:off x="16070580" y="6498309"/>
            <a:ext cx="600075" cy="600075"/>
          </a:xfrm>
          <a:custGeom>
            <a:avLst/>
            <a:gdLst>
              <a:gd name="T0" fmla="*/ 172 w 176"/>
              <a:gd name="T1" fmla="*/ 120 h 176"/>
              <a:gd name="T2" fmla="*/ 152 w 176"/>
              <a:gd name="T3" fmla="*/ 120 h 176"/>
              <a:gd name="T4" fmla="*/ 4 w 176"/>
              <a:gd name="T5" fmla="*/ 0 h 176"/>
              <a:gd name="T6" fmla="*/ 0 w 176"/>
              <a:gd name="T7" fmla="*/ 4 h 176"/>
              <a:gd name="T8" fmla="*/ 4 w 176"/>
              <a:gd name="T9" fmla="*/ 8 h 176"/>
              <a:gd name="T10" fmla="*/ 91 w 176"/>
              <a:gd name="T11" fmla="*/ 67 h 176"/>
              <a:gd name="T12" fmla="*/ 104 w 176"/>
              <a:gd name="T13" fmla="*/ 120 h 176"/>
              <a:gd name="T14" fmla="*/ 84 w 176"/>
              <a:gd name="T15" fmla="*/ 120 h 176"/>
              <a:gd name="T16" fmla="*/ 80 w 176"/>
              <a:gd name="T17" fmla="*/ 124 h 176"/>
              <a:gd name="T18" fmla="*/ 81 w 176"/>
              <a:gd name="T19" fmla="*/ 127 h 176"/>
              <a:gd name="T20" fmla="*/ 125 w 176"/>
              <a:gd name="T21" fmla="*/ 175 h 176"/>
              <a:gd name="T22" fmla="*/ 128 w 176"/>
              <a:gd name="T23" fmla="*/ 176 h 176"/>
              <a:gd name="T24" fmla="*/ 131 w 176"/>
              <a:gd name="T25" fmla="*/ 175 h 176"/>
              <a:gd name="T26" fmla="*/ 175 w 176"/>
              <a:gd name="T27" fmla="*/ 127 h 176"/>
              <a:gd name="T28" fmla="*/ 176 w 176"/>
              <a:gd name="T29" fmla="*/ 124 h 176"/>
              <a:gd name="T30" fmla="*/ 172 w 176"/>
              <a:gd name="T31" fmla="*/ 120 h 176"/>
              <a:gd name="T32" fmla="*/ 128 w 176"/>
              <a:gd name="T33" fmla="*/ 166 h 176"/>
              <a:gd name="T34" fmla="*/ 93 w 176"/>
              <a:gd name="T35" fmla="*/ 128 h 176"/>
              <a:gd name="T36" fmla="*/ 108 w 176"/>
              <a:gd name="T37" fmla="*/ 128 h 176"/>
              <a:gd name="T38" fmla="*/ 112 w 176"/>
              <a:gd name="T39" fmla="*/ 124 h 176"/>
              <a:gd name="T40" fmla="*/ 112 w 176"/>
              <a:gd name="T41" fmla="*/ 120 h 176"/>
              <a:gd name="T42" fmla="*/ 61 w 176"/>
              <a:gd name="T43" fmla="*/ 16 h 176"/>
              <a:gd name="T44" fmla="*/ 144 w 176"/>
              <a:gd name="T45" fmla="*/ 120 h 176"/>
              <a:gd name="T46" fmla="*/ 144 w 176"/>
              <a:gd name="T47" fmla="*/ 124 h 176"/>
              <a:gd name="T48" fmla="*/ 148 w 176"/>
              <a:gd name="T49" fmla="*/ 128 h 176"/>
              <a:gd name="T50" fmla="*/ 163 w 176"/>
              <a:gd name="T51" fmla="*/ 128 h 176"/>
              <a:gd name="T52" fmla="*/ 128 w 176"/>
              <a:gd name="T53" fmla="*/ 16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76" h="176">
                <a:moveTo>
                  <a:pt x="172" y="120"/>
                </a:moveTo>
                <a:cubicBezTo>
                  <a:pt x="152" y="120"/>
                  <a:pt x="152" y="120"/>
                  <a:pt x="152" y="120"/>
                </a:cubicBezTo>
                <a:cubicBezTo>
                  <a:pt x="150" y="99"/>
                  <a:pt x="135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6"/>
                  <a:pt x="2" y="8"/>
                  <a:pt x="4" y="8"/>
                </a:cubicBezTo>
                <a:cubicBezTo>
                  <a:pt x="45" y="8"/>
                  <a:pt x="75" y="28"/>
                  <a:pt x="91" y="67"/>
                </a:cubicBezTo>
                <a:cubicBezTo>
                  <a:pt x="101" y="90"/>
                  <a:pt x="103" y="111"/>
                  <a:pt x="104" y="120"/>
                </a:cubicBezTo>
                <a:cubicBezTo>
                  <a:pt x="84" y="120"/>
                  <a:pt x="84" y="120"/>
                  <a:pt x="84" y="120"/>
                </a:cubicBezTo>
                <a:cubicBezTo>
                  <a:pt x="82" y="120"/>
                  <a:pt x="80" y="122"/>
                  <a:pt x="80" y="124"/>
                </a:cubicBezTo>
                <a:cubicBezTo>
                  <a:pt x="80" y="125"/>
                  <a:pt x="80" y="126"/>
                  <a:pt x="81" y="127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6" y="176"/>
                  <a:pt x="127" y="176"/>
                  <a:pt x="128" y="176"/>
                </a:cubicBezTo>
                <a:cubicBezTo>
                  <a:pt x="129" y="176"/>
                  <a:pt x="130" y="176"/>
                  <a:pt x="131" y="175"/>
                </a:cubicBezTo>
                <a:cubicBezTo>
                  <a:pt x="175" y="127"/>
                  <a:pt x="175" y="127"/>
                  <a:pt x="175" y="127"/>
                </a:cubicBezTo>
                <a:cubicBezTo>
                  <a:pt x="176" y="126"/>
                  <a:pt x="176" y="125"/>
                  <a:pt x="176" y="124"/>
                </a:cubicBezTo>
                <a:cubicBezTo>
                  <a:pt x="176" y="122"/>
                  <a:pt x="174" y="120"/>
                  <a:pt x="172" y="120"/>
                </a:cubicBezTo>
                <a:moveTo>
                  <a:pt x="128" y="166"/>
                </a:moveTo>
                <a:cubicBezTo>
                  <a:pt x="93" y="128"/>
                  <a:pt x="93" y="128"/>
                  <a:pt x="93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0" y="128"/>
                  <a:pt x="112" y="126"/>
                  <a:pt x="112" y="124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11" y="104"/>
                  <a:pt x="105" y="46"/>
                  <a:pt x="61" y="16"/>
                </a:cubicBezTo>
                <a:cubicBezTo>
                  <a:pt x="134" y="39"/>
                  <a:pt x="143" y="103"/>
                  <a:pt x="144" y="120"/>
                </a:cubicBezTo>
                <a:cubicBezTo>
                  <a:pt x="144" y="124"/>
                  <a:pt x="144" y="124"/>
                  <a:pt x="144" y="124"/>
                </a:cubicBezTo>
                <a:cubicBezTo>
                  <a:pt x="144" y="126"/>
                  <a:pt x="146" y="128"/>
                  <a:pt x="148" y="128"/>
                </a:cubicBezTo>
                <a:cubicBezTo>
                  <a:pt x="163" y="128"/>
                  <a:pt x="163" y="128"/>
                  <a:pt x="163" y="128"/>
                </a:cubicBezTo>
                <a:lnTo>
                  <a:pt x="128" y="16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96" name="Freeform 341">
            <a:extLst>
              <a:ext uri="{FF2B5EF4-FFF2-40B4-BE49-F238E27FC236}">
                <a16:creationId xmlns:a16="http://schemas.microsoft.com/office/drawing/2014/main" id="{F9B46CD6-982C-4C0E-A96C-BF451A3A23B2}"/>
              </a:ext>
            </a:extLst>
          </p:cNvPr>
          <p:cNvSpPr>
            <a:spLocks noEditPoints="1"/>
          </p:cNvSpPr>
          <p:nvPr/>
        </p:nvSpPr>
        <p:spPr bwMode="auto">
          <a:xfrm>
            <a:off x="17215168" y="6498309"/>
            <a:ext cx="600075" cy="600075"/>
          </a:xfrm>
          <a:custGeom>
            <a:avLst/>
            <a:gdLst>
              <a:gd name="T0" fmla="*/ 175 w 176"/>
              <a:gd name="T1" fmla="*/ 49 h 176"/>
              <a:gd name="T2" fmla="*/ 131 w 176"/>
              <a:gd name="T3" fmla="*/ 1 h 176"/>
              <a:gd name="T4" fmla="*/ 128 w 176"/>
              <a:gd name="T5" fmla="*/ 0 h 176"/>
              <a:gd name="T6" fmla="*/ 125 w 176"/>
              <a:gd name="T7" fmla="*/ 1 h 176"/>
              <a:gd name="T8" fmla="*/ 81 w 176"/>
              <a:gd name="T9" fmla="*/ 49 h 176"/>
              <a:gd name="T10" fmla="*/ 80 w 176"/>
              <a:gd name="T11" fmla="*/ 52 h 176"/>
              <a:gd name="T12" fmla="*/ 84 w 176"/>
              <a:gd name="T13" fmla="*/ 56 h 176"/>
              <a:gd name="T14" fmla="*/ 104 w 176"/>
              <a:gd name="T15" fmla="*/ 56 h 176"/>
              <a:gd name="T16" fmla="*/ 91 w 176"/>
              <a:gd name="T17" fmla="*/ 109 h 176"/>
              <a:gd name="T18" fmla="*/ 4 w 176"/>
              <a:gd name="T19" fmla="*/ 168 h 176"/>
              <a:gd name="T20" fmla="*/ 0 w 176"/>
              <a:gd name="T21" fmla="*/ 172 h 176"/>
              <a:gd name="T22" fmla="*/ 4 w 176"/>
              <a:gd name="T23" fmla="*/ 176 h 176"/>
              <a:gd name="T24" fmla="*/ 152 w 176"/>
              <a:gd name="T25" fmla="*/ 56 h 176"/>
              <a:gd name="T26" fmla="*/ 172 w 176"/>
              <a:gd name="T27" fmla="*/ 56 h 176"/>
              <a:gd name="T28" fmla="*/ 176 w 176"/>
              <a:gd name="T29" fmla="*/ 52 h 176"/>
              <a:gd name="T30" fmla="*/ 175 w 176"/>
              <a:gd name="T31" fmla="*/ 49 h 176"/>
              <a:gd name="T32" fmla="*/ 148 w 176"/>
              <a:gd name="T33" fmla="*/ 48 h 176"/>
              <a:gd name="T34" fmla="*/ 144 w 176"/>
              <a:gd name="T35" fmla="*/ 52 h 176"/>
              <a:gd name="T36" fmla="*/ 144 w 176"/>
              <a:gd name="T37" fmla="*/ 56 h 176"/>
              <a:gd name="T38" fmla="*/ 61 w 176"/>
              <a:gd name="T39" fmla="*/ 160 h 176"/>
              <a:gd name="T40" fmla="*/ 112 w 176"/>
              <a:gd name="T41" fmla="*/ 56 h 176"/>
              <a:gd name="T42" fmla="*/ 112 w 176"/>
              <a:gd name="T43" fmla="*/ 52 h 176"/>
              <a:gd name="T44" fmla="*/ 108 w 176"/>
              <a:gd name="T45" fmla="*/ 48 h 176"/>
              <a:gd name="T46" fmla="*/ 93 w 176"/>
              <a:gd name="T47" fmla="*/ 48 h 176"/>
              <a:gd name="T48" fmla="*/ 128 w 176"/>
              <a:gd name="T49" fmla="*/ 10 h 176"/>
              <a:gd name="T50" fmla="*/ 163 w 176"/>
              <a:gd name="T51" fmla="*/ 48 h 176"/>
              <a:gd name="T52" fmla="*/ 148 w 176"/>
              <a:gd name="T53" fmla="*/ 4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76" h="176">
                <a:moveTo>
                  <a:pt x="175" y="49"/>
                </a:moveTo>
                <a:cubicBezTo>
                  <a:pt x="131" y="1"/>
                  <a:pt x="131" y="1"/>
                  <a:pt x="131" y="1"/>
                </a:cubicBezTo>
                <a:cubicBezTo>
                  <a:pt x="130" y="0"/>
                  <a:pt x="129" y="0"/>
                  <a:pt x="128" y="0"/>
                </a:cubicBezTo>
                <a:cubicBezTo>
                  <a:pt x="127" y="0"/>
                  <a:pt x="126" y="0"/>
                  <a:pt x="125" y="1"/>
                </a:cubicBezTo>
                <a:cubicBezTo>
                  <a:pt x="81" y="49"/>
                  <a:pt x="81" y="49"/>
                  <a:pt x="81" y="49"/>
                </a:cubicBezTo>
                <a:cubicBezTo>
                  <a:pt x="80" y="50"/>
                  <a:pt x="80" y="51"/>
                  <a:pt x="80" y="52"/>
                </a:cubicBezTo>
                <a:cubicBezTo>
                  <a:pt x="80" y="54"/>
                  <a:pt x="82" y="56"/>
                  <a:pt x="84" y="56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03" y="64"/>
                  <a:pt x="101" y="86"/>
                  <a:pt x="91" y="109"/>
                </a:cubicBezTo>
                <a:cubicBezTo>
                  <a:pt x="75" y="148"/>
                  <a:pt x="45" y="168"/>
                  <a:pt x="4" y="168"/>
                </a:cubicBezTo>
                <a:cubicBezTo>
                  <a:pt x="2" y="168"/>
                  <a:pt x="0" y="170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135" y="176"/>
                  <a:pt x="150" y="77"/>
                  <a:pt x="152" y="56"/>
                </a:cubicBezTo>
                <a:cubicBezTo>
                  <a:pt x="172" y="56"/>
                  <a:pt x="172" y="56"/>
                  <a:pt x="172" y="56"/>
                </a:cubicBezTo>
                <a:cubicBezTo>
                  <a:pt x="174" y="56"/>
                  <a:pt x="176" y="54"/>
                  <a:pt x="176" y="52"/>
                </a:cubicBezTo>
                <a:cubicBezTo>
                  <a:pt x="176" y="51"/>
                  <a:pt x="176" y="50"/>
                  <a:pt x="175" y="49"/>
                </a:cubicBezTo>
                <a:moveTo>
                  <a:pt x="148" y="48"/>
                </a:moveTo>
                <a:cubicBezTo>
                  <a:pt x="146" y="48"/>
                  <a:pt x="144" y="50"/>
                  <a:pt x="144" y="52"/>
                </a:cubicBezTo>
                <a:cubicBezTo>
                  <a:pt x="144" y="56"/>
                  <a:pt x="144" y="56"/>
                  <a:pt x="144" y="56"/>
                </a:cubicBezTo>
                <a:cubicBezTo>
                  <a:pt x="143" y="73"/>
                  <a:pt x="134" y="137"/>
                  <a:pt x="61" y="160"/>
                </a:cubicBezTo>
                <a:cubicBezTo>
                  <a:pt x="105" y="130"/>
                  <a:pt x="111" y="72"/>
                  <a:pt x="112" y="56"/>
                </a:cubicBezTo>
                <a:cubicBezTo>
                  <a:pt x="112" y="52"/>
                  <a:pt x="112" y="52"/>
                  <a:pt x="112" y="52"/>
                </a:cubicBezTo>
                <a:cubicBezTo>
                  <a:pt x="112" y="50"/>
                  <a:pt x="110" y="48"/>
                  <a:pt x="108" y="48"/>
                </a:cubicBezTo>
                <a:cubicBezTo>
                  <a:pt x="93" y="48"/>
                  <a:pt x="93" y="48"/>
                  <a:pt x="93" y="48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63" y="48"/>
                  <a:pt x="163" y="48"/>
                  <a:pt x="163" y="48"/>
                </a:cubicBezTo>
                <a:lnTo>
                  <a:pt x="148" y="4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97" name="Freeform 342">
            <a:extLst>
              <a:ext uri="{FF2B5EF4-FFF2-40B4-BE49-F238E27FC236}">
                <a16:creationId xmlns:a16="http://schemas.microsoft.com/office/drawing/2014/main" id="{FBD14E78-5933-4165-8EB4-62B1F087F724}"/>
              </a:ext>
            </a:extLst>
          </p:cNvPr>
          <p:cNvSpPr>
            <a:spLocks noEditPoints="1"/>
          </p:cNvSpPr>
          <p:nvPr/>
        </p:nvSpPr>
        <p:spPr bwMode="auto">
          <a:xfrm>
            <a:off x="18361343" y="6498309"/>
            <a:ext cx="600075" cy="600075"/>
          </a:xfrm>
          <a:custGeom>
            <a:avLst/>
            <a:gdLst>
              <a:gd name="T0" fmla="*/ 56 w 176"/>
              <a:gd name="T1" fmla="*/ 24 h 176"/>
              <a:gd name="T2" fmla="*/ 56 w 176"/>
              <a:gd name="T3" fmla="*/ 4 h 176"/>
              <a:gd name="T4" fmla="*/ 52 w 176"/>
              <a:gd name="T5" fmla="*/ 0 h 176"/>
              <a:gd name="T6" fmla="*/ 49 w 176"/>
              <a:gd name="T7" fmla="*/ 1 h 176"/>
              <a:gd name="T8" fmla="*/ 1 w 176"/>
              <a:gd name="T9" fmla="*/ 45 h 176"/>
              <a:gd name="T10" fmla="*/ 0 w 176"/>
              <a:gd name="T11" fmla="*/ 48 h 176"/>
              <a:gd name="T12" fmla="*/ 1 w 176"/>
              <a:gd name="T13" fmla="*/ 51 h 176"/>
              <a:gd name="T14" fmla="*/ 49 w 176"/>
              <a:gd name="T15" fmla="*/ 95 h 176"/>
              <a:gd name="T16" fmla="*/ 52 w 176"/>
              <a:gd name="T17" fmla="*/ 96 h 176"/>
              <a:gd name="T18" fmla="*/ 56 w 176"/>
              <a:gd name="T19" fmla="*/ 92 h 176"/>
              <a:gd name="T20" fmla="*/ 56 w 176"/>
              <a:gd name="T21" fmla="*/ 72 h 176"/>
              <a:gd name="T22" fmla="*/ 109 w 176"/>
              <a:gd name="T23" fmla="*/ 85 h 176"/>
              <a:gd name="T24" fmla="*/ 168 w 176"/>
              <a:gd name="T25" fmla="*/ 172 h 176"/>
              <a:gd name="T26" fmla="*/ 172 w 176"/>
              <a:gd name="T27" fmla="*/ 176 h 176"/>
              <a:gd name="T28" fmla="*/ 176 w 176"/>
              <a:gd name="T29" fmla="*/ 172 h 176"/>
              <a:gd name="T30" fmla="*/ 56 w 176"/>
              <a:gd name="T31" fmla="*/ 24 h 176"/>
              <a:gd name="T32" fmla="*/ 56 w 176"/>
              <a:gd name="T33" fmla="*/ 64 h 176"/>
              <a:gd name="T34" fmla="*/ 52 w 176"/>
              <a:gd name="T35" fmla="*/ 64 h 176"/>
              <a:gd name="T36" fmla="*/ 48 w 176"/>
              <a:gd name="T37" fmla="*/ 68 h 176"/>
              <a:gd name="T38" fmla="*/ 48 w 176"/>
              <a:gd name="T39" fmla="*/ 83 h 176"/>
              <a:gd name="T40" fmla="*/ 10 w 176"/>
              <a:gd name="T41" fmla="*/ 48 h 176"/>
              <a:gd name="T42" fmla="*/ 48 w 176"/>
              <a:gd name="T43" fmla="*/ 13 h 176"/>
              <a:gd name="T44" fmla="*/ 48 w 176"/>
              <a:gd name="T45" fmla="*/ 28 h 176"/>
              <a:gd name="T46" fmla="*/ 52 w 176"/>
              <a:gd name="T47" fmla="*/ 32 h 176"/>
              <a:gd name="T48" fmla="*/ 56 w 176"/>
              <a:gd name="T49" fmla="*/ 32 h 176"/>
              <a:gd name="T50" fmla="*/ 160 w 176"/>
              <a:gd name="T51" fmla="*/ 115 h 176"/>
              <a:gd name="T52" fmla="*/ 56 w 176"/>
              <a:gd name="T53" fmla="*/ 6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76" h="176">
                <a:moveTo>
                  <a:pt x="56" y="24"/>
                </a:moveTo>
                <a:cubicBezTo>
                  <a:pt x="56" y="4"/>
                  <a:pt x="56" y="4"/>
                  <a:pt x="56" y="4"/>
                </a:cubicBezTo>
                <a:cubicBezTo>
                  <a:pt x="56" y="2"/>
                  <a:pt x="54" y="0"/>
                  <a:pt x="52" y="0"/>
                </a:cubicBezTo>
                <a:cubicBezTo>
                  <a:pt x="51" y="0"/>
                  <a:pt x="50" y="0"/>
                  <a:pt x="49" y="1"/>
                </a:cubicBezTo>
                <a:cubicBezTo>
                  <a:pt x="1" y="45"/>
                  <a:pt x="1" y="45"/>
                  <a:pt x="1" y="45"/>
                </a:cubicBezTo>
                <a:cubicBezTo>
                  <a:pt x="0" y="46"/>
                  <a:pt x="0" y="47"/>
                  <a:pt x="0" y="48"/>
                </a:cubicBezTo>
                <a:cubicBezTo>
                  <a:pt x="0" y="49"/>
                  <a:pt x="0" y="50"/>
                  <a:pt x="1" y="51"/>
                </a:cubicBezTo>
                <a:cubicBezTo>
                  <a:pt x="49" y="95"/>
                  <a:pt x="49" y="95"/>
                  <a:pt x="49" y="95"/>
                </a:cubicBezTo>
                <a:cubicBezTo>
                  <a:pt x="50" y="96"/>
                  <a:pt x="51" y="96"/>
                  <a:pt x="52" y="96"/>
                </a:cubicBezTo>
                <a:cubicBezTo>
                  <a:pt x="54" y="96"/>
                  <a:pt x="56" y="94"/>
                  <a:pt x="56" y="92"/>
                </a:cubicBezTo>
                <a:cubicBezTo>
                  <a:pt x="56" y="72"/>
                  <a:pt x="56" y="72"/>
                  <a:pt x="56" y="72"/>
                </a:cubicBezTo>
                <a:cubicBezTo>
                  <a:pt x="65" y="73"/>
                  <a:pt x="86" y="75"/>
                  <a:pt x="109" y="85"/>
                </a:cubicBezTo>
                <a:cubicBezTo>
                  <a:pt x="148" y="101"/>
                  <a:pt x="168" y="131"/>
                  <a:pt x="168" y="172"/>
                </a:cubicBezTo>
                <a:cubicBezTo>
                  <a:pt x="168" y="174"/>
                  <a:pt x="170" y="176"/>
                  <a:pt x="172" y="176"/>
                </a:cubicBezTo>
                <a:cubicBezTo>
                  <a:pt x="174" y="176"/>
                  <a:pt x="176" y="174"/>
                  <a:pt x="176" y="172"/>
                </a:cubicBezTo>
                <a:cubicBezTo>
                  <a:pt x="176" y="41"/>
                  <a:pt x="77" y="26"/>
                  <a:pt x="56" y="24"/>
                </a:cubicBezTo>
                <a:moveTo>
                  <a:pt x="56" y="64"/>
                </a:moveTo>
                <a:cubicBezTo>
                  <a:pt x="52" y="64"/>
                  <a:pt x="52" y="64"/>
                  <a:pt x="52" y="64"/>
                </a:cubicBezTo>
                <a:cubicBezTo>
                  <a:pt x="50" y="64"/>
                  <a:pt x="48" y="66"/>
                  <a:pt x="48" y="68"/>
                </a:cubicBezTo>
                <a:cubicBezTo>
                  <a:pt x="48" y="83"/>
                  <a:pt x="48" y="83"/>
                  <a:pt x="48" y="83"/>
                </a:cubicBezTo>
                <a:cubicBezTo>
                  <a:pt x="10" y="48"/>
                  <a:pt x="10" y="48"/>
                  <a:pt x="10" y="48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28"/>
                  <a:pt x="48" y="28"/>
                  <a:pt x="48" y="28"/>
                </a:cubicBezTo>
                <a:cubicBezTo>
                  <a:pt x="48" y="30"/>
                  <a:pt x="50" y="32"/>
                  <a:pt x="52" y="32"/>
                </a:cubicBezTo>
                <a:cubicBezTo>
                  <a:pt x="56" y="32"/>
                  <a:pt x="56" y="32"/>
                  <a:pt x="56" y="32"/>
                </a:cubicBezTo>
                <a:cubicBezTo>
                  <a:pt x="73" y="33"/>
                  <a:pt x="137" y="42"/>
                  <a:pt x="160" y="115"/>
                </a:cubicBezTo>
                <a:cubicBezTo>
                  <a:pt x="130" y="71"/>
                  <a:pt x="72" y="65"/>
                  <a:pt x="56" y="6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98" name="Freeform 343">
            <a:extLst>
              <a:ext uri="{FF2B5EF4-FFF2-40B4-BE49-F238E27FC236}">
                <a16:creationId xmlns:a16="http://schemas.microsoft.com/office/drawing/2014/main" id="{E82D6924-AA3C-4EF9-B561-A5139086296E}"/>
              </a:ext>
            </a:extLst>
          </p:cNvPr>
          <p:cNvSpPr>
            <a:spLocks noEditPoints="1"/>
          </p:cNvSpPr>
          <p:nvPr/>
        </p:nvSpPr>
        <p:spPr bwMode="auto">
          <a:xfrm>
            <a:off x="19505930" y="6498309"/>
            <a:ext cx="600075" cy="600075"/>
          </a:xfrm>
          <a:custGeom>
            <a:avLst/>
            <a:gdLst>
              <a:gd name="T0" fmla="*/ 175 w 176"/>
              <a:gd name="T1" fmla="*/ 45 h 176"/>
              <a:gd name="T2" fmla="*/ 127 w 176"/>
              <a:gd name="T3" fmla="*/ 1 h 176"/>
              <a:gd name="T4" fmla="*/ 124 w 176"/>
              <a:gd name="T5" fmla="*/ 0 h 176"/>
              <a:gd name="T6" fmla="*/ 120 w 176"/>
              <a:gd name="T7" fmla="*/ 4 h 176"/>
              <a:gd name="T8" fmla="*/ 120 w 176"/>
              <a:gd name="T9" fmla="*/ 24 h 176"/>
              <a:gd name="T10" fmla="*/ 0 w 176"/>
              <a:gd name="T11" fmla="*/ 172 h 176"/>
              <a:gd name="T12" fmla="*/ 4 w 176"/>
              <a:gd name="T13" fmla="*/ 176 h 176"/>
              <a:gd name="T14" fmla="*/ 8 w 176"/>
              <a:gd name="T15" fmla="*/ 172 h 176"/>
              <a:gd name="T16" fmla="*/ 67 w 176"/>
              <a:gd name="T17" fmla="*/ 85 h 176"/>
              <a:gd name="T18" fmla="*/ 120 w 176"/>
              <a:gd name="T19" fmla="*/ 72 h 176"/>
              <a:gd name="T20" fmla="*/ 120 w 176"/>
              <a:gd name="T21" fmla="*/ 92 h 176"/>
              <a:gd name="T22" fmla="*/ 124 w 176"/>
              <a:gd name="T23" fmla="*/ 96 h 176"/>
              <a:gd name="T24" fmla="*/ 127 w 176"/>
              <a:gd name="T25" fmla="*/ 95 h 176"/>
              <a:gd name="T26" fmla="*/ 175 w 176"/>
              <a:gd name="T27" fmla="*/ 51 h 176"/>
              <a:gd name="T28" fmla="*/ 176 w 176"/>
              <a:gd name="T29" fmla="*/ 48 h 176"/>
              <a:gd name="T30" fmla="*/ 175 w 176"/>
              <a:gd name="T31" fmla="*/ 45 h 176"/>
              <a:gd name="T32" fmla="*/ 128 w 176"/>
              <a:gd name="T33" fmla="*/ 83 h 176"/>
              <a:gd name="T34" fmla="*/ 128 w 176"/>
              <a:gd name="T35" fmla="*/ 68 h 176"/>
              <a:gd name="T36" fmla="*/ 124 w 176"/>
              <a:gd name="T37" fmla="*/ 64 h 176"/>
              <a:gd name="T38" fmla="*/ 120 w 176"/>
              <a:gd name="T39" fmla="*/ 64 h 176"/>
              <a:gd name="T40" fmla="*/ 16 w 176"/>
              <a:gd name="T41" fmla="*/ 115 h 176"/>
              <a:gd name="T42" fmla="*/ 120 w 176"/>
              <a:gd name="T43" fmla="*/ 32 h 176"/>
              <a:gd name="T44" fmla="*/ 124 w 176"/>
              <a:gd name="T45" fmla="*/ 32 h 176"/>
              <a:gd name="T46" fmla="*/ 128 w 176"/>
              <a:gd name="T47" fmla="*/ 28 h 176"/>
              <a:gd name="T48" fmla="*/ 128 w 176"/>
              <a:gd name="T49" fmla="*/ 13 h 176"/>
              <a:gd name="T50" fmla="*/ 166 w 176"/>
              <a:gd name="T51" fmla="*/ 48 h 176"/>
              <a:gd name="T52" fmla="*/ 128 w 176"/>
              <a:gd name="T53" fmla="*/ 8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76" h="176">
                <a:moveTo>
                  <a:pt x="175" y="45"/>
                </a:moveTo>
                <a:cubicBezTo>
                  <a:pt x="127" y="1"/>
                  <a:pt x="127" y="1"/>
                  <a:pt x="127" y="1"/>
                </a:cubicBezTo>
                <a:cubicBezTo>
                  <a:pt x="126" y="0"/>
                  <a:pt x="125" y="0"/>
                  <a:pt x="124" y="0"/>
                </a:cubicBezTo>
                <a:cubicBezTo>
                  <a:pt x="122" y="0"/>
                  <a:pt x="120" y="2"/>
                  <a:pt x="120" y="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99" y="26"/>
                  <a:pt x="0" y="41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6" y="176"/>
                  <a:pt x="8" y="174"/>
                  <a:pt x="8" y="172"/>
                </a:cubicBezTo>
                <a:cubicBezTo>
                  <a:pt x="8" y="131"/>
                  <a:pt x="28" y="101"/>
                  <a:pt x="67" y="85"/>
                </a:cubicBezTo>
                <a:cubicBezTo>
                  <a:pt x="90" y="75"/>
                  <a:pt x="112" y="73"/>
                  <a:pt x="120" y="72"/>
                </a:cubicBezTo>
                <a:cubicBezTo>
                  <a:pt x="120" y="92"/>
                  <a:pt x="120" y="92"/>
                  <a:pt x="120" y="92"/>
                </a:cubicBezTo>
                <a:cubicBezTo>
                  <a:pt x="120" y="94"/>
                  <a:pt x="122" y="96"/>
                  <a:pt x="124" y="96"/>
                </a:cubicBezTo>
                <a:cubicBezTo>
                  <a:pt x="125" y="96"/>
                  <a:pt x="126" y="96"/>
                  <a:pt x="127" y="95"/>
                </a:cubicBezTo>
                <a:cubicBezTo>
                  <a:pt x="175" y="51"/>
                  <a:pt x="175" y="51"/>
                  <a:pt x="175" y="51"/>
                </a:cubicBezTo>
                <a:cubicBezTo>
                  <a:pt x="176" y="50"/>
                  <a:pt x="176" y="49"/>
                  <a:pt x="176" y="48"/>
                </a:cubicBezTo>
                <a:cubicBezTo>
                  <a:pt x="176" y="47"/>
                  <a:pt x="176" y="46"/>
                  <a:pt x="175" y="45"/>
                </a:cubicBezTo>
                <a:moveTo>
                  <a:pt x="128" y="83"/>
                </a:moveTo>
                <a:cubicBezTo>
                  <a:pt x="128" y="68"/>
                  <a:pt x="128" y="68"/>
                  <a:pt x="128" y="68"/>
                </a:cubicBezTo>
                <a:cubicBezTo>
                  <a:pt x="128" y="66"/>
                  <a:pt x="126" y="64"/>
                  <a:pt x="124" y="64"/>
                </a:cubicBezTo>
                <a:cubicBezTo>
                  <a:pt x="120" y="64"/>
                  <a:pt x="120" y="64"/>
                  <a:pt x="120" y="64"/>
                </a:cubicBezTo>
                <a:cubicBezTo>
                  <a:pt x="104" y="65"/>
                  <a:pt x="46" y="71"/>
                  <a:pt x="16" y="115"/>
                </a:cubicBezTo>
                <a:cubicBezTo>
                  <a:pt x="39" y="42"/>
                  <a:pt x="103" y="33"/>
                  <a:pt x="120" y="32"/>
                </a:cubicBezTo>
                <a:cubicBezTo>
                  <a:pt x="124" y="32"/>
                  <a:pt x="124" y="32"/>
                  <a:pt x="124" y="32"/>
                </a:cubicBezTo>
                <a:cubicBezTo>
                  <a:pt x="126" y="32"/>
                  <a:pt x="128" y="30"/>
                  <a:pt x="128" y="28"/>
                </a:cubicBezTo>
                <a:cubicBezTo>
                  <a:pt x="128" y="13"/>
                  <a:pt x="128" y="13"/>
                  <a:pt x="128" y="13"/>
                </a:cubicBezTo>
                <a:cubicBezTo>
                  <a:pt x="166" y="48"/>
                  <a:pt x="166" y="48"/>
                  <a:pt x="166" y="48"/>
                </a:cubicBezTo>
                <a:lnTo>
                  <a:pt x="128" y="8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99" name="Freeform 344">
            <a:extLst>
              <a:ext uri="{FF2B5EF4-FFF2-40B4-BE49-F238E27FC236}">
                <a16:creationId xmlns:a16="http://schemas.microsoft.com/office/drawing/2014/main" id="{9B996B6F-C003-4B00-A139-2E3BD70F42D1}"/>
              </a:ext>
            </a:extLst>
          </p:cNvPr>
          <p:cNvSpPr>
            <a:spLocks/>
          </p:cNvSpPr>
          <p:nvPr/>
        </p:nvSpPr>
        <p:spPr bwMode="auto">
          <a:xfrm>
            <a:off x="20652105" y="6607846"/>
            <a:ext cx="600075" cy="381000"/>
          </a:xfrm>
          <a:custGeom>
            <a:avLst/>
            <a:gdLst>
              <a:gd name="T0" fmla="*/ 130 w 176"/>
              <a:gd name="T1" fmla="*/ 8 h 112"/>
              <a:gd name="T2" fmla="*/ 84 w 176"/>
              <a:gd name="T3" fmla="*/ 54 h 112"/>
              <a:gd name="T4" fmla="*/ 84 w 176"/>
              <a:gd name="T5" fmla="*/ 56 h 112"/>
              <a:gd name="T6" fmla="*/ 84 w 176"/>
              <a:gd name="T7" fmla="*/ 58 h 112"/>
              <a:gd name="T8" fmla="*/ 46 w 176"/>
              <a:gd name="T9" fmla="*/ 96 h 112"/>
              <a:gd name="T10" fmla="*/ 8 w 176"/>
              <a:gd name="T11" fmla="*/ 58 h 112"/>
              <a:gd name="T12" fmla="*/ 8 w 176"/>
              <a:gd name="T13" fmla="*/ 54 h 112"/>
              <a:gd name="T14" fmla="*/ 46 w 176"/>
              <a:gd name="T15" fmla="*/ 16 h 112"/>
              <a:gd name="T16" fmla="*/ 68 w 176"/>
              <a:gd name="T17" fmla="*/ 24 h 112"/>
              <a:gd name="T18" fmla="*/ 52 w 176"/>
              <a:gd name="T19" fmla="*/ 24 h 112"/>
              <a:gd name="T20" fmla="*/ 48 w 176"/>
              <a:gd name="T21" fmla="*/ 28 h 112"/>
              <a:gd name="T22" fmla="*/ 52 w 176"/>
              <a:gd name="T23" fmla="*/ 32 h 112"/>
              <a:gd name="T24" fmla="*/ 76 w 176"/>
              <a:gd name="T25" fmla="*/ 32 h 112"/>
              <a:gd name="T26" fmla="*/ 80 w 176"/>
              <a:gd name="T27" fmla="*/ 28 h 112"/>
              <a:gd name="T28" fmla="*/ 80 w 176"/>
              <a:gd name="T29" fmla="*/ 4 h 112"/>
              <a:gd name="T30" fmla="*/ 76 w 176"/>
              <a:gd name="T31" fmla="*/ 0 h 112"/>
              <a:gd name="T32" fmla="*/ 72 w 176"/>
              <a:gd name="T33" fmla="*/ 4 h 112"/>
              <a:gd name="T34" fmla="*/ 72 w 176"/>
              <a:gd name="T35" fmla="*/ 17 h 112"/>
              <a:gd name="T36" fmla="*/ 46 w 176"/>
              <a:gd name="T37" fmla="*/ 8 h 112"/>
              <a:gd name="T38" fmla="*/ 0 w 176"/>
              <a:gd name="T39" fmla="*/ 54 h 112"/>
              <a:gd name="T40" fmla="*/ 0 w 176"/>
              <a:gd name="T41" fmla="*/ 58 h 112"/>
              <a:gd name="T42" fmla="*/ 46 w 176"/>
              <a:gd name="T43" fmla="*/ 104 h 112"/>
              <a:gd name="T44" fmla="*/ 92 w 176"/>
              <a:gd name="T45" fmla="*/ 58 h 112"/>
              <a:gd name="T46" fmla="*/ 92 w 176"/>
              <a:gd name="T47" fmla="*/ 56 h 112"/>
              <a:gd name="T48" fmla="*/ 92 w 176"/>
              <a:gd name="T49" fmla="*/ 54 h 112"/>
              <a:gd name="T50" fmla="*/ 130 w 176"/>
              <a:gd name="T51" fmla="*/ 16 h 112"/>
              <a:gd name="T52" fmla="*/ 168 w 176"/>
              <a:gd name="T53" fmla="*/ 54 h 112"/>
              <a:gd name="T54" fmla="*/ 168 w 176"/>
              <a:gd name="T55" fmla="*/ 58 h 112"/>
              <a:gd name="T56" fmla="*/ 130 w 176"/>
              <a:gd name="T57" fmla="*/ 96 h 112"/>
              <a:gd name="T58" fmla="*/ 108 w 176"/>
              <a:gd name="T59" fmla="*/ 88 h 112"/>
              <a:gd name="T60" fmla="*/ 124 w 176"/>
              <a:gd name="T61" fmla="*/ 88 h 112"/>
              <a:gd name="T62" fmla="*/ 128 w 176"/>
              <a:gd name="T63" fmla="*/ 84 h 112"/>
              <a:gd name="T64" fmla="*/ 124 w 176"/>
              <a:gd name="T65" fmla="*/ 80 h 112"/>
              <a:gd name="T66" fmla="*/ 100 w 176"/>
              <a:gd name="T67" fmla="*/ 80 h 112"/>
              <a:gd name="T68" fmla="*/ 96 w 176"/>
              <a:gd name="T69" fmla="*/ 84 h 112"/>
              <a:gd name="T70" fmla="*/ 96 w 176"/>
              <a:gd name="T71" fmla="*/ 108 h 112"/>
              <a:gd name="T72" fmla="*/ 100 w 176"/>
              <a:gd name="T73" fmla="*/ 112 h 112"/>
              <a:gd name="T74" fmla="*/ 104 w 176"/>
              <a:gd name="T75" fmla="*/ 108 h 112"/>
              <a:gd name="T76" fmla="*/ 104 w 176"/>
              <a:gd name="T77" fmla="*/ 95 h 112"/>
              <a:gd name="T78" fmla="*/ 130 w 176"/>
              <a:gd name="T79" fmla="*/ 104 h 112"/>
              <a:gd name="T80" fmla="*/ 176 w 176"/>
              <a:gd name="T81" fmla="*/ 58 h 112"/>
              <a:gd name="T82" fmla="*/ 176 w 176"/>
              <a:gd name="T83" fmla="*/ 54 h 112"/>
              <a:gd name="T84" fmla="*/ 130 w 176"/>
              <a:gd name="T85" fmla="*/ 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6" h="112">
                <a:moveTo>
                  <a:pt x="130" y="8"/>
                </a:moveTo>
                <a:cubicBezTo>
                  <a:pt x="105" y="8"/>
                  <a:pt x="84" y="29"/>
                  <a:pt x="84" y="54"/>
                </a:cubicBezTo>
                <a:cubicBezTo>
                  <a:pt x="84" y="56"/>
                  <a:pt x="84" y="56"/>
                  <a:pt x="84" y="56"/>
                </a:cubicBezTo>
                <a:cubicBezTo>
                  <a:pt x="84" y="58"/>
                  <a:pt x="84" y="58"/>
                  <a:pt x="84" y="58"/>
                </a:cubicBezTo>
                <a:cubicBezTo>
                  <a:pt x="84" y="79"/>
                  <a:pt x="67" y="96"/>
                  <a:pt x="46" y="96"/>
                </a:cubicBezTo>
                <a:cubicBezTo>
                  <a:pt x="25" y="96"/>
                  <a:pt x="8" y="79"/>
                  <a:pt x="8" y="58"/>
                </a:cubicBezTo>
                <a:cubicBezTo>
                  <a:pt x="8" y="54"/>
                  <a:pt x="8" y="54"/>
                  <a:pt x="8" y="54"/>
                </a:cubicBezTo>
                <a:cubicBezTo>
                  <a:pt x="8" y="33"/>
                  <a:pt x="25" y="16"/>
                  <a:pt x="46" y="16"/>
                </a:cubicBezTo>
                <a:cubicBezTo>
                  <a:pt x="54" y="16"/>
                  <a:pt x="62" y="19"/>
                  <a:pt x="68" y="24"/>
                </a:cubicBezTo>
                <a:cubicBezTo>
                  <a:pt x="52" y="24"/>
                  <a:pt x="52" y="24"/>
                  <a:pt x="52" y="24"/>
                </a:cubicBezTo>
                <a:cubicBezTo>
                  <a:pt x="50" y="24"/>
                  <a:pt x="48" y="26"/>
                  <a:pt x="48" y="28"/>
                </a:cubicBezTo>
                <a:cubicBezTo>
                  <a:pt x="48" y="30"/>
                  <a:pt x="50" y="32"/>
                  <a:pt x="52" y="32"/>
                </a:cubicBezTo>
                <a:cubicBezTo>
                  <a:pt x="76" y="32"/>
                  <a:pt x="76" y="32"/>
                  <a:pt x="76" y="32"/>
                </a:cubicBezTo>
                <a:cubicBezTo>
                  <a:pt x="78" y="32"/>
                  <a:pt x="80" y="30"/>
                  <a:pt x="80" y="28"/>
                </a:cubicBezTo>
                <a:cubicBezTo>
                  <a:pt x="80" y="4"/>
                  <a:pt x="80" y="4"/>
                  <a:pt x="80" y="4"/>
                </a:cubicBezTo>
                <a:cubicBezTo>
                  <a:pt x="80" y="2"/>
                  <a:pt x="78" y="0"/>
                  <a:pt x="76" y="0"/>
                </a:cubicBezTo>
                <a:cubicBezTo>
                  <a:pt x="74" y="0"/>
                  <a:pt x="72" y="2"/>
                  <a:pt x="72" y="4"/>
                </a:cubicBezTo>
                <a:cubicBezTo>
                  <a:pt x="72" y="17"/>
                  <a:pt x="72" y="17"/>
                  <a:pt x="72" y="17"/>
                </a:cubicBezTo>
                <a:cubicBezTo>
                  <a:pt x="64" y="11"/>
                  <a:pt x="55" y="8"/>
                  <a:pt x="46" y="8"/>
                </a:cubicBezTo>
                <a:cubicBezTo>
                  <a:pt x="21" y="8"/>
                  <a:pt x="0" y="29"/>
                  <a:pt x="0" y="54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83"/>
                  <a:pt x="21" y="104"/>
                  <a:pt x="46" y="104"/>
                </a:cubicBezTo>
                <a:cubicBezTo>
                  <a:pt x="71" y="104"/>
                  <a:pt x="92" y="83"/>
                  <a:pt x="92" y="58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54"/>
                  <a:pt x="92" y="54"/>
                  <a:pt x="92" y="54"/>
                </a:cubicBezTo>
                <a:cubicBezTo>
                  <a:pt x="92" y="33"/>
                  <a:pt x="109" y="16"/>
                  <a:pt x="130" y="16"/>
                </a:cubicBezTo>
                <a:cubicBezTo>
                  <a:pt x="151" y="16"/>
                  <a:pt x="168" y="33"/>
                  <a:pt x="168" y="54"/>
                </a:cubicBezTo>
                <a:cubicBezTo>
                  <a:pt x="168" y="58"/>
                  <a:pt x="168" y="58"/>
                  <a:pt x="168" y="58"/>
                </a:cubicBezTo>
                <a:cubicBezTo>
                  <a:pt x="168" y="79"/>
                  <a:pt x="151" y="96"/>
                  <a:pt x="130" y="96"/>
                </a:cubicBezTo>
                <a:cubicBezTo>
                  <a:pt x="122" y="96"/>
                  <a:pt x="114" y="93"/>
                  <a:pt x="108" y="88"/>
                </a:cubicBezTo>
                <a:cubicBezTo>
                  <a:pt x="124" y="88"/>
                  <a:pt x="124" y="88"/>
                  <a:pt x="124" y="88"/>
                </a:cubicBezTo>
                <a:cubicBezTo>
                  <a:pt x="126" y="88"/>
                  <a:pt x="128" y="86"/>
                  <a:pt x="128" y="84"/>
                </a:cubicBezTo>
                <a:cubicBezTo>
                  <a:pt x="128" y="82"/>
                  <a:pt x="126" y="80"/>
                  <a:pt x="124" y="80"/>
                </a:cubicBezTo>
                <a:cubicBezTo>
                  <a:pt x="100" y="80"/>
                  <a:pt x="100" y="80"/>
                  <a:pt x="100" y="80"/>
                </a:cubicBezTo>
                <a:cubicBezTo>
                  <a:pt x="98" y="80"/>
                  <a:pt x="96" y="82"/>
                  <a:pt x="96" y="84"/>
                </a:cubicBezTo>
                <a:cubicBezTo>
                  <a:pt x="96" y="108"/>
                  <a:pt x="96" y="108"/>
                  <a:pt x="96" y="108"/>
                </a:cubicBezTo>
                <a:cubicBezTo>
                  <a:pt x="96" y="110"/>
                  <a:pt x="98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95"/>
                  <a:pt x="104" y="95"/>
                  <a:pt x="104" y="95"/>
                </a:cubicBezTo>
                <a:cubicBezTo>
                  <a:pt x="112" y="101"/>
                  <a:pt x="121" y="104"/>
                  <a:pt x="130" y="104"/>
                </a:cubicBezTo>
                <a:cubicBezTo>
                  <a:pt x="155" y="104"/>
                  <a:pt x="176" y="83"/>
                  <a:pt x="176" y="58"/>
                </a:cubicBezTo>
                <a:cubicBezTo>
                  <a:pt x="176" y="54"/>
                  <a:pt x="176" y="54"/>
                  <a:pt x="176" y="54"/>
                </a:cubicBezTo>
                <a:cubicBezTo>
                  <a:pt x="176" y="29"/>
                  <a:pt x="155" y="8"/>
                  <a:pt x="130" y="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0" name="Freeform 345">
            <a:extLst>
              <a:ext uri="{FF2B5EF4-FFF2-40B4-BE49-F238E27FC236}">
                <a16:creationId xmlns:a16="http://schemas.microsoft.com/office/drawing/2014/main" id="{693C3BAD-3A21-49F8-82E2-0266A9FCDAD9}"/>
              </a:ext>
            </a:extLst>
          </p:cNvPr>
          <p:cNvSpPr>
            <a:spLocks noEditPoints="1"/>
          </p:cNvSpPr>
          <p:nvPr/>
        </p:nvSpPr>
        <p:spPr bwMode="auto">
          <a:xfrm>
            <a:off x="21798280" y="6580859"/>
            <a:ext cx="600075" cy="434975"/>
          </a:xfrm>
          <a:custGeom>
            <a:avLst/>
            <a:gdLst>
              <a:gd name="T0" fmla="*/ 4 w 176"/>
              <a:gd name="T1" fmla="*/ 24 h 128"/>
              <a:gd name="T2" fmla="*/ 50 w 176"/>
              <a:gd name="T3" fmla="*/ 24 h 128"/>
              <a:gd name="T4" fmla="*/ 75 w 176"/>
              <a:gd name="T5" fmla="*/ 55 h 128"/>
              <a:gd name="T6" fmla="*/ 80 w 176"/>
              <a:gd name="T7" fmla="*/ 48 h 128"/>
              <a:gd name="T8" fmla="*/ 55 w 176"/>
              <a:gd name="T9" fmla="*/ 17 h 128"/>
              <a:gd name="T10" fmla="*/ 55 w 176"/>
              <a:gd name="T11" fmla="*/ 18 h 128"/>
              <a:gd name="T12" fmla="*/ 52 w 176"/>
              <a:gd name="T13" fmla="*/ 16 h 128"/>
              <a:gd name="T14" fmla="*/ 4 w 176"/>
              <a:gd name="T15" fmla="*/ 16 h 128"/>
              <a:gd name="T16" fmla="*/ 0 w 176"/>
              <a:gd name="T17" fmla="*/ 20 h 128"/>
              <a:gd name="T18" fmla="*/ 4 w 176"/>
              <a:gd name="T19" fmla="*/ 24 h 128"/>
              <a:gd name="T20" fmla="*/ 159 w 176"/>
              <a:gd name="T21" fmla="*/ 89 h 128"/>
              <a:gd name="T22" fmla="*/ 156 w 176"/>
              <a:gd name="T23" fmla="*/ 88 h 128"/>
              <a:gd name="T24" fmla="*/ 152 w 176"/>
              <a:gd name="T25" fmla="*/ 92 h 128"/>
              <a:gd name="T26" fmla="*/ 153 w 176"/>
              <a:gd name="T27" fmla="*/ 95 h 128"/>
              <a:gd name="T28" fmla="*/ 162 w 176"/>
              <a:gd name="T29" fmla="*/ 104 h 128"/>
              <a:gd name="T30" fmla="*/ 126 w 176"/>
              <a:gd name="T31" fmla="*/ 104 h 128"/>
              <a:gd name="T32" fmla="*/ 101 w 176"/>
              <a:gd name="T33" fmla="*/ 73 h 128"/>
              <a:gd name="T34" fmla="*/ 96 w 176"/>
              <a:gd name="T35" fmla="*/ 80 h 128"/>
              <a:gd name="T36" fmla="*/ 121 w 176"/>
              <a:gd name="T37" fmla="*/ 111 h 128"/>
              <a:gd name="T38" fmla="*/ 121 w 176"/>
              <a:gd name="T39" fmla="*/ 110 h 128"/>
              <a:gd name="T40" fmla="*/ 124 w 176"/>
              <a:gd name="T41" fmla="*/ 112 h 128"/>
              <a:gd name="T42" fmla="*/ 162 w 176"/>
              <a:gd name="T43" fmla="*/ 112 h 128"/>
              <a:gd name="T44" fmla="*/ 153 w 176"/>
              <a:gd name="T45" fmla="*/ 121 h 128"/>
              <a:gd name="T46" fmla="*/ 152 w 176"/>
              <a:gd name="T47" fmla="*/ 124 h 128"/>
              <a:gd name="T48" fmla="*/ 156 w 176"/>
              <a:gd name="T49" fmla="*/ 128 h 128"/>
              <a:gd name="T50" fmla="*/ 159 w 176"/>
              <a:gd name="T51" fmla="*/ 127 h 128"/>
              <a:gd name="T52" fmla="*/ 175 w 176"/>
              <a:gd name="T53" fmla="*/ 111 h 128"/>
              <a:gd name="T54" fmla="*/ 176 w 176"/>
              <a:gd name="T55" fmla="*/ 108 h 128"/>
              <a:gd name="T56" fmla="*/ 175 w 176"/>
              <a:gd name="T57" fmla="*/ 105 h 128"/>
              <a:gd name="T58" fmla="*/ 159 w 176"/>
              <a:gd name="T59" fmla="*/ 89 h 128"/>
              <a:gd name="T60" fmla="*/ 162 w 176"/>
              <a:gd name="T61" fmla="*/ 24 h 128"/>
              <a:gd name="T62" fmla="*/ 153 w 176"/>
              <a:gd name="T63" fmla="*/ 33 h 128"/>
              <a:gd name="T64" fmla="*/ 152 w 176"/>
              <a:gd name="T65" fmla="*/ 36 h 128"/>
              <a:gd name="T66" fmla="*/ 156 w 176"/>
              <a:gd name="T67" fmla="*/ 40 h 128"/>
              <a:gd name="T68" fmla="*/ 159 w 176"/>
              <a:gd name="T69" fmla="*/ 39 h 128"/>
              <a:gd name="T70" fmla="*/ 175 w 176"/>
              <a:gd name="T71" fmla="*/ 23 h 128"/>
              <a:gd name="T72" fmla="*/ 176 w 176"/>
              <a:gd name="T73" fmla="*/ 20 h 128"/>
              <a:gd name="T74" fmla="*/ 175 w 176"/>
              <a:gd name="T75" fmla="*/ 17 h 128"/>
              <a:gd name="T76" fmla="*/ 159 w 176"/>
              <a:gd name="T77" fmla="*/ 1 h 128"/>
              <a:gd name="T78" fmla="*/ 156 w 176"/>
              <a:gd name="T79" fmla="*/ 0 h 128"/>
              <a:gd name="T80" fmla="*/ 152 w 176"/>
              <a:gd name="T81" fmla="*/ 4 h 128"/>
              <a:gd name="T82" fmla="*/ 153 w 176"/>
              <a:gd name="T83" fmla="*/ 7 h 128"/>
              <a:gd name="T84" fmla="*/ 162 w 176"/>
              <a:gd name="T85" fmla="*/ 16 h 128"/>
              <a:gd name="T86" fmla="*/ 124 w 176"/>
              <a:gd name="T87" fmla="*/ 16 h 128"/>
              <a:gd name="T88" fmla="*/ 121 w 176"/>
              <a:gd name="T89" fmla="*/ 18 h 128"/>
              <a:gd name="T90" fmla="*/ 121 w 176"/>
              <a:gd name="T91" fmla="*/ 17 h 128"/>
              <a:gd name="T92" fmla="*/ 50 w 176"/>
              <a:gd name="T93" fmla="*/ 104 h 128"/>
              <a:gd name="T94" fmla="*/ 4 w 176"/>
              <a:gd name="T95" fmla="*/ 104 h 128"/>
              <a:gd name="T96" fmla="*/ 0 w 176"/>
              <a:gd name="T97" fmla="*/ 108 h 128"/>
              <a:gd name="T98" fmla="*/ 4 w 176"/>
              <a:gd name="T99" fmla="*/ 112 h 128"/>
              <a:gd name="T100" fmla="*/ 52 w 176"/>
              <a:gd name="T101" fmla="*/ 112 h 128"/>
              <a:gd name="T102" fmla="*/ 55 w 176"/>
              <a:gd name="T103" fmla="*/ 110 h 128"/>
              <a:gd name="T104" fmla="*/ 55 w 176"/>
              <a:gd name="T105" fmla="*/ 111 h 128"/>
              <a:gd name="T106" fmla="*/ 126 w 176"/>
              <a:gd name="T107" fmla="*/ 24 h 128"/>
              <a:gd name="T108" fmla="*/ 162 w 176"/>
              <a:gd name="T109" fmla="*/ 2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6" h="128">
                <a:moveTo>
                  <a:pt x="4" y="24"/>
                </a:moveTo>
                <a:cubicBezTo>
                  <a:pt x="50" y="24"/>
                  <a:pt x="50" y="24"/>
                  <a:pt x="50" y="24"/>
                </a:cubicBezTo>
                <a:cubicBezTo>
                  <a:pt x="75" y="55"/>
                  <a:pt x="75" y="55"/>
                  <a:pt x="75" y="55"/>
                </a:cubicBezTo>
                <a:cubicBezTo>
                  <a:pt x="80" y="48"/>
                  <a:pt x="80" y="48"/>
                  <a:pt x="80" y="48"/>
                </a:cubicBezTo>
                <a:cubicBezTo>
                  <a:pt x="55" y="17"/>
                  <a:pt x="55" y="17"/>
                  <a:pt x="55" y="17"/>
                </a:cubicBezTo>
                <a:cubicBezTo>
                  <a:pt x="55" y="18"/>
                  <a:pt x="55" y="18"/>
                  <a:pt x="55" y="18"/>
                </a:cubicBezTo>
                <a:cubicBezTo>
                  <a:pt x="54" y="17"/>
                  <a:pt x="53" y="16"/>
                  <a:pt x="52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8"/>
                  <a:pt x="0" y="20"/>
                </a:cubicBezTo>
                <a:cubicBezTo>
                  <a:pt x="0" y="22"/>
                  <a:pt x="2" y="24"/>
                  <a:pt x="4" y="24"/>
                </a:cubicBezTo>
                <a:moveTo>
                  <a:pt x="159" y="89"/>
                </a:moveTo>
                <a:cubicBezTo>
                  <a:pt x="158" y="88"/>
                  <a:pt x="157" y="88"/>
                  <a:pt x="156" y="88"/>
                </a:cubicBezTo>
                <a:cubicBezTo>
                  <a:pt x="154" y="88"/>
                  <a:pt x="152" y="90"/>
                  <a:pt x="152" y="92"/>
                </a:cubicBezTo>
                <a:cubicBezTo>
                  <a:pt x="152" y="93"/>
                  <a:pt x="152" y="94"/>
                  <a:pt x="153" y="95"/>
                </a:cubicBezTo>
                <a:cubicBezTo>
                  <a:pt x="162" y="104"/>
                  <a:pt x="162" y="104"/>
                  <a:pt x="162" y="104"/>
                </a:cubicBezTo>
                <a:cubicBezTo>
                  <a:pt x="126" y="104"/>
                  <a:pt x="126" y="104"/>
                  <a:pt x="126" y="104"/>
                </a:cubicBezTo>
                <a:cubicBezTo>
                  <a:pt x="101" y="73"/>
                  <a:pt x="101" y="73"/>
                  <a:pt x="101" y="73"/>
                </a:cubicBezTo>
                <a:cubicBezTo>
                  <a:pt x="96" y="80"/>
                  <a:pt x="96" y="80"/>
                  <a:pt x="96" y="80"/>
                </a:cubicBezTo>
                <a:cubicBezTo>
                  <a:pt x="121" y="111"/>
                  <a:pt x="121" y="111"/>
                  <a:pt x="121" y="111"/>
                </a:cubicBezTo>
                <a:cubicBezTo>
                  <a:pt x="121" y="110"/>
                  <a:pt x="121" y="110"/>
                  <a:pt x="121" y="110"/>
                </a:cubicBezTo>
                <a:cubicBezTo>
                  <a:pt x="122" y="111"/>
                  <a:pt x="123" y="112"/>
                  <a:pt x="124" y="112"/>
                </a:cubicBezTo>
                <a:cubicBezTo>
                  <a:pt x="162" y="112"/>
                  <a:pt x="162" y="112"/>
                  <a:pt x="162" y="112"/>
                </a:cubicBezTo>
                <a:cubicBezTo>
                  <a:pt x="153" y="121"/>
                  <a:pt x="153" y="121"/>
                  <a:pt x="153" y="121"/>
                </a:cubicBezTo>
                <a:cubicBezTo>
                  <a:pt x="152" y="122"/>
                  <a:pt x="152" y="123"/>
                  <a:pt x="152" y="124"/>
                </a:cubicBezTo>
                <a:cubicBezTo>
                  <a:pt x="152" y="126"/>
                  <a:pt x="154" y="128"/>
                  <a:pt x="156" y="128"/>
                </a:cubicBezTo>
                <a:cubicBezTo>
                  <a:pt x="157" y="128"/>
                  <a:pt x="158" y="128"/>
                  <a:pt x="159" y="127"/>
                </a:cubicBezTo>
                <a:cubicBezTo>
                  <a:pt x="175" y="111"/>
                  <a:pt x="175" y="111"/>
                  <a:pt x="175" y="111"/>
                </a:cubicBezTo>
                <a:cubicBezTo>
                  <a:pt x="176" y="110"/>
                  <a:pt x="176" y="109"/>
                  <a:pt x="176" y="108"/>
                </a:cubicBezTo>
                <a:cubicBezTo>
                  <a:pt x="176" y="107"/>
                  <a:pt x="176" y="106"/>
                  <a:pt x="175" y="105"/>
                </a:cubicBezTo>
                <a:lnTo>
                  <a:pt x="159" y="89"/>
                </a:lnTo>
                <a:close/>
                <a:moveTo>
                  <a:pt x="162" y="24"/>
                </a:moveTo>
                <a:cubicBezTo>
                  <a:pt x="153" y="33"/>
                  <a:pt x="153" y="33"/>
                  <a:pt x="153" y="33"/>
                </a:cubicBezTo>
                <a:cubicBezTo>
                  <a:pt x="152" y="34"/>
                  <a:pt x="152" y="35"/>
                  <a:pt x="152" y="36"/>
                </a:cubicBezTo>
                <a:cubicBezTo>
                  <a:pt x="152" y="38"/>
                  <a:pt x="154" y="40"/>
                  <a:pt x="156" y="40"/>
                </a:cubicBezTo>
                <a:cubicBezTo>
                  <a:pt x="157" y="40"/>
                  <a:pt x="158" y="40"/>
                  <a:pt x="159" y="39"/>
                </a:cubicBezTo>
                <a:cubicBezTo>
                  <a:pt x="175" y="23"/>
                  <a:pt x="175" y="23"/>
                  <a:pt x="175" y="23"/>
                </a:cubicBezTo>
                <a:cubicBezTo>
                  <a:pt x="176" y="22"/>
                  <a:pt x="176" y="21"/>
                  <a:pt x="176" y="20"/>
                </a:cubicBezTo>
                <a:cubicBezTo>
                  <a:pt x="176" y="19"/>
                  <a:pt x="176" y="18"/>
                  <a:pt x="175" y="17"/>
                </a:cubicBezTo>
                <a:cubicBezTo>
                  <a:pt x="159" y="1"/>
                  <a:pt x="159" y="1"/>
                  <a:pt x="159" y="1"/>
                </a:cubicBezTo>
                <a:cubicBezTo>
                  <a:pt x="158" y="0"/>
                  <a:pt x="157" y="0"/>
                  <a:pt x="156" y="0"/>
                </a:cubicBezTo>
                <a:cubicBezTo>
                  <a:pt x="154" y="0"/>
                  <a:pt x="152" y="2"/>
                  <a:pt x="152" y="4"/>
                </a:cubicBezTo>
                <a:cubicBezTo>
                  <a:pt x="152" y="5"/>
                  <a:pt x="152" y="6"/>
                  <a:pt x="153" y="7"/>
                </a:cubicBezTo>
                <a:cubicBezTo>
                  <a:pt x="162" y="16"/>
                  <a:pt x="162" y="16"/>
                  <a:pt x="162" y="16"/>
                </a:cubicBezTo>
                <a:cubicBezTo>
                  <a:pt x="124" y="16"/>
                  <a:pt x="124" y="16"/>
                  <a:pt x="124" y="16"/>
                </a:cubicBezTo>
                <a:cubicBezTo>
                  <a:pt x="123" y="16"/>
                  <a:pt x="122" y="17"/>
                  <a:pt x="121" y="18"/>
                </a:cubicBezTo>
                <a:cubicBezTo>
                  <a:pt x="121" y="17"/>
                  <a:pt x="121" y="17"/>
                  <a:pt x="121" y="17"/>
                </a:cubicBezTo>
                <a:cubicBezTo>
                  <a:pt x="50" y="104"/>
                  <a:pt x="50" y="104"/>
                  <a:pt x="50" y="104"/>
                </a:cubicBezTo>
                <a:cubicBezTo>
                  <a:pt x="4" y="104"/>
                  <a:pt x="4" y="104"/>
                  <a:pt x="4" y="104"/>
                </a:cubicBezTo>
                <a:cubicBezTo>
                  <a:pt x="2" y="104"/>
                  <a:pt x="0" y="106"/>
                  <a:pt x="0" y="108"/>
                </a:cubicBezTo>
                <a:cubicBezTo>
                  <a:pt x="0" y="110"/>
                  <a:pt x="2" y="112"/>
                  <a:pt x="4" y="112"/>
                </a:cubicBezTo>
                <a:cubicBezTo>
                  <a:pt x="52" y="112"/>
                  <a:pt x="52" y="112"/>
                  <a:pt x="52" y="112"/>
                </a:cubicBezTo>
                <a:cubicBezTo>
                  <a:pt x="53" y="112"/>
                  <a:pt x="54" y="111"/>
                  <a:pt x="55" y="110"/>
                </a:cubicBezTo>
                <a:cubicBezTo>
                  <a:pt x="55" y="111"/>
                  <a:pt x="55" y="111"/>
                  <a:pt x="55" y="111"/>
                </a:cubicBezTo>
                <a:cubicBezTo>
                  <a:pt x="126" y="24"/>
                  <a:pt x="126" y="24"/>
                  <a:pt x="126" y="24"/>
                </a:cubicBezTo>
                <a:lnTo>
                  <a:pt x="162" y="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1" name="Freeform 346">
            <a:extLst>
              <a:ext uri="{FF2B5EF4-FFF2-40B4-BE49-F238E27FC236}">
                <a16:creationId xmlns:a16="http://schemas.microsoft.com/office/drawing/2014/main" id="{CAEB0132-4609-4578-865E-F0A7B8D10DA9}"/>
              </a:ext>
            </a:extLst>
          </p:cNvPr>
          <p:cNvSpPr>
            <a:spLocks noEditPoints="1"/>
          </p:cNvSpPr>
          <p:nvPr/>
        </p:nvSpPr>
        <p:spPr bwMode="auto">
          <a:xfrm>
            <a:off x="22942868" y="6553871"/>
            <a:ext cx="600075" cy="490538"/>
          </a:xfrm>
          <a:custGeom>
            <a:avLst/>
            <a:gdLst>
              <a:gd name="T0" fmla="*/ 175 w 176"/>
              <a:gd name="T1" fmla="*/ 69 h 144"/>
              <a:gd name="T2" fmla="*/ 151 w 176"/>
              <a:gd name="T3" fmla="*/ 45 h 144"/>
              <a:gd name="T4" fmla="*/ 148 w 176"/>
              <a:gd name="T5" fmla="*/ 44 h 144"/>
              <a:gd name="T6" fmla="*/ 144 w 176"/>
              <a:gd name="T7" fmla="*/ 48 h 144"/>
              <a:gd name="T8" fmla="*/ 145 w 176"/>
              <a:gd name="T9" fmla="*/ 51 h 144"/>
              <a:gd name="T10" fmla="*/ 162 w 176"/>
              <a:gd name="T11" fmla="*/ 68 h 144"/>
              <a:gd name="T12" fmla="*/ 66 w 176"/>
              <a:gd name="T13" fmla="*/ 68 h 144"/>
              <a:gd name="T14" fmla="*/ 120 w 176"/>
              <a:gd name="T15" fmla="*/ 14 h 144"/>
              <a:gd name="T16" fmla="*/ 120 w 176"/>
              <a:gd name="T17" fmla="*/ 36 h 144"/>
              <a:gd name="T18" fmla="*/ 124 w 176"/>
              <a:gd name="T19" fmla="*/ 40 h 144"/>
              <a:gd name="T20" fmla="*/ 128 w 176"/>
              <a:gd name="T21" fmla="*/ 36 h 144"/>
              <a:gd name="T22" fmla="*/ 128 w 176"/>
              <a:gd name="T23" fmla="*/ 4 h 144"/>
              <a:gd name="T24" fmla="*/ 124 w 176"/>
              <a:gd name="T25" fmla="*/ 0 h 144"/>
              <a:gd name="T26" fmla="*/ 92 w 176"/>
              <a:gd name="T27" fmla="*/ 0 h 144"/>
              <a:gd name="T28" fmla="*/ 88 w 176"/>
              <a:gd name="T29" fmla="*/ 4 h 144"/>
              <a:gd name="T30" fmla="*/ 92 w 176"/>
              <a:gd name="T31" fmla="*/ 8 h 144"/>
              <a:gd name="T32" fmla="*/ 114 w 176"/>
              <a:gd name="T33" fmla="*/ 8 h 144"/>
              <a:gd name="T34" fmla="*/ 54 w 176"/>
              <a:gd name="T35" fmla="*/ 68 h 144"/>
              <a:gd name="T36" fmla="*/ 31 w 176"/>
              <a:gd name="T37" fmla="*/ 68 h 144"/>
              <a:gd name="T38" fmla="*/ 16 w 176"/>
              <a:gd name="T39" fmla="*/ 56 h 144"/>
              <a:gd name="T40" fmla="*/ 0 w 176"/>
              <a:gd name="T41" fmla="*/ 72 h 144"/>
              <a:gd name="T42" fmla="*/ 16 w 176"/>
              <a:gd name="T43" fmla="*/ 88 h 144"/>
              <a:gd name="T44" fmla="*/ 31 w 176"/>
              <a:gd name="T45" fmla="*/ 76 h 144"/>
              <a:gd name="T46" fmla="*/ 54 w 176"/>
              <a:gd name="T47" fmla="*/ 76 h 144"/>
              <a:gd name="T48" fmla="*/ 114 w 176"/>
              <a:gd name="T49" fmla="*/ 136 h 144"/>
              <a:gd name="T50" fmla="*/ 92 w 176"/>
              <a:gd name="T51" fmla="*/ 136 h 144"/>
              <a:gd name="T52" fmla="*/ 88 w 176"/>
              <a:gd name="T53" fmla="*/ 140 h 144"/>
              <a:gd name="T54" fmla="*/ 92 w 176"/>
              <a:gd name="T55" fmla="*/ 144 h 144"/>
              <a:gd name="T56" fmla="*/ 124 w 176"/>
              <a:gd name="T57" fmla="*/ 144 h 144"/>
              <a:gd name="T58" fmla="*/ 128 w 176"/>
              <a:gd name="T59" fmla="*/ 140 h 144"/>
              <a:gd name="T60" fmla="*/ 128 w 176"/>
              <a:gd name="T61" fmla="*/ 108 h 144"/>
              <a:gd name="T62" fmla="*/ 124 w 176"/>
              <a:gd name="T63" fmla="*/ 104 h 144"/>
              <a:gd name="T64" fmla="*/ 120 w 176"/>
              <a:gd name="T65" fmla="*/ 108 h 144"/>
              <a:gd name="T66" fmla="*/ 120 w 176"/>
              <a:gd name="T67" fmla="*/ 130 h 144"/>
              <a:gd name="T68" fmla="*/ 66 w 176"/>
              <a:gd name="T69" fmla="*/ 76 h 144"/>
              <a:gd name="T70" fmla="*/ 162 w 176"/>
              <a:gd name="T71" fmla="*/ 76 h 144"/>
              <a:gd name="T72" fmla="*/ 145 w 176"/>
              <a:gd name="T73" fmla="*/ 93 h 144"/>
              <a:gd name="T74" fmla="*/ 144 w 176"/>
              <a:gd name="T75" fmla="*/ 96 h 144"/>
              <a:gd name="T76" fmla="*/ 148 w 176"/>
              <a:gd name="T77" fmla="*/ 100 h 144"/>
              <a:gd name="T78" fmla="*/ 151 w 176"/>
              <a:gd name="T79" fmla="*/ 99 h 144"/>
              <a:gd name="T80" fmla="*/ 175 w 176"/>
              <a:gd name="T81" fmla="*/ 75 h 144"/>
              <a:gd name="T82" fmla="*/ 176 w 176"/>
              <a:gd name="T83" fmla="*/ 72 h 144"/>
              <a:gd name="T84" fmla="*/ 175 w 176"/>
              <a:gd name="T85" fmla="*/ 69 h 144"/>
              <a:gd name="T86" fmla="*/ 16 w 176"/>
              <a:gd name="T87" fmla="*/ 80 h 144"/>
              <a:gd name="T88" fmla="*/ 8 w 176"/>
              <a:gd name="T89" fmla="*/ 72 h 144"/>
              <a:gd name="T90" fmla="*/ 16 w 176"/>
              <a:gd name="T91" fmla="*/ 64 h 144"/>
              <a:gd name="T92" fmla="*/ 24 w 176"/>
              <a:gd name="T93" fmla="*/ 72 h 144"/>
              <a:gd name="T94" fmla="*/ 16 w 176"/>
              <a:gd name="T95" fmla="*/ 8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6" h="144">
                <a:moveTo>
                  <a:pt x="175" y="69"/>
                </a:moveTo>
                <a:cubicBezTo>
                  <a:pt x="151" y="45"/>
                  <a:pt x="151" y="45"/>
                  <a:pt x="151" y="45"/>
                </a:cubicBezTo>
                <a:cubicBezTo>
                  <a:pt x="150" y="44"/>
                  <a:pt x="149" y="44"/>
                  <a:pt x="148" y="44"/>
                </a:cubicBezTo>
                <a:cubicBezTo>
                  <a:pt x="146" y="44"/>
                  <a:pt x="144" y="46"/>
                  <a:pt x="144" y="48"/>
                </a:cubicBezTo>
                <a:cubicBezTo>
                  <a:pt x="144" y="49"/>
                  <a:pt x="144" y="50"/>
                  <a:pt x="145" y="51"/>
                </a:cubicBezTo>
                <a:cubicBezTo>
                  <a:pt x="162" y="68"/>
                  <a:pt x="162" y="68"/>
                  <a:pt x="162" y="68"/>
                </a:cubicBezTo>
                <a:cubicBezTo>
                  <a:pt x="66" y="68"/>
                  <a:pt x="66" y="68"/>
                  <a:pt x="66" y="68"/>
                </a:cubicBezTo>
                <a:cubicBezTo>
                  <a:pt x="120" y="14"/>
                  <a:pt x="120" y="14"/>
                  <a:pt x="120" y="14"/>
                </a:cubicBezTo>
                <a:cubicBezTo>
                  <a:pt x="120" y="36"/>
                  <a:pt x="120" y="36"/>
                  <a:pt x="120" y="36"/>
                </a:cubicBezTo>
                <a:cubicBezTo>
                  <a:pt x="120" y="38"/>
                  <a:pt x="122" y="40"/>
                  <a:pt x="124" y="40"/>
                </a:cubicBezTo>
                <a:cubicBezTo>
                  <a:pt x="126" y="40"/>
                  <a:pt x="128" y="38"/>
                  <a:pt x="128" y="36"/>
                </a:cubicBezTo>
                <a:cubicBezTo>
                  <a:pt x="128" y="4"/>
                  <a:pt x="128" y="4"/>
                  <a:pt x="128" y="4"/>
                </a:cubicBezTo>
                <a:cubicBezTo>
                  <a:pt x="128" y="2"/>
                  <a:pt x="126" y="0"/>
                  <a:pt x="124" y="0"/>
                </a:cubicBezTo>
                <a:cubicBezTo>
                  <a:pt x="92" y="0"/>
                  <a:pt x="92" y="0"/>
                  <a:pt x="92" y="0"/>
                </a:cubicBezTo>
                <a:cubicBezTo>
                  <a:pt x="90" y="0"/>
                  <a:pt x="88" y="2"/>
                  <a:pt x="88" y="4"/>
                </a:cubicBezTo>
                <a:cubicBezTo>
                  <a:pt x="88" y="6"/>
                  <a:pt x="90" y="8"/>
                  <a:pt x="92" y="8"/>
                </a:cubicBezTo>
                <a:cubicBezTo>
                  <a:pt x="114" y="8"/>
                  <a:pt x="114" y="8"/>
                  <a:pt x="114" y="8"/>
                </a:cubicBezTo>
                <a:cubicBezTo>
                  <a:pt x="54" y="68"/>
                  <a:pt x="54" y="68"/>
                  <a:pt x="54" y="68"/>
                </a:cubicBezTo>
                <a:cubicBezTo>
                  <a:pt x="31" y="68"/>
                  <a:pt x="31" y="68"/>
                  <a:pt x="31" y="68"/>
                </a:cubicBezTo>
                <a:cubicBezTo>
                  <a:pt x="30" y="61"/>
                  <a:pt x="23" y="56"/>
                  <a:pt x="16" y="56"/>
                </a:cubicBezTo>
                <a:cubicBezTo>
                  <a:pt x="7" y="56"/>
                  <a:pt x="0" y="63"/>
                  <a:pt x="0" y="72"/>
                </a:cubicBezTo>
                <a:cubicBezTo>
                  <a:pt x="0" y="81"/>
                  <a:pt x="7" y="88"/>
                  <a:pt x="16" y="88"/>
                </a:cubicBezTo>
                <a:cubicBezTo>
                  <a:pt x="23" y="88"/>
                  <a:pt x="30" y="83"/>
                  <a:pt x="31" y="76"/>
                </a:cubicBezTo>
                <a:cubicBezTo>
                  <a:pt x="54" y="76"/>
                  <a:pt x="54" y="76"/>
                  <a:pt x="54" y="76"/>
                </a:cubicBezTo>
                <a:cubicBezTo>
                  <a:pt x="114" y="136"/>
                  <a:pt x="114" y="136"/>
                  <a:pt x="114" y="136"/>
                </a:cubicBezTo>
                <a:cubicBezTo>
                  <a:pt x="92" y="136"/>
                  <a:pt x="92" y="136"/>
                  <a:pt x="92" y="136"/>
                </a:cubicBezTo>
                <a:cubicBezTo>
                  <a:pt x="90" y="136"/>
                  <a:pt x="88" y="138"/>
                  <a:pt x="88" y="140"/>
                </a:cubicBezTo>
                <a:cubicBezTo>
                  <a:pt x="88" y="142"/>
                  <a:pt x="90" y="144"/>
                  <a:pt x="92" y="144"/>
                </a:cubicBezTo>
                <a:cubicBezTo>
                  <a:pt x="124" y="144"/>
                  <a:pt x="124" y="144"/>
                  <a:pt x="124" y="144"/>
                </a:cubicBezTo>
                <a:cubicBezTo>
                  <a:pt x="126" y="144"/>
                  <a:pt x="128" y="142"/>
                  <a:pt x="128" y="140"/>
                </a:cubicBezTo>
                <a:cubicBezTo>
                  <a:pt x="128" y="108"/>
                  <a:pt x="128" y="108"/>
                  <a:pt x="128" y="108"/>
                </a:cubicBezTo>
                <a:cubicBezTo>
                  <a:pt x="128" y="106"/>
                  <a:pt x="126" y="104"/>
                  <a:pt x="124" y="104"/>
                </a:cubicBezTo>
                <a:cubicBezTo>
                  <a:pt x="122" y="104"/>
                  <a:pt x="120" y="106"/>
                  <a:pt x="120" y="108"/>
                </a:cubicBezTo>
                <a:cubicBezTo>
                  <a:pt x="120" y="130"/>
                  <a:pt x="120" y="130"/>
                  <a:pt x="120" y="130"/>
                </a:cubicBezTo>
                <a:cubicBezTo>
                  <a:pt x="66" y="76"/>
                  <a:pt x="66" y="76"/>
                  <a:pt x="66" y="76"/>
                </a:cubicBezTo>
                <a:cubicBezTo>
                  <a:pt x="162" y="76"/>
                  <a:pt x="162" y="76"/>
                  <a:pt x="162" y="76"/>
                </a:cubicBezTo>
                <a:cubicBezTo>
                  <a:pt x="145" y="93"/>
                  <a:pt x="145" y="93"/>
                  <a:pt x="145" y="93"/>
                </a:cubicBezTo>
                <a:cubicBezTo>
                  <a:pt x="144" y="94"/>
                  <a:pt x="144" y="95"/>
                  <a:pt x="144" y="96"/>
                </a:cubicBezTo>
                <a:cubicBezTo>
                  <a:pt x="144" y="98"/>
                  <a:pt x="146" y="100"/>
                  <a:pt x="148" y="100"/>
                </a:cubicBezTo>
                <a:cubicBezTo>
                  <a:pt x="149" y="100"/>
                  <a:pt x="150" y="100"/>
                  <a:pt x="151" y="99"/>
                </a:cubicBezTo>
                <a:cubicBezTo>
                  <a:pt x="175" y="75"/>
                  <a:pt x="175" y="75"/>
                  <a:pt x="175" y="75"/>
                </a:cubicBezTo>
                <a:cubicBezTo>
                  <a:pt x="176" y="74"/>
                  <a:pt x="176" y="73"/>
                  <a:pt x="176" y="72"/>
                </a:cubicBezTo>
                <a:cubicBezTo>
                  <a:pt x="176" y="71"/>
                  <a:pt x="176" y="70"/>
                  <a:pt x="175" y="69"/>
                </a:cubicBezTo>
                <a:moveTo>
                  <a:pt x="16" y="80"/>
                </a:moveTo>
                <a:cubicBezTo>
                  <a:pt x="12" y="80"/>
                  <a:pt x="8" y="76"/>
                  <a:pt x="8" y="72"/>
                </a:cubicBezTo>
                <a:cubicBezTo>
                  <a:pt x="8" y="68"/>
                  <a:pt x="12" y="64"/>
                  <a:pt x="16" y="64"/>
                </a:cubicBezTo>
                <a:cubicBezTo>
                  <a:pt x="20" y="64"/>
                  <a:pt x="24" y="68"/>
                  <a:pt x="24" y="72"/>
                </a:cubicBezTo>
                <a:cubicBezTo>
                  <a:pt x="24" y="76"/>
                  <a:pt x="20" y="80"/>
                  <a:pt x="16" y="8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2" name="Freeform 347">
            <a:extLst>
              <a:ext uri="{FF2B5EF4-FFF2-40B4-BE49-F238E27FC236}">
                <a16:creationId xmlns:a16="http://schemas.microsoft.com/office/drawing/2014/main" id="{D9FD7A76-E5C3-4BB3-95F9-AA74B728471D}"/>
              </a:ext>
            </a:extLst>
          </p:cNvPr>
          <p:cNvSpPr>
            <a:spLocks noEditPoints="1"/>
          </p:cNvSpPr>
          <p:nvPr/>
        </p:nvSpPr>
        <p:spPr bwMode="auto">
          <a:xfrm>
            <a:off x="12770168" y="8187408"/>
            <a:ext cx="600075" cy="600075"/>
          </a:xfrm>
          <a:custGeom>
            <a:avLst/>
            <a:gdLst>
              <a:gd name="T0" fmla="*/ 92 w 176"/>
              <a:gd name="T1" fmla="*/ 28 h 176"/>
              <a:gd name="T2" fmla="*/ 88 w 176"/>
              <a:gd name="T3" fmla="*/ 0 h 176"/>
              <a:gd name="T4" fmla="*/ 84 w 176"/>
              <a:gd name="T5" fmla="*/ 28 h 176"/>
              <a:gd name="T6" fmla="*/ 32 w 176"/>
              <a:gd name="T7" fmla="*/ 88 h 176"/>
              <a:gd name="T8" fmla="*/ 4 w 176"/>
              <a:gd name="T9" fmla="*/ 84 h 176"/>
              <a:gd name="T10" fmla="*/ 4 w 176"/>
              <a:gd name="T11" fmla="*/ 92 h 176"/>
              <a:gd name="T12" fmla="*/ 32 w 176"/>
              <a:gd name="T13" fmla="*/ 88 h 176"/>
              <a:gd name="T14" fmla="*/ 48 w 176"/>
              <a:gd name="T15" fmla="*/ 48 h 176"/>
              <a:gd name="T16" fmla="*/ 31 w 176"/>
              <a:gd name="T17" fmla="*/ 26 h 176"/>
              <a:gd name="T18" fmla="*/ 26 w 176"/>
              <a:gd name="T19" fmla="*/ 31 h 176"/>
              <a:gd name="T20" fmla="*/ 133 w 176"/>
              <a:gd name="T21" fmla="*/ 128 h 176"/>
              <a:gd name="T22" fmla="*/ 128 w 176"/>
              <a:gd name="T23" fmla="*/ 133 h 176"/>
              <a:gd name="T24" fmla="*/ 150 w 176"/>
              <a:gd name="T25" fmla="*/ 150 h 176"/>
              <a:gd name="T26" fmla="*/ 133 w 176"/>
              <a:gd name="T27" fmla="*/ 128 h 176"/>
              <a:gd name="T28" fmla="*/ 150 w 176"/>
              <a:gd name="T29" fmla="*/ 31 h 176"/>
              <a:gd name="T30" fmla="*/ 145 w 176"/>
              <a:gd name="T31" fmla="*/ 26 h 176"/>
              <a:gd name="T32" fmla="*/ 128 w 176"/>
              <a:gd name="T33" fmla="*/ 48 h 176"/>
              <a:gd name="T34" fmla="*/ 88 w 176"/>
              <a:gd name="T35" fmla="*/ 40 h 176"/>
              <a:gd name="T36" fmla="*/ 88 w 176"/>
              <a:gd name="T37" fmla="*/ 136 h 176"/>
              <a:gd name="T38" fmla="*/ 88 w 176"/>
              <a:gd name="T39" fmla="*/ 40 h 176"/>
              <a:gd name="T40" fmla="*/ 48 w 176"/>
              <a:gd name="T41" fmla="*/ 88 h 176"/>
              <a:gd name="T42" fmla="*/ 128 w 176"/>
              <a:gd name="T43" fmla="*/ 88 h 176"/>
              <a:gd name="T44" fmla="*/ 172 w 176"/>
              <a:gd name="T45" fmla="*/ 84 h 176"/>
              <a:gd name="T46" fmla="*/ 144 w 176"/>
              <a:gd name="T47" fmla="*/ 88 h 176"/>
              <a:gd name="T48" fmla="*/ 172 w 176"/>
              <a:gd name="T49" fmla="*/ 92 h 176"/>
              <a:gd name="T50" fmla="*/ 172 w 176"/>
              <a:gd name="T51" fmla="*/ 84 h 176"/>
              <a:gd name="T52" fmla="*/ 26 w 176"/>
              <a:gd name="T53" fmla="*/ 145 h 176"/>
              <a:gd name="T54" fmla="*/ 31 w 176"/>
              <a:gd name="T55" fmla="*/ 150 h 176"/>
              <a:gd name="T56" fmla="*/ 48 w 176"/>
              <a:gd name="T57" fmla="*/ 128 h 176"/>
              <a:gd name="T58" fmla="*/ 88 w 176"/>
              <a:gd name="T59" fmla="*/ 144 h 176"/>
              <a:gd name="T60" fmla="*/ 84 w 176"/>
              <a:gd name="T61" fmla="*/ 172 h 176"/>
              <a:gd name="T62" fmla="*/ 92 w 176"/>
              <a:gd name="T63" fmla="*/ 172 h 176"/>
              <a:gd name="T64" fmla="*/ 88 w 176"/>
              <a:gd name="T65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6" h="176">
                <a:moveTo>
                  <a:pt x="88" y="32"/>
                </a:moveTo>
                <a:cubicBezTo>
                  <a:pt x="90" y="32"/>
                  <a:pt x="92" y="30"/>
                  <a:pt x="92" y="28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2"/>
                  <a:pt x="90" y="0"/>
                  <a:pt x="88" y="0"/>
                </a:cubicBezTo>
                <a:cubicBezTo>
                  <a:pt x="86" y="0"/>
                  <a:pt x="84" y="2"/>
                  <a:pt x="84" y="4"/>
                </a:cubicBezTo>
                <a:cubicBezTo>
                  <a:pt x="84" y="28"/>
                  <a:pt x="84" y="28"/>
                  <a:pt x="84" y="28"/>
                </a:cubicBezTo>
                <a:cubicBezTo>
                  <a:pt x="84" y="30"/>
                  <a:pt x="86" y="32"/>
                  <a:pt x="88" y="32"/>
                </a:cubicBezTo>
                <a:moveTo>
                  <a:pt x="32" y="88"/>
                </a:moveTo>
                <a:cubicBezTo>
                  <a:pt x="32" y="86"/>
                  <a:pt x="30" y="84"/>
                  <a:pt x="28" y="84"/>
                </a:cubicBezTo>
                <a:cubicBezTo>
                  <a:pt x="4" y="84"/>
                  <a:pt x="4" y="84"/>
                  <a:pt x="4" y="84"/>
                </a:cubicBezTo>
                <a:cubicBezTo>
                  <a:pt x="2" y="84"/>
                  <a:pt x="0" y="86"/>
                  <a:pt x="0" y="88"/>
                </a:cubicBezTo>
                <a:cubicBezTo>
                  <a:pt x="0" y="90"/>
                  <a:pt x="2" y="92"/>
                  <a:pt x="4" y="92"/>
                </a:cubicBezTo>
                <a:cubicBezTo>
                  <a:pt x="28" y="92"/>
                  <a:pt x="28" y="92"/>
                  <a:pt x="28" y="92"/>
                </a:cubicBezTo>
                <a:cubicBezTo>
                  <a:pt x="30" y="92"/>
                  <a:pt x="32" y="90"/>
                  <a:pt x="32" y="88"/>
                </a:cubicBezTo>
                <a:moveTo>
                  <a:pt x="43" y="48"/>
                </a:moveTo>
                <a:cubicBezTo>
                  <a:pt x="44" y="50"/>
                  <a:pt x="47" y="50"/>
                  <a:pt x="48" y="48"/>
                </a:cubicBezTo>
                <a:cubicBezTo>
                  <a:pt x="50" y="47"/>
                  <a:pt x="50" y="44"/>
                  <a:pt x="48" y="43"/>
                </a:cubicBezTo>
                <a:cubicBezTo>
                  <a:pt x="31" y="26"/>
                  <a:pt x="31" y="26"/>
                  <a:pt x="31" y="26"/>
                </a:cubicBezTo>
                <a:cubicBezTo>
                  <a:pt x="30" y="24"/>
                  <a:pt x="27" y="24"/>
                  <a:pt x="26" y="26"/>
                </a:cubicBezTo>
                <a:cubicBezTo>
                  <a:pt x="24" y="27"/>
                  <a:pt x="24" y="30"/>
                  <a:pt x="26" y="31"/>
                </a:cubicBezTo>
                <a:lnTo>
                  <a:pt x="43" y="48"/>
                </a:lnTo>
                <a:close/>
                <a:moveTo>
                  <a:pt x="133" y="128"/>
                </a:moveTo>
                <a:cubicBezTo>
                  <a:pt x="132" y="126"/>
                  <a:pt x="129" y="126"/>
                  <a:pt x="128" y="128"/>
                </a:cubicBezTo>
                <a:cubicBezTo>
                  <a:pt x="126" y="129"/>
                  <a:pt x="126" y="132"/>
                  <a:pt x="128" y="133"/>
                </a:cubicBezTo>
                <a:cubicBezTo>
                  <a:pt x="145" y="150"/>
                  <a:pt x="145" y="150"/>
                  <a:pt x="145" y="150"/>
                </a:cubicBezTo>
                <a:cubicBezTo>
                  <a:pt x="146" y="152"/>
                  <a:pt x="149" y="152"/>
                  <a:pt x="150" y="150"/>
                </a:cubicBezTo>
                <a:cubicBezTo>
                  <a:pt x="152" y="149"/>
                  <a:pt x="152" y="146"/>
                  <a:pt x="150" y="145"/>
                </a:cubicBezTo>
                <a:lnTo>
                  <a:pt x="133" y="128"/>
                </a:lnTo>
                <a:close/>
                <a:moveTo>
                  <a:pt x="133" y="48"/>
                </a:moveTo>
                <a:cubicBezTo>
                  <a:pt x="150" y="31"/>
                  <a:pt x="150" y="31"/>
                  <a:pt x="150" y="31"/>
                </a:cubicBezTo>
                <a:cubicBezTo>
                  <a:pt x="152" y="30"/>
                  <a:pt x="152" y="27"/>
                  <a:pt x="150" y="26"/>
                </a:cubicBezTo>
                <a:cubicBezTo>
                  <a:pt x="149" y="24"/>
                  <a:pt x="146" y="24"/>
                  <a:pt x="145" y="26"/>
                </a:cubicBezTo>
                <a:cubicBezTo>
                  <a:pt x="128" y="43"/>
                  <a:pt x="128" y="43"/>
                  <a:pt x="128" y="43"/>
                </a:cubicBezTo>
                <a:cubicBezTo>
                  <a:pt x="126" y="44"/>
                  <a:pt x="126" y="47"/>
                  <a:pt x="128" y="48"/>
                </a:cubicBezTo>
                <a:cubicBezTo>
                  <a:pt x="129" y="50"/>
                  <a:pt x="132" y="50"/>
                  <a:pt x="133" y="48"/>
                </a:cubicBezTo>
                <a:moveTo>
                  <a:pt x="88" y="40"/>
                </a:moveTo>
                <a:cubicBezTo>
                  <a:pt x="61" y="40"/>
                  <a:pt x="40" y="61"/>
                  <a:pt x="40" y="88"/>
                </a:cubicBezTo>
                <a:cubicBezTo>
                  <a:pt x="40" y="115"/>
                  <a:pt x="61" y="136"/>
                  <a:pt x="88" y="136"/>
                </a:cubicBezTo>
                <a:cubicBezTo>
                  <a:pt x="115" y="136"/>
                  <a:pt x="136" y="115"/>
                  <a:pt x="136" y="88"/>
                </a:cubicBezTo>
                <a:cubicBezTo>
                  <a:pt x="136" y="61"/>
                  <a:pt x="115" y="40"/>
                  <a:pt x="88" y="40"/>
                </a:cubicBezTo>
                <a:moveTo>
                  <a:pt x="88" y="128"/>
                </a:moveTo>
                <a:cubicBezTo>
                  <a:pt x="66" y="128"/>
                  <a:pt x="48" y="110"/>
                  <a:pt x="48" y="88"/>
                </a:cubicBezTo>
                <a:cubicBezTo>
                  <a:pt x="48" y="66"/>
                  <a:pt x="66" y="48"/>
                  <a:pt x="88" y="48"/>
                </a:cubicBezTo>
                <a:cubicBezTo>
                  <a:pt x="110" y="48"/>
                  <a:pt x="128" y="66"/>
                  <a:pt x="128" y="88"/>
                </a:cubicBezTo>
                <a:cubicBezTo>
                  <a:pt x="128" y="110"/>
                  <a:pt x="110" y="128"/>
                  <a:pt x="88" y="128"/>
                </a:cubicBezTo>
                <a:moveTo>
                  <a:pt x="172" y="84"/>
                </a:moveTo>
                <a:cubicBezTo>
                  <a:pt x="148" y="84"/>
                  <a:pt x="148" y="84"/>
                  <a:pt x="148" y="84"/>
                </a:cubicBezTo>
                <a:cubicBezTo>
                  <a:pt x="146" y="84"/>
                  <a:pt x="144" y="86"/>
                  <a:pt x="144" y="88"/>
                </a:cubicBezTo>
                <a:cubicBezTo>
                  <a:pt x="144" y="90"/>
                  <a:pt x="146" y="92"/>
                  <a:pt x="148" y="92"/>
                </a:cubicBezTo>
                <a:cubicBezTo>
                  <a:pt x="172" y="92"/>
                  <a:pt x="172" y="92"/>
                  <a:pt x="172" y="92"/>
                </a:cubicBezTo>
                <a:cubicBezTo>
                  <a:pt x="174" y="92"/>
                  <a:pt x="176" y="90"/>
                  <a:pt x="176" y="88"/>
                </a:cubicBezTo>
                <a:cubicBezTo>
                  <a:pt x="176" y="86"/>
                  <a:pt x="174" y="84"/>
                  <a:pt x="172" y="84"/>
                </a:cubicBezTo>
                <a:moveTo>
                  <a:pt x="43" y="128"/>
                </a:moveTo>
                <a:cubicBezTo>
                  <a:pt x="26" y="145"/>
                  <a:pt x="26" y="145"/>
                  <a:pt x="26" y="145"/>
                </a:cubicBezTo>
                <a:cubicBezTo>
                  <a:pt x="24" y="146"/>
                  <a:pt x="24" y="149"/>
                  <a:pt x="26" y="150"/>
                </a:cubicBezTo>
                <a:cubicBezTo>
                  <a:pt x="27" y="152"/>
                  <a:pt x="30" y="152"/>
                  <a:pt x="31" y="150"/>
                </a:cubicBezTo>
                <a:cubicBezTo>
                  <a:pt x="48" y="133"/>
                  <a:pt x="48" y="133"/>
                  <a:pt x="48" y="133"/>
                </a:cubicBezTo>
                <a:cubicBezTo>
                  <a:pt x="50" y="132"/>
                  <a:pt x="50" y="129"/>
                  <a:pt x="48" y="128"/>
                </a:cubicBezTo>
                <a:cubicBezTo>
                  <a:pt x="47" y="126"/>
                  <a:pt x="44" y="126"/>
                  <a:pt x="43" y="128"/>
                </a:cubicBezTo>
                <a:moveTo>
                  <a:pt x="88" y="144"/>
                </a:moveTo>
                <a:cubicBezTo>
                  <a:pt x="86" y="144"/>
                  <a:pt x="84" y="146"/>
                  <a:pt x="84" y="148"/>
                </a:cubicBezTo>
                <a:cubicBezTo>
                  <a:pt x="84" y="172"/>
                  <a:pt x="84" y="172"/>
                  <a:pt x="84" y="172"/>
                </a:cubicBezTo>
                <a:cubicBezTo>
                  <a:pt x="84" y="174"/>
                  <a:pt x="86" y="176"/>
                  <a:pt x="88" y="176"/>
                </a:cubicBezTo>
                <a:cubicBezTo>
                  <a:pt x="90" y="176"/>
                  <a:pt x="92" y="174"/>
                  <a:pt x="92" y="172"/>
                </a:cubicBezTo>
                <a:cubicBezTo>
                  <a:pt x="92" y="148"/>
                  <a:pt x="92" y="148"/>
                  <a:pt x="92" y="148"/>
                </a:cubicBezTo>
                <a:cubicBezTo>
                  <a:pt x="92" y="146"/>
                  <a:pt x="90" y="144"/>
                  <a:pt x="88" y="14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3" name="Freeform 348">
            <a:extLst>
              <a:ext uri="{FF2B5EF4-FFF2-40B4-BE49-F238E27FC236}">
                <a16:creationId xmlns:a16="http://schemas.microsoft.com/office/drawing/2014/main" id="{BAD4F653-4237-4519-B0AD-FA4F8A4E8AF2}"/>
              </a:ext>
            </a:extLst>
          </p:cNvPr>
          <p:cNvSpPr>
            <a:spLocks noEditPoints="1"/>
          </p:cNvSpPr>
          <p:nvPr/>
        </p:nvSpPr>
        <p:spPr bwMode="auto">
          <a:xfrm>
            <a:off x="13916343" y="8187408"/>
            <a:ext cx="600075" cy="600075"/>
          </a:xfrm>
          <a:custGeom>
            <a:avLst/>
            <a:gdLst>
              <a:gd name="T0" fmla="*/ 88 w 176"/>
              <a:gd name="T1" fmla="*/ 32 h 176"/>
              <a:gd name="T2" fmla="*/ 92 w 176"/>
              <a:gd name="T3" fmla="*/ 28 h 176"/>
              <a:gd name="T4" fmla="*/ 92 w 176"/>
              <a:gd name="T5" fmla="*/ 4 h 176"/>
              <a:gd name="T6" fmla="*/ 88 w 176"/>
              <a:gd name="T7" fmla="*/ 0 h 176"/>
              <a:gd name="T8" fmla="*/ 84 w 176"/>
              <a:gd name="T9" fmla="*/ 4 h 176"/>
              <a:gd name="T10" fmla="*/ 84 w 176"/>
              <a:gd name="T11" fmla="*/ 28 h 176"/>
              <a:gd name="T12" fmla="*/ 88 w 176"/>
              <a:gd name="T13" fmla="*/ 32 h 176"/>
              <a:gd name="T14" fmla="*/ 133 w 176"/>
              <a:gd name="T15" fmla="*/ 48 h 176"/>
              <a:gd name="T16" fmla="*/ 150 w 176"/>
              <a:gd name="T17" fmla="*/ 31 h 176"/>
              <a:gd name="T18" fmla="*/ 150 w 176"/>
              <a:gd name="T19" fmla="*/ 26 h 176"/>
              <a:gd name="T20" fmla="*/ 145 w 176"/>
              <a:gd name="T21" fmla="*/ 26 h 176"/>
              <a:gd name="T22" fmla="*/ 128 w 176"/>
              <a:gd name="T23" fmla="*/ 43 h 176"/>
              <a:gd name="T24" fmla="*/ 128 w 176"/>
              <a:gd name="T25" fmla="*/ 48 h 176"/>
              <a:gd name="T26" fmla="*/ 133 w 176"/>
              <a:gd name="T27" fmla="*/ 48 h 176"/>
              <a:gd name="T28" fmla="*/ 43 w 176"/>
              <a:gd name="T29" fmla="*/ 48 h 176"/>
              <a:gd name="T30" fmla="*/ 48 w 176"/>
              <a:gd name="T31" fmla="*/ 48 h 176"/>
              <a:gd name="T32" fmla="*/ 48 w 176"/>
              <a:gd name="T33" fmla="*/ 43 h 176"/>
              <a:gd name="T34" fmla="*/ 31 w 176"/>
              <a:gd name="T35" fmla="*/ 26 h 176"/>
              <a:gd name="T36" fmla="*/ 26 w 176"/>
              <a:gd name="T37" fmla="*/ 26 h 176"/>
              <a:gd name="T38" fmla="*/ 26 w 176"/>
              <a:gd name="T39" fmla="*/ 31 h 176"/>
              <a:gd name="T40" fmla="*/ 43 w 176"/>
              <a:gd name="T41" fmla="*/ 48 h 176"/>
              <a:gd name="T42" fmla="*/ 112 w 176"/>
              <a:gd name="T43" fmla="*/ 144 h 176"/>
              <a:gd name="T44" fmla="*/ 104 w 176"/>
              <a:gd name="T45" fmla="*/ 144 h 176"/>
              <a:gd name="T46" fmla="*/ 104 w 176"/>
              <a:gd name="T47" fmla="*/ 124 h 176"/>
              <a:gd name="T48" fmla="*/ 100 w 176"/>
              <a:gd name="T49" fmla="*/ 120 h 176"/>
              <a:gd name="T50" fmla="*/ 76 w 176"/>
              <a:gd name="T51" fmla="*/ 120 h 176"/>
              <a:gd name="T52" fmla="*/ 72 w 176"/>
              <a:gd name="T53" fmla="*/ 124 h 176"/>
              <a:gd name="T54" fmla="*/ 72 w 176"/>
              <a:gd name="T55" fmla="*/ 144 h 176"/>
              <a:gd name="T56" fmla="*/ 64 w 176"/>
              <a:gd name="T57" fmla="*/ 144 h 176"/>
              <a:gd name="T58" fmla="*/ 60 w 176"/>
              <a:gd name="T59" fmla="*/ 148 h 176"/>
              <a:gd name="T60" fmla="*/ 61 w 176"/>
              <a:gd name="T61" fmla="*/ 151 h 176"/>
              <a:gd name="T62" fmla="*/ 85 w 176"/>
              <a:gd name="T63" fmla="*/ 175 h 176"/>
              <a:gd name="T64" fmla="*/ 88 w 176"/>
              <a:gd name="T65" fmla="*/ 176 h 176"/>
              <a:gd name="T66" fmla="*/ 91 w 176"/>
              <a:gd name="T67" fmla="*/ 175 h 176"/>
              <a:gd name="T68" fmla="*/ 115 w 176"/>
              <a:gd name="T69" fmla="*/ 151 h 176"/>
              <a:gd name="T70" fmla="*/ 116 w 176"/>
              <a:gd name="T71" fmla="*/ 148 h 176"/>
              <a:gd name="T72" fmla="*/ 112 w 176"/>
              <a:gd name="T73" fmla="*/ 144 h 176"/>
              <a:gd name="T74" fmla="*/ 88 w 176"/>
              <a:gd name="T75" fmla="*/ 166 h 176"/>
              <a:gd name="T76" fmla="*/ 74 w 176"/>
              <a:gd name="T77" fmla="*/ 152 h 176"/>
              <a:gd name="T78" fmla="*/ 76 w 176"/>
              <a:gd name="T79" fmla="*/ 152 h 176"/>
              <a:gd name="T80" fmla="*/ 80 w 176"/>
              <a:gd name="T81" fmla="*/ 148 h 176"/>
              <a:gd name="T82" fmla="*/ 80 w 176"/>
              <a:gd name="T83" fmla="*/ 128 h 176"/>
              <a:gd name="T84" fmla="*/ 96 w 176"/>
              <a:gd name="T85" fmla="*/ 128 h 176"/>
              <a:gd name="T86" fmla="*/ 96 w 176"/>
              <a:gd name="T87" fmla="*/ 148 h 176"/>
              <a:gd name="T88" fmla="*/ 100 w 176"/>
              <a:gd name="T89" fmla="*/ 152 h 176"/>
              <a:gd name="T90" fmla="*/ 102 w 176"/>
              <a:gd name="T91" fmla="*/ 152 h 176"/>
              <a:gd name="T92" fmla="*/ 88 w 176"/>
              <a:gd name="T93" fmla="*/ 166 h 176"/>
              <a:gd name="T94" fmla="*/ 172 w 176"/>
              <a:gd name="T95" fmla="*/ 88 h 176"/>
              <a:gd name="T96" fmla="*/ 136 w 176"/>
              <a:gd name="T97" fmla="*/ 88 h 176"/>
              <a:gd name="T98" fmla="*/ 88 w 176"/>
              <a:gd name="T99" fmla="*/ 40 h 176"/>
              <a:gd name="T100" fmla="*/ 40 w 176"/>
              <a:gd name="T101" fmla="*/ 88 h 176"/>
              <a:gd name="T102" fmla="*/ 4 w 176"/>
              <a:gd name="T103" fmla="*/ 88 h 176"/>
              <a:gd name="T104" fmla="*/ 0 w 176"/>
              <a:gd name="T105" fmla="*/ 92 h 176"/>
              <a:gd name="T106" fmla="*/ 4 w 176"/>
              <a:gd name="T107" fmla="*/ 96 h 176"/>
              <a:gd name="T108" fmla="*/ 172 w 176"/>
              <a:gd name="T109" fmla="*/ 96 h 176"/>
              <a:gd name="T110" fmla="*/ 176 w 176"/>
              <a:gd name="T111" fmla="*/ 92 h 176"/>
              <a:gd name="T112" fmla="*/ 172 w 176"/>
              <a:gd name="T113" fmla="*/ 88 h 176"/>
              <a:gd name="T114" fmla="*/ 48 w 176"/>
              <a:gd name="T115" fmla="*/ 88 h 176"/>
              <a:gd name="T116" fmla="*/ 88 w 176"/>
              <a:gd name="T117" fmla="*/ 48 h 176"/>
              <a:gd name="T118" fmla="*/ 128 w 176"/>
              <a:gd name="T119" fmla="*/ 88 h 176"/>
              <a:gd name="T120" fmla="*/ 48 w 176"/>
              <a:gd name="T121" fmla="*/ 8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" h="176">
                <a:moveTo>
                  <a:pt x="88" y="32"/>
                </a:moveTo>
                <a:cubicBezTo>
                  <a:pt x="90" y="32"/>
                  <a:pt x="92" y="30"/>
                  <a:pt x="92" y="28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2"/>
                  <a:pt x="90" y="0"/>
                  <a:pt x="88" y="0"/>
                </a:cubicBezTo>
                <a:cubicBezTo>
                  <a:pt x="86" y="0"/>
                  <a:pt x="84" y="2"/>
                  <a:pt x="84" y="4"/>
                </a:cubicBezTo>
                <a:cubicBezTo>
                  <a:pt x="84" y="28"/>
                  <a:pt x="84" y="28"/>
                  <a:pt x="84" y="28"/>
                </a:cubicBezTo>
                <a:cubicBezTo>
                  <a:pt x="84" y="30"/>
                  <a:pt x="86" y="32"/>
                  <a:pt x="88" y="32"/>
                </a:cubicBezTo>
                <a:moveTo>
                  <a:pt x="133" y="48"/>
                </a:moveTo>
                <a:cubicBezTo>
                  <a:pt x="150" y="31"/>
                  <a:pt x="150" y="31"/>
                  <a:pt x="150" y="31"/>
                </a:cubicBezTo>
                <a:cubicBezTo>
                  <a:pt x="152" y="30"/>
                  <a:pt x="152" y="27"/>
                  <a:pt x="150" y="26"/>
                </a:cubicBezTo>
                <a:cubicBezTo>
                  <a:pt x="149" y="24"/>
                  <a:pt x="146" y="24"/>
                  <a:pt x="145" y="26"/>
                </a:cubicBezTo>
                <a:cubicBezTo>
                  <a:pt x="128" y="43"/>
                  <a:pt x="128" y="43"/>
                  <a:pt x="128" y="43"/>
                </a:cubicBezTo>
                <a:cubicBezTo>
                  <a:pt x="126" y="44"/>
                  <a:pt x="126" y="47"/>
                  <a:pt x="128" y="48"/>
                </a:cubicBezTo>
                <a:cubicBezTo>
                  <a:pt x="129" y="50"/>
                  <a:pt x="132" y="50"/>
                  <a:pt x="133" y="48"/>
                </a:cubicBezTo>
                <a:moveTo>
                  <a:pt x="43" y="48"/>
                </a:moveTo>
                <a:cubicBezTo>
                  <a:pt x="44" y="50"/>
                  <a:pt x="47" y="50"/>
                  <a:pt x="48" y="48"/>
                </a:cubicBezTo>
                <a:cubicBezTo>
                  <a:pt x="50" y="47"/>
                  <a:pt x="50" y="44"/>
                  <a:pt x="48" y="43"/>
                </a:cubicBezTo>
                <a:cubicBezTo>
                  <a:pt x="31" y="26"/>
                  <a:pt x="31" y="26"/>
                  <a:pt x="31" y="26"/>
                </a:cubicBezTo>
                <a:cubicBezTo>
                  <a:pt x="30" y="24"/>
                  <a:pt x="27" y="24"/>
                  <a:pt x="26" y="26"/>
                </a:cubicBezTo>
                <a:cubicBezTo>
                  <a:pt x="24" y="27"/>
                  <a:pt x="24" y="30"/>
                  <a:pt x="26" y="31"/>
                </a:cubicBezTo>
                <a:lnTo>
                  <a:pt x="43" y="48"/>
                </a:lnTo>
                <a:close/>
                <a:moveTo>
                  <a:pt x="112" y="144"/>
                </a:moveTo>
                <a:cubicBezTo>
                  <a:pt x="104" y="144"/>
                  <a:pt x="104" y="144"/>
                  <a:pt x="104" y="144"/>
                </a:cubicBezTo>
                <a:cubicBezTo>
                  <a:pt x="104" y="124"/>
                  <a:pt x="104" y="124"/>
                  <a:pt x="104" y="124"/>
                </a:cubicBezTo>
                <a:cubicBezTo>
                  <a:pt x="104" y="122"/>
                  <a:pt x="102" y="120"/>
                  <a:pt x="100" y="120"/>
                </a:cubicBezTo>
                <a:cubicBezTo>
                  <a:pt x="76" y="120"/>
                  <a:pt x="76" y="120"/>
                  <a:pt x="76" y="120"/>
                </a:cubicBezTo>
                <a:cubicBezTo>
                  <a:pt x="74" y="120"/>
                  <a:pt x="72" y="122"/>
                  <a:pt x="72" y="124"/>
                </a:cubicBezTo>
                <a:cubicBezTo>
                  <a:pt x="72" y="144"/>
                  <a:pt x="72" y="144"/>
                  <a:pt x="72" y="144"/>
                </a:cubicBezTo>
                <a:cubicBezTo>
                  <a:pt x="64" y="144"/>
                  <a:pt x="64" y="144"/>
                  <a:pt x="64" y="144"/>
                </a:cubicBezTo>
                <a:cubicBezTo>
                  <a:pt x="62" y="144"/>
                  <a:pt x="60" y="146"/>
                  <a:pt x="60" y="148"/>
                </a:cubicBezTo>
                <a:cubicBezTo>
                  <a:pt x="60" y="149"/>
                  <a:pt x="60" y="150"/>
                  <a:pt x="61" y="151"/>
                </a:cubicBezTo>
                <a:cubicBezTo>
                  <a:pt x="85" y="175"/>
                  <a:pt x="85" y="175"/>
                  <a:pt x="85" y="175"/>
                </a:cubicBezTo>
                <a:cubicBezTo>
                  <a:pt x="86" y="176"/>
                  <a:pt x="87" y="176"/>
                  <a:pt x="88" y="176"/>
                </a:cubicBezTo>
                <a:cubicBezTo>
                  <a:pt x="89" y="176"/>
                  <a:pt x="90" y="176"/>
                  <a:pt x="91" y="175"/>
                </a:cubicBezTo>
                <a:cubicBezTo>
                  <a:pt x="115" y="151"/>
                  <a:pt x="115" y="151"/>
                  <a:pt x="115" y="151"/>
                </a:cubicBezTo>
                <a:cubicBezTo>
                  <a:pt x="116" y="150"/>
                  <a:pt x="116" y="149"/>
                  <a:pt x="116" y="148"/>
                </a:cubicBezTo>
                <a:cubicBezTo>
                  <a:pt x="116" y="146"/>
                  <a:pt x="114" y="144"/>
                  <a:pt x="112" y="144"/>
                </a:cubicBezTo>
                <a:moveTo>
                  <a:pt x="88" y="166"/>
                </a:moveTo>
                <a:cubicBezTo>
                  <a:pt x="74" y="152"/>
                  <a:pt x="74" y="152"/>
                  <a:pt x="74" y="152"/>
                </a:cubicBezTo>
                <a:cubicBezTo>
                  <a:pt x="76" y="152"/>
                  <a:pt x="76" y="152"/>
                  <a:pt x="76" y="152"/>
                </a:cubicBezTo>
                <a:cubicBezTo>
                  <a:pt x="78" y="152"/>
                  <a:pt x="80" y="150"/>
                  <a:pt x="80" y="148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96" y="128"/>
                  <a:pt x="96" y="128"/>
                  <a:pt x="96" y="128"/>
                </a:cubicBezTo>
                <a:cubicBezTo>
                  <a:pt x="96" y="148"/>
                  <a:pt x="96" y="148"/>
                  <a:pt x="96" y="148"/>
                </a:cubicBezTo>
                <a:cubicBezTo>
                  <a:pt x="96" y="150"/>
                  <a:pt x="98" y="152"/>
                  <a:pt x="100" y="152"/>
                </a:cubicBezTo>
                <a:cubicBezTo>
                  <a:pt x="102" y="152"/>
                  <a:pt x="102" y="152"/>
                  <a:pt x="102" y="152"/>
                </a:cubicBezTo>
                <a:lnTo>
                  <a:pt x="88" y="166"/>
                </a:lnTo>
                <a:close/>
                <a:moveTo>
                  <a:pt x="172" y="88"/>
                </a:moveTo>
                <a:cubicBezTo>
                  <a:pt x="136" y="88"/>
                  <a:pt x="136" y="88"/>
                  <a:pt x="136" y="88"/>
                </a:cubicBezTo>
                <a:cubicBezTo>
                  <a:pt x="136" y="61"/>
                  <a:pt x="115" y="40"/>
                  <a:pt x="88" y="40"/>
                </a:cubicBezTo>
                <a:cubicBezTo>
                  <a:pt x="61" y="40"/>
                  <a:pt x="40" y="61"/>
                  <a:pt x="40" y="88"/>
                </a:cubicBezTo>
                <a:cubicBezTo>
                  <a:pt x="4" y="88"/>
                  <a:pt x="4" y="88"/>
                  <a:pt x="4" y="88"/>
                </a:cubicBezTo>
                <a:cubicBezTo>
                  <a:pt x="2" y="88"/>
                  <a:pt x="0" y="90"/>
                  <a:pt x="0" y="92"/>
                </a:cubicBezTo>
                <a:cubicBezTo>
                  <a:pt x="0" y="94"/>
                  <a:pt x="2" y="96"/>
                  <a:pt x="4" y="96"/>
                </a:cubicBezTo>
                <a:cubicBezTo>
                  <a:pt x="172" y="96"/>
                  <a:pt x="172" y="96"/>
                  <a:pt x="172" y="96"/>
                </a:cubicBezTo>
                <a:cubicBezTo>
                  <a:pt x="174" y="96"/>
                  <a:pt x="176" y="94"/>
                  <a:pt x="176" y="92"/>
                </a:cubicBezTo>
                <a:cubicBezTo>
                  <a:pt x="176" y="90"/>
                  <a:pt x="174" y="88"/>
                  <a:pt x="172" y="88"/>
                </a:cubicBezTo>
                <a:moveTo>
                  <a:pt x="48" y="88"/>
                </a:moveTo>
                <a:cubicBezTo>
                  <a:pt x="48" y="66"/>
                  <a:pt x="66" y="48"/>
                  <a:pt x="88" y="48"/>
                </a:cubicBezTo>
                <a:cubicBezTo>
                  <a:pt x="110" y="48"/>
                  <a:pt x="128" y="66"/>
                  <a:pt x="128" y="88"/>
                </a:cubicBezTo>
                <a:lnTo>
                  <a:pt x="48" y="8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4" name="Freeform 349">
            <a:extLst>
              <a:ext uri="{FF2B5EF4-FFF2-40B4-BE49-F238E27FC236}">
                <a16:creationId xmlns:a16="http://schemas.microsoft.com/office/drawing/2014/main" id="{CCF05E7A-AC49-4BE2-982C-BABF9C00A351}"/>
              </a:ext>
            </a:extLst>
          </p:cNvPr>
          <p:cNvSpPr>
            <a:spLocks noEditPoints="1"/>
          </p:cNvSpPr>
          <p:nvPr/>
        </p:nvSpPr>
        <p:spPr bwMode="auto">
          <a:xfrm>
            <a:off x="15060930" y="8187408"/>
            <a:ext cx="600075" cy="600075"/>
          </a:xfrm>
          <a:custGeom>
            <a:avLst/>
            <a:gdLst>
              <a:gd name="T0" fmla="*/ 133 w 176"/>
              <a:gd name="T1" fmla="*/ 128 h 176"/>
              <a:gd name="T2" fmla="*/ 150 w 176"/>
              <a:gd name="T3" fmla="*/ 111 h 176"/>
              <a:gd name="T4" fmla="*/ 150 w 176"/>
              <a:gd name="T5" fmla="*/ 106 h 176"/>
              <a:gd name="T6" fmla="*/ 145 w 176"/>
              <a:gd name="T7" fmla="*/ 106 h 176"/>
              <a:gd name="T8" fmla="*/ 128 w 176"/>
              <a:gd name="T9" fmla="*/ 123 h 176"/>
              <a:gd name="T10" fmla="*/ 128 w 176"/>
              <a:gd name="T11" fmla="*/ 128 h 176"/>
              <a:gd name="T12" fmla="*/ 133 w 176"/>
              <a:gd name="T13" fmla="*/ 128 h 176"/>
              <a:gd name="T14" fmla="*/ 64 w 176"/>
              <a:gd name="T15" fmla="*/ 32 h 176"/>
              <a:gd name="T16" fmla="*/ 72 w 176"/>
              <a:gd name="T17" fmla="*/ 32 h 176"/>
              <a:gd name="T18" fmla="*/ 72 w 176"/>
              <a:gd name="T19" fmla="*/ 52 h 176"/>
              <a:gd name="T20" fmla="*/ 76 w 176"/>
              <a:gd name="T21" fmla="*/ 56 h 176"/>
              <a:gd name="T22" fmla="*/ 100 w 176"/>
              <a:gd name="T23" fmla="*/ 56 h 176"/>
              <a:gd name="T24" fmla="*/ 104 w 176"/>
              <a:gd name="T25" fmla="*/ 52 h 176"/>
              <a:gd name="T26" fmla="*/ 104 w 176"/>
              <a:gd name="T27" fmla="*/ 32 h 176"/>
              <a:gd name="T28" fmla="*/ 112 w 176"/>
              <a:gd name="T29" fmla="*/ 32 h 176"/>
              <a:gd name="T30" fmla="*/ 116 w 176"/>
              <a:gd name="T31" fmla="*/ 28 h 176"/>
              <a:gd name="T32" fmla="*/ 115 w 176"/>
              <a:gd name="T33" fmla="*/ 25 h 176"/>
              <a:gd name="T34" fmla="*/ 91 w 176"/>
              <a:gd name="T35" fmla="*/ 1 h 176"/>
              <a:gd name="T36" fmla="*/ 88 w 176"/>
              <a:gd name="T37" fmla="*/ 0 h 176"/>
              <a:gd name="T38" fmla="*/ 85 w 176"/>
              <a:gd name="T39" fmla="*/ 1 h 176"/>
              <a:gd name="T40" fmla="*/ 61 w 176"/>
              <a:gd name="T41" fmla="*/ 25 h 176"/>
              <a:gd name="T42" fmla="*/ 60 w 176"/>
              <a:gd name="T43" fmla="*/ 28 h 176"/>
              <a:gd name="T44" fmla="*/ 64 w 176"/>
              <a:gd name="T45" fmla="*/ 32 h 176"/>
              <a:gd name="T46" fmla="*/ 88 w 176"/>
              <a:gd name="T47" fmla="*/ 10 h 176"/>
              <a:gd name="T48" fmla="*/ 102 w 176"/>
              <a:gd name="T49" fmla="*/ 24 h 176"/>
              <a:gd name="T50" fmla="*/ 100 w 176"/>
              <a:gd name="T51" fmla="*/ 24 h 176"/>
              <a:gd name="T52" fmla="*/ 96 w 176"/>
              <a:gd name="T53" fmla="*/ 28 h 176"/>
              <a:gd name="T54" fmla="*/ 96 w 176"/>
              <a:gd name="T55" fmla="*/ 48 h 176"/>
              <a:gd name="T56" fmla="*/ 80 w 176"/>
              <a:gd name="T57" fmla="*/ 48 h 176"/>
              <a:gd name="T58" fmla="*/ 80 w 176"/>
              <a:gd name="T59" fmla="*/ 28 h 176"/>
              <a:gd name="T60" fmla="*/ 76 w 176"/>
              <a:gd name="T61" fmla="*/ 24 h 176"/>
              <a:gd name="T62" fmla="*/ 74 w 176"/>
              <a:gd name="T63" fmla="*/ 24 h 176"/>
              <a:gd name="T64" fmla="*/ 88 w 176"/>
              <a:gd name="T65" fmla="*/ 10 h 176"/>
              <a:gd name="T66" fmla="*/ 172 w 176"/>
              <a:gd name="T67" fmla="*/ 168 h 176"/>
              <a:gd name="T68" fmla="*/ 136 w 176"/>
              <a:gd name="T69" fmla="*/ 168 h 176"/>
              <a:gd name="T70" fmla="*/ 88 w 176"/>
              <a:gd name="T71" fmla="*/ 120 h 176"/>
              <a:gd name="T72" fmla="*/ 40 w 176"/>
              <a:gd name="T73" fmla="*/ 168 h 176"/>
              <a:gd name="T74" fmla="*/ 4 w 176"/>
              <a:gd name="T75" fmla="*/ 168 h 176"/>
              <a:gd name="T76" fmla="*/ 0 w 176"/>
              <a:gd name="T77" fmla="*/ 172 h 176"/>
              <a:gd name="T78" fmla="*/ 4 w 176"/>
              <a:gd name="T79" fmla="*/ 176 h 176"/>
              <a:gd name="T80" fmla="*/ 172 w 176"/>
              <a:gd name="T81" fmla="*/ 176 h 176"/>
              <a:gd name="T82" fmla="*/ 176 w 176"/>
              <a:gd name="T83" fmla="*/ 172 h 176"/>
              <a:gd name="T84" fmla="*/ 172 w 176"/>
              <a:gd name="T85" fmla="*/ 168 h 176"/>
              <a:gd name="T86" fmla="*/ 48 w 176"/>
              <a:gd name="T87" fmla="*/ 168 h 176"/>
              <a:gd name="T88" fmla="*/ 88 w 176"/>
              <a:gd name="T89" fmla="*/ 128 h 176"/>
              <a:gd name="T90" fmla="*/ 128 w 176"/>
              <a:gd name="T91" fmla="*/ 168 h 176"/>
              <a:gd name="T92" fmla="*/ 48 w 176"/>
              <a:gd name="T93" fmla="*/ 168 h 176"/>
              <a:gd name="T94" fmla="*/ 84 w 176"/>
              <a:gd name="T95" fmla="*/ 84 h 176"/>
              <a:gd name="T96" fmla="*/ 84 w 176"/>
              <a:gd name="T97" fmla="*/ 108 h 176"/>
              <a:gd name="T98" fmla="*/ 88 w 176"/>
              <a:gd name="T99" fmla="*/ 112 h 176"/>
              <a:gd name="T100" fmla="*/ 92 w 176"/>
              <a:gd name="T101" fmla="*/ 108 h 176"/>
              <a:gd name="T102" fmla="*/ 92 w 176"/>
              <a:gd name="T103" fmla="*/ 84 h 176"/>
              <a:gd name="T104" fmla="*/ 88 w 176"/>
              <a:gd name="T105" fmla="*/ 80 h 176"/>
              <a:gd name="T106" fmla="*/ 84 w 176"/>
              <a:gd name="T107" fmla="*/ 84 h 176"/>
              <a:gd name="T108" fmla="*/ 43 w 176"/>
              <a:gd name="T109" fmla="*/ 128 h 176"/>
              <a:gd name="T110" fmla="*/ 48 w 176"/>
              <a:gd name="T111" fmla="*/ 128 h 176"/>
              <a:gd name="T112" fmla="*/ 48 w 176"/>
              <a:gd name="T113" fmla="*/ 123 h 176"/>
              <a:gd name="T114" fmla="*/ 31 w 176"/>
              <a:gd name="T115" fmla="*/ 106 h 176"/>
              <a:gd name="T116" fmla="*/ 26 w 176"/>
              <a:gd name="T117" fmla="*/ 106 h 176"/>
              <a:gd name="T118" fmla="*/ 26 w 176"/>
              <a:gd name="T119" fmla="*/ 111 h 176"/>
              <a:gd name="T120" fmla="*/ 43 w 176"/>
              <a:gd name="T121" fmla="*/ 12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" h="176">
                <a:moveTo>
                  <a:pt x="133" y="128"/>
                </a:moveTo>
                <a:cubicBezTo>
                  <a:pt x="150" y="111"/>
                  <a:pt x="150" y="111"/>
                  <a:pt x="150" y="111"/>
                </a:cubicBezTo>
                <a:cubicBezTo>
                  <a:pt x="152" y="110"/>
                  <a:pt x="152" y="107"/>
                  <a:pt x="150" y="106"/>
                </a:cubicBezTo>
                <a:cubicBezTo>
                  <a:pt x="149" y="104"/>
                  <a:pt x="146" y="104"/>
                  <a:pt x="145" y="106"/>
                </a:cubicBezTo>
                <a:cubicBezTo>
                  <a:pt x="128" y="123"/>
                  <a:pt x="128" y="123"/>
                  <a:pt x="128" y="123"/>
                </a:cubicBezTo>
                <a:cubicBezTo>
                  <a:pt x="126" y="124"/>
                  <a:pt x="126" y="127"/>
                  <a:pt x="128" y="128"/>
                </a:cubicBezTo>
                <a:cubicBezTo>
                  <a:pt x="129" y="130"/>
                  <a:pt x="132" y="130"/>
                  <a:pt x="133" y="128"/>
                </a:cubicBezTo>
                <a:moveTo>
                  <a:pt x="64" y="32"/>
                </a:moveTo>
                <a:cubicBezTo>
                  <a:pt x="72" y="32"/>
                  <a:pt x="72" y="32"/>
                  <a:pt x="72" y="32"/>
                </a:cubicBezTo>
                <a:cubicBezTo>
                  <a:pt x="72" y="52"/>
                  <a:pt x="72" y="52"/>
                  <a:pt x="72" y="52"/>
                </a:cubicBezTo>
                <a:cubicBezTo>
                  <a:pt x="72" y="54"/>
                  <a:pt x="74" y="56"/>
                  <a:pt x="76" y="56"/>
                </a:cubicBezTo>
                <a:cubicBezTo>
                  <a:pt x="100" y="56"/>
                  <a:pt x="100" y="56"/>
                  <a:pt x="100" y="56"/>
                </a:cubicBezTo>
                <a:cubicBezTo>
                  <a:pt x="102" y="56"/>
                  <a:pt x="104" y="54"/>
                  <a:pt x="104" y="5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114" y="32"/>
                  <a:pt x="116" y="30"/>
                  <a:pt x="116" y="28"/>
                </a:cubicBezTo>
                <a:cubicBezTo>
                  <a:pt x="116" y="27"/>
                  <a:pt x="116" y="26"/>
                  <a:pt x="115" y="25"/>
                </a:cubicBezTo>
                <a:cubicBezTo>
                  <a:pt x="91" y="1"/>
                  <a:pt x="91" y="1"/>
                  <a:pt x="91" y="1"/>
                </a:cubicBezTo>
                <a:cubicBezTo>
                  <a:pt x="90" y="0"/>
                  <a:pt x="89" y="0"/>
                  <a:pt x="88" y="0"/>
                </a:cubicBezTo>
                <a:cubicBezTo>
                  <a:pt x="87" y="0"/>
                  <a:pt x="86" y="0"/>
                  <a:pt x="85" y="1"/>
                </a:cubicBezTo>
                <a:cubicBezTo>
                  <a:pt x="61" y="25"/>
                  <a:pt x="61" y="25"/>
                  <a:pt x="61" y="25"/>
                </a:cubicBezTo>
                <a:cubicBezTo>
                  <a:pt x="60" y="26"/>
                  <a:pt x="60" y="27"/>
                  <a:pt x="60" y="28"/>
                </a:cubicBezTo>
                <a:cubicBezTo>
                  <a:pt x="60" y="30"/>
                  <a:pt x="62" y="32"/>
                  <a:pt x="64" y="32"/>
                </a:cubicBezTo>
                <a:moveTo>
                  <a:pt x="88" y="10"/>
                </a:moveTo>
                <a:cubicBezTo>
                  <a:pt x="102" y="24"/>
                  <a:pt x="102" y="24"/>
                  <a:pt x="102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98" y="24"/>
                  <a:pt x="96" y="26"/>
                  <a:pt x="96" y="28"/>
                </a:cubicBezTo>
                <a:cubicBezTo>
                  <a:pt x="96" y="48"/>
                  <a:pt x="96" y="48"/>
                  <a:pt x="96" y="48"/>
                </a:cubicBezTo>
                <a:cubicBezTo>
                  <a:pt x="80" y="48"/>
                  <a:pt x="80" y="48"/>
                  <a:pt x="80" y="48"/>
                </a:cubicBezTo>
                <a:cubicBezTo>
                  <a:pt x="80" y="28"/>
                  <a:pt x="80" y="28"/>
                  <a:pt x="80" y="28"/>
                </a:cubicBezTo>
                <a:cubicBezTo>
                  <a:pt x="80" y="26"/>
                  <a:pt x="78" y="24"/>
                  <a:pt x="76" y="24"/>
                </a:cubicBezTo>
                <a:cubicBezTo>
                  <a:pt x="74" y="24"/>
                  <a:pt x="74" y="24"/>
                  <a:pt x="74" y="24"/>
                </a:cubicBezTo>
                <a:lnTo>
                  <a:pt x="88" y="10"/>
                </a:lnTo>
                <a:close/>
                <a:moveTo>
                  <a:pt x="172" y="168"/>
                </a:moveTo>
                <a:cubicBezTo>
                  <a:pt x="136" y="168"/>
                  <a:pt x="136" y="168"/>
                  <a:pt x="136" y="168"/>
                </a:cubicBezTo>
                <a:cubicBezTo>
                  <a:pt x="136" y="141"/>
                  <a:pt x="115" y="120"/>
                  <a:pt x="88" y="120"/>
                </a:cubicBezTo>
                <a:cubicBezTo>
                  <a:pt x="61" y="120"/>
                  <a:pt x="40" y="141"/>
                  <a:pt x="40" y="168"/>
                </a:cubicBezTo>
                <a:cubicBezTo>
                  <a:pt x="4" y="168"/>
                  <a:pt x="4" y="168"/>
                  <a:pt x="4" y="168"/>
                </a:cubicBezTo>
                <a:cubicBezTo>
                  <a:pt x="2" y="168"/>
                  <a:pt x="0" y="170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172" y="176"/>
                  <a:pt x="172" y="176"/>
                  <a:pt x="172" y="176"/>
                </a:cubicBezTo>
                <a:cubicBezTo>
                  <a:pt x="174" y="176"/>
                  <a:pt x="176" y="174"/>
                  <a:pt x="176" y="172"/>
                </a:cubicBezTo>
                <a:cubicBezTo>
                  <a:pt x="176" y="170"/>
                  <a:pt x="174" y="168"/>
                  <a:pt x="172" y="168"/>
                </a:cubicBezTo>
                <a:moveTo>
                  <a:pt x="48" y="168"/>
                </a:moveTo>
                <a:cubicBezTo>
                  <a:pt x="48" y="146"/>
                  <a:pt x="66" y="128"/>
                  <a:pt x="88" y="128"/>
                </a:cubicBezTo>
                <a:cubicBezTo>
                  <a:pt x="110" y="128"/>
                  <a:pt x="128" y="146"/>
                  <a:pt x="128" y="168"/>
                </a:cubicBezTo>
                <a:lnTo>
                  <a:pt x="48" y="168"/>
                </a:lnTo>
                <a:close/>
                <a:moveTo>
                  <a:pt x="84" y="84"/>
                </a:moveTo>
                <a:cubicBezTo>
                  <a:pt x="84" y="108"/>
                  <a:pt x="84" y="108"/>
                  <a:pt x="84" y="108"/>
                </a:cubicBezTo>
                <a:cubicBezTo>
                  <a:pt x="84" y="110"/>
                  <a:pt x="86" y="112"/>
                  <a:pt x="88" y="112"/>
                </a:cubicBezTo>
                <a:cubicBezTo>
                  <a:pt x="90" y="112"/>
                  <a:pt x="92" y="110"/>
                  <a:pt x="92" y="108"/>
                </a:cubicBezTo>
                <a:cubicBezTo>
                  <a:pt x="92" y="84"/>
                  <a:pt x="92" y="84"/>
                  <a:pt x="92" y="84"/>
                </a:cubicBezTo>
                <a:cubicBezTo>
                  <a:pt x="92" y="82"/>
                  <a:pt x="90" y="80"/>
                  <a:pt x="88" y="80"/>
                </a:cubicBezTo>
                <a:cubicBezTo>
                  <a:pt x="86" y="80"/>
                  <a:pt x="84" y="82"/>
                  <a:pt x="84" y="84"/>
                </a:cubicBezTo>
                <a:moveTo>
                  <a:pt x="43" y="128"/>
                </a:moveTo>
                <a:cubicBezTo>
                  <a:pt x="44" y="130"/>
                  <a:pt x="47" y="130"/>
                  <a:pt x="48" y="128"/>
                </a:cubicBezTo>
                <a:cubicBezTo>
                  <a:pt x="50" y="127"/>
                  <a:pt x="50" y="124"/>
                  <a:pt x="48" y="123"/>
                </a:cubicBezTo>
                <a:cubicBezTo>
                  <a:pt x="31" y="106"/>
                  <a:pt x="31" y="106"/>
                  <a:pt x="31" y="106"/>
                </a:cubicBezTo>
                <a:cubicBezTo>
                  <a:pt x="30" y="104"/>
                  <a:pt x="27" y="104"/>
                  <a:pt x="26" y="106"/>
                </a:cubicBezTo>
                <a:cubicBezTo>
                  <a:pt x="24" y="107"/>
                  <a:pt x="24" y="110"/>
                  <a:pt x="26" y="111"/>
                </a:cubicBezTo>
                <a:lnTo>
                  <a:pt x="43" y="12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5" name="Freeform 350">
            <a:extLst>
              <a:ext uri="{FF2B5EF4-FFF2-40B4-BE49-F238E27FC236}">
                <a16:creationId xmlns:a16="http://schemas.microsoft.com/office/drawing/2014/main" id="{05A2A2C1-1878-46F7-921C-F1A0B13DA63A}"/>
              </a:ext>
            </a:extLst>
          </p:cNvPr>
          <p:cNvSpPr>
            <a:spLocks noEditPoints="1"/>
          </p:cNvSpPr>
          <p:nvPr/>
        </p:nvSpPr>
        <p:spPr bwMode="auto">
          <a:xfrm>
            <a:off x="16207105" y="8187408"/>
            <a:ext cx="600075" cy="600075"/>
          </a:xfrm>
          <a:custGeom>
            <a:avLst/>
            <a:gdLst>
              <a:gd name="T0" fmla="*/ 176 w 176"/>
              <a:gd name="T1" fmla="*/ 16 h 176"/>
              <a:gd name="T2" fmla="*/ 160 w 176"/>
              <a:gd name="T3" fmla="*/ 16 h 176"/>
              <a:gd name="T4" fmla="*/ 154 w 176"/>
              <a:gd name="T5" fmla="*/ 0 h 176"/>
              <a:gd name="T6" fmla="*/ 148 w 176"/>
              <a:gd name="T7" fmla="*/ 16 h 176"/>
              <a:gd name="T8" fmla="*/ 132 w 176"/>
              <a:gd name="T9" fmla="*/ 16 h 176"/>
              <a:gd name="T10" fmla="*/ 145 w 176"/>
              <a:gd name="T11" fmla="*/ 26 h 176"/>
              <a:gd name="T12" fmla="*/ 139 w 176"/>
              <a:gd name="T13" fmla="*/ 44 h 176"/>
              <a:gd name="T14" fmla="*/ 154 w 176"/>
              <a:gd name="T15" fmla="*/ 33 h 176"/>
              <a:gd name="T16" fmla="*/ 169 w 176"/>
              <a:gd name="T17" fmla="*/ 44 h 176"/>
              <a:gd name="T18" fmla="*/ 163 w 176"/>
              <a:gd name="T19" fmla="*/ 26 h 176"/>
              <a:gd name="T20" fmla="*/ 176 w 176"/>
              <a:gd name="T21" fmla="*/ 16 h 176"/>
              <a:gd name="T22" fmla="*/ 93 w 176"/>
              <a:gd name="T23" fmla="*/ 76 h 176"/>
              <a:gd name="T24" fmla="*/ 104 w 176"/>
              <a:gd name="T25" fmla="*/ 68 h 176"/>
              <a:gd name="T26" fmla="*/ 115 w 176"/>
              <a:gd name="T27" fmla="*/ 76 h 176"/>
              <a:gd name="T28" fmla="*/ 111 w 176"/>
              <a:gd name="T29" fmla="*/ 63 h 176"/>
              <a:gd name="T30" fmla="*/ 120 w 176"/>
              <a:gd name="T31" fmla="*/ 56 h 176"/>
              <a:gd name="T32" fmla="*/ 108 w 176"/>
              <a:gd name="T33" fmla="*/ 56 h 176"/>
              <a:gd name="T34" fmla="*/ 104 w 176"/>
              <a:gd name="T35" fmla="*/ 44 h 176"/>
              <a:gd name="T36" fmla="*/ 100 w 176"/>
              <a:gd name="T37" fmla="*/ 56 h 176"/>
              <a:gd name="T38" fmla="*/ 88 w 176"/>
              <a:gd name="T39" fmla="*/ 56 h 176"/>
              <a:gd name="T40" fmla="*/ 97 w 176"/>
              <a:gd name="T41" fmla="*/ 63 h 176"/>
              <a:gd name="T42" fmla="*/ 93 w 176"/>
              <a:gd name="T43" fmla="*/ 76 h 176"/>
              <a:gd name="T44" fmla="*/ 144 w 176"/>
              <a:gd name="T45" fmla="*/ 84 h 176"/>
              <a:gd name="T46" fmla="*/ 140 w 176"/>
              <a:gd name="T47" fmla="*/ 96 h 176"/>
              <a:gd name="T48" fmla="*/ 128 w 176"/>
              <a:gd name="T49" fmla="*/ 96 h 176"/>
              <a:gd name="T50" fmla="*/ 137 w 176"/>
              <a:gd name="T51" fmla="*/ 103 h 176"/>
              <a:gd name="T52" fmla="*/ 133 w 176"/>
              <a:gd name="T53" fmla="*/ 116 h 176"/>
              <a:gd name="T54" fmla="*/ 144 w 176"/>
              <a:gd name="T55" fmla="*/ 108 h 176"/>
              <a:gd name="T56" fmla="*/ 155 w 176"/>
              <a:gd name="T57" fmla="*/ 116 h 176"/>
              <a:gd name="T58" fmla="*/ 151 w 176"/>
              <a:gd name="T59" fmla="*/ 103 h 176"/>
              <a:gd name="T60" fmla="*/ 160 w 176"/>
              <a:gd name="T61" fmla="*/ 96 h 176"/>
              <a:gd name="T62" fmla="*/ 148 w 176"/>
              <a:gd name="T63" fmla="*/ 96 h 176"/>
              <a:gd name="T64" fmla="*/ 144 w 176"/>
              <a:gd name="T65" fmla="*/ 84 h 176"/>
              <a:gd name="T66" fmla="*/ 60 w 176"/>
              <a:gd name="T67" fmla="*/ 56 h 176"/>
              <a:gd name="T68" fmla="*/ 80 w 176"/>
              <a:gd name="T69" fmla="*/ 0 h 176"/>
              <a:gd name="T70" fmla="*/ 0 w 176"/>
              <a:gd name="T71" fmla="*/ 88 h 176"/>
              <a:gd name="T72" fmla="*/ 88 w 176"/>
              <a:gd name="T73" fmla="*/ 176 h 176"/>
              <a:gd name="T74" fmla="*/ 160 w 176"/>
              <a:gd name="T75" fmla="*/ 144 h 176"/>
              <a:gd name="T76" fmla="*/ 148 w 176"/>
              <a:gd name="T77" fmla="*/ 144 h 176"/>
              <a:gd name="T78" fmla="*/ 60 w 176"/>
              <a:gd name="T79" fmla="*/ 56 h 176"/>
              <a:gd name="T80" fmla="*/ 88 w 176"/>
              <a:gd name="T81" fmla="*/ 168 h 176"/>
              <a:gd name="T82" fmla="*/ 8 w 176"/>
              <a:gd name="T83" fmla="*/ 88 h 176"/>
              <a:gd name="T84" fmla="*/ 63 w 176"/>
              <a:gd name="T85" fmla="*/ 12 h 176"/>
              <a:gd name="T86" fmla="*/ 52 w 176"/>
              <a:gd name="T87" fmla="*/ 56 h 176"/>
              <a:gd name="T88" fmla="*/ 140 w 176"/>
              <a:gd name="T89" fmla="*/ 152 h 176"/>
              <a:gd name="T90" fmla="*/ 88 w 176"/>
              <a:gd name="T91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6" h="176">
                <a:moveTo>
                  <a:pt x="176" y="16"/>
                </a:moveTo>
                <a:cubicBezTo>
                  <a:pt x="160" y="16"/>
                  <a:pt x="160" y="16"/>
                  <a:pt x="160" y="16"/>
                </a:cubicBezTo>
                <a:cubicBezTo>
                  <a:pt x="154" y="0"/>
                  <a:pt x="154" y="0"/>
                  <a:pt x="154" y="0"/>
                </a:cubicBezTo>
                <a:cubicBezTo>
                  <a:pt x="148" y="16"/>
                  <a:pt x="148" y="16"/>
                  <a:pt x="148" y="16"/>
                </a:cubicBezTo>
                <a:cubicBezTo>
                  <a:pt x="132" y="16"/>
                  <a:pt x="132" y="16"/>
                  <a:pt x="132" y="16"/>
                </a:cubicBezTo>
                <a:cubicBezTo>
                  <a:pt x="145" y="26"/>
                  <a:pt x="145" y="26"/>
                  <a:pt x="145" y="26"/>
                </a:cubicBezTo>
                <a:cubicBezTo>
                  <a:pt x="139" y="44"/>
                  <a:pt x="139" y="44"/>
                  <a:pt x="139" y="44"/>
                </a:cubicBezTo>
                <a:cubicBezTo>
                  <a:pt x="154" y="33"/>
                  <a:pt x="154" y="33"/>
                  <a:pt x="154" y="33"/>
                </a:cubicBezTo>
                <a:cubicBezTo>
                  <a:pt x="169" y="44"/>
                  <a:pt x="169" y="44"/>
                  <a:pt x="169" y="44"/>
                </a:cubicBezTo>
                <a:cubicBezTo>
                  <a:pt x="163" y="26"/>
                  <a:pt x="163" y="26"/>
                  <a:pt x="163" y="26"/>
                </a:cubicBezTo>
                <a:lnTo>
                  <a:pt x="176" y="16"/>
                </a:lnTo>
                <a:close/>
                <a:moveTo>
                  <a:pt x="93" y="76"/>
                </a:moveTo>
                <a:cubicBezTo>
                  <a:pt x="104" y="68"/>
                  <a:pt x="104" y="68"/>
                  <a:pt x="104" y="68"/>
                </a:cubicBezTo>
                <a:cubicBezTo>
                  <a:pt x="115" y="76"/>
                  <a:pt x="115" y="76"/>
                  <a:pt x="115" y="76"/>
                </a:cubicBezTo>
                <a:cubicBezTo>
                  <a:pt x="111" y="63"/>
                  <a:pt x="111" y="63"/>
                  <a:pt x="111" y="63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08" y="56"/>
                  <a:pt x="108" y="56"/>
                  <a:pt x="108" y="56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0" y="56"/>
                  <a:pt x="100" y="56"/>
                  <a:pt x="100" y="56"/>
                </a:cubicBezTo>
                <a:cubicBezTo>
                  <a:pt x="88" y="56"/>
                  <a:pt x="88" y="56"/>
                  <a:pt x="88" y="56"/>
                </a:cubicBezTo>
                <a:cubicBezTo>
                  <a:pt x="97" y="63"/>
                  <a:pt x="97" y="63"/>
                  <a:pt x="97" y="63"/>
                </a:cubicBezTo>
                <a:lnTo>
                  <a:pt x="93" y="76"/>
                </a:lnTo>
                <a:close/>
                <a:moveTo>
                  <a:pt x="144" y="84"/>
                </a:moveTo>
                <a:cubicBezTo>
                  <a:pt x="140" y="96"/>
                  <a:pt x="140" y="96"/>
                  <a:pt x="140" y="96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37" y="103"/>
                  <a:pt x="137" y="103"/>
                  <a:pt x="137" y="103"/>
                </a:cubicBezTo>
                <a:cubicBezTo>
                  <a:pt x="133" y="116"/>
                  <a:pt x="133" y="116"/>
                  <a:pt x="133" y="116"/>
                </a:cubicBezTo>
                <a:cubicBezTo>
                  <a:pt x="144" y="108"/>
                  <a:pt x="144" y="108"/>
                  <a:pt x="144" y="108"/>
                </a:cubicBezTo>
                <a:cubicBezTo>
                  <a:pt x="155" y="116"/>
                  <a:pt x="155" y="116"/>
                  <a:pt x="155" y="116"/>
                </a:cubicBezTo>
                <a:cubicBezTo>
                  <a:pt x="151" y="103"/>
                  <a:pt x="151" y="103"/>
                  <a:pt x="151" y="103"/>
                </a:cubicBezTo>
                <a:cubicBezTo>
                  <a:pt x="160" y="96"/>
                  <a:pt x="160" y="96"/>
                  <a:pt x="160" y="96"/>
                </a:cubicBezTo>
                <a:cubicBezTo>
                  <a:pt x="148" y="96"/>
                  <a:pt x="148" y="96"/>
                  <a:pt x="148" y="96"/>
                </a:cubicBezTo>
                <a:lnTo>
                  <a:pt x="144" y="84"/>
                </a:lnTo>
                <a:close/>
                <a:moveTo>
                  <a:pt x="60" y="56"/>
                </a:moveTo>
                <a:cubicBezTo>
                  <a:pt x="60" y="35"/>
                  <a:pt x="67" y="15"/>
                  <a:pt x="80" y="0"/>
                </a:cubicBezTo>
                <a:cubicBezTo>
                  <a:pt x="35" y="4"/>
                  <a:pt x="0" y="42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16" y="176"/>
                  <a:pt x="144" y="163"/>
                  <a:pt x="160" y="144"/>
                </a:cubicBezTo>
                <a:cubicBezTo>
                  <a:pt x="157" y="144"/>
                  <a:pt x="151" y="144"/>
                  <a:pt x="148" y="144"/>
                </a:cubicBezTo>
                <a:cubicBezTo>
                  <a:pt x="99" y="144"/>
                  <a:pt x="60" y="104"/>
                  <a:pt x="60" y="56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52"/>
                  <a:pt x="31" y="22"/>
                  <a:pt x="63" y="12"/>
                </a:cubicBezTo>
                <a:cubicBezTo>
                  <a:pt x="56" y="25"/>
                  <a:pt x="52" y="40"/>
                  <a:pt x="52" y="56"/>
                </a:cubicBezTo>
                <a:cubicBezTo>
                  <a:pt x="52" y="106"/>
                  <a:pt x="91" y="147"/>
                  <a:pt x="140" y="152"/>
                </a:cubicBezTo>
                <a:cubicBezTo>
                  <a:pt x="125" y="162"/>
                  <a:pt x="106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6" name="Freeform 351">
            <a:extLst>
              <a:ext uri="{FF2B5EF4-FFF2-40B4-BE49-F238E27FC236}">
                <a16:creationId xmlns:a16="http://schemas.microsoft.com/office/drawing/2014/main" id="{CEADC97A-C188-4EBA-9B0D-9764518FAE99}"/>
              </a:ext>
            </a:extLst>
          </p:cNvPr>
          <p:cNvSpPr>
            <a:spLocks noEditPoints="1"/>
          </p:cNvSpPr>
          <p:nvPr/>
        </p:nvSpPr>
        <p:spPr bwMode="auto">
          <a:xfrm>
            <a:off x="17351693" y="8187408"/>
            <a:ext cx="600075" cy="600075"/>
          </a:xfrm>
          <a:custGeom>
            <a:avLst/>
            <a:gdLst>
              <a:gd name="T0" fmla="*/ 76 w 176"/>
              <a:gd name="T1" fmla="*/ 112 h 176"/>
              <a:gd name="T2" fmla="*/ 64 w 176"/>
              <a:gd name="T3" fmla="*/ 124 h 176"/>
              <a:gd name="T4" fmla="*/ 76 w 176"/>
              <a:gd name="T5" fmla="*/ 136 h 176"/>
              <a:gd name="T6" fmla="*/ 88 w 176"/>
              <a:gd name="T7" fmla="*/ 124 h 176"/>
              <a:gd name="T8" fmla="*/ 76 w 176"/>
              <a:gd name="T9" fmla="*/ 112 h 176"/>
              <a:gd name="T10" fmla="*/ 76 w 176"/>
              <a:gd name="T11" fmla="*/ 128 h 176"/>
              <a:gd name="T12" fmla="*/ 72 w 176"/>
              <a:gd name="T13" fmla="*/ 124 h 176"/>
              <a:gd name="T14" fmla="*/ 76 w 176"/>
              <a:gd name="T15" fmla="*/ 120 h 176"/>
              <a:gd name="T16" fmla="*/ 80 w 176"/>
              <a:gd name="T17" fmla="*/ 124 h 176"/>
              <a:gd name="T18" fmla="*/ 76 w 176"/>
              <a:gd name="T19" fmla="*/ 128 h 176"/>
              <a:gd name="T20" fmla="*/ 40 w 176"/>
              <a:gd name="T21" fmla="*/ 96 h 176"/>
              <a:gd name="T22" fmla="*/ 32 w 176"/>
              <a:gd name="T23" fmla="*/ 104 h 176"/>
              <a:gd name="T24" fmla="*/ 40 w 176"/>
              <a:gd name="T25" fmla="*/ 112 h 176"/>
              <a:gd name="T26" fmla="*/ 48 w 176"/>
              <a:gd name="T27" fmla="*/ 104 h 176"/>
              <a:gd name="T28" fmla="*/ 40 w 176"/>
              <a:gd name="T29" fmla="*/ 96 h 176"/>
              <a:gd name="T30" fmla="*/ 136 w 176"/>
              <a:gd name="T31" fmla="*/ 72 h 176"/>
              <a:gd name="T32" fmla="*/ 120 w 176"/>
              <a:gd name="T33" fmla="*/ 88 h 176"/>
              <a:gd name="T34" fmla="*/ 136 w 176"/>
              <a:gd name="T35" fmla="*/ 104 h 176"/>
              <a:gd name="T36" fmla="*/ 152 w 176"/>
              <a:gd name="T37" fmla="*/ 88 h 176"/>
              <a:gd name="T38" fmla="*/ 136 w 176"/>
              <a:gd name="T39" fmla="*/ 72 h 176"/>
              <a:gd name="T40" fmla="*/ 136 w 176"/>
              <a:gd name="T41" fmla="*/ 96 h 176"/>
              <a:gd name="T42" fmla="*/ 128 w 176"/>
              <a:gd name="T43" fmla="*/ 88 h 176"/>
              <a:gd name="T44" fmla="*/ 136 w 176"/>
              <a:gd name="T45" fmla="*/ 80 h 176"/>
              <a:gd name="T46" fmla="*/ 144 w 176"/>
              <a:gd name="T47" fmla="*/ 88 h 176"/>
              <a:gd name="T48" fmla="*/ 136 w 176"/>
              <a:gd name="T49" fmla="*/ 96 h 176"/>
              <a:gd name="T50" fmla="*/ 64 w 176"/>
              <a:gd name="T51" fmla="*/ 32 h 176"/>
              <a:gd name="T52" fmla="*/ 40 w 176"/>
              <a:gd name="T53" fmla="*/ 56 h 176"/>
              <a:gd name="T54" fmla="*/ 64 w 176"/>
              <a:gd name="T55" fmla="*/ 80 h 176"/>
              <a:gd name="T56" fmla="*/ 88 w 176"/>
              <a:gd name="T57" fmla="*/ 56 h 176"/>
              <a:gd name="T58" fmla="*/ 64 w 176"/>
              <a:gd name="T59" fmla="*/ 32 h 176"/>
              <a:gd name="T60" fmla="*/ 64 w 176"/>
              <a:gd name="T61" fmla="*/ 72 h 176"/>
              <a:gd name="T62" fmla="*/ 48 w 176"/>
              <a:gd name="T63" fmla="*/ 56 h 176"/>
              <a:gd name="T64" fmla="*/ 64 w 176"/>
              <a:gd name="T65" fmla="*/ 40 h 176"/>
              <a:gd name="T66" fmla="*/ 80 w 176"/>
              <a:gd name="T67" fmla="*/ 56 h 176"/>
              <a:gd name="T68" fmla="*/ 64 w 176"/>
              <a:gd name="T69" fmla="*/ 72 h 176"/>
              <a:gd name="T70" fmla="*/ 116 w 176"/>
              <a:gd name="T71" fmla="*/ 136 h 176"/>
              <a:gd name="T72" fmla="*/ 112 w 176"/>
              <a:gd name="T73" fmla="*/ 140 h 176"/>
              <a:gd name="T74" fmla="*/ 116 w 176"/>
              <a:gd name="T75" fmla="*/ 144 h 176"/>
              <a:gd name="T76" fmla="*/ 120 w 176"/>
              <a:gd name="T77" fmla="*/ 140 h 176"/>
              <a:gd name="T78" fmla="*/ 116 w 176"/>
              <a:gd name="T79" fmla="*/ 136 h 176"/>
              <a:gd name="T80" fmla="*/ 88 w 176"/>
              <a:gd name="T81" fmla="*/ 0 h 176"/>
              <a:gd name="T82" fmla="*/ 0 w 176"/>
              <a:gd name="T83" fmla="*/ 88 h 176"/>
              <a:gd name="T84" fmla="*/ 88 w 176"/>
              <a:gd name="T85" fmla="*/ 176 h 176"/>
              <a:gd name="T86" fmla="*/ 176 w 176"/>
              <a:gd name="T87" fmla="*/ 88 h 176"/>
              <a:gd name="T88" fmla="*/ 88 w 176"/>
              <a:gd name="T89" fmla="*/ 0 h 176"/>
              <a:gd name="T90" fmla="*/ 88 w 176"/>
              <a:gd name="T91" fmla="*/ 168 h 176"/>
              <a:gd name="T92" fmla="*/ 8 w 176"/>
              <a:gd name="T93" fmla="*/ 88 h 176"/>
              <a:gd name="T94" fmla="*/ 88 w 176"/>
              <a:gd name="T95" fmla="*/ 8 h 176"/>
              <a:gd name="T96" fmla="*/ 168 w 176"/>
              <a:gd name="T97" fmla="*/ 88 h 176"/>
              <a:gd name="T98" fmla="*/ 88 w 176"/>
              <a:gd name="T99" fmla="*/ 168 h 176"/>
              <a:gd name="T100" fmla="*/ 100 w 176"/>
              <a:gd name="T101" fmla="*/ 88 h 176"/>
              <a:gd name="T102" fmla="*/ 96 w 176"/>
              <a:gd name="T103" fmla="*/ 92 h 176"/>
              <a:gd name="T104" fmla="*/ 100 w 176"/>
              <a:gd name="T105" fmla="*/ 96 h 176"/>
              <a:gd name="T106" fmla="*/ 104 w 176"/>
              <a:gd name="T107" fmla="*/ 92 h 176"/>
              <a:gd name="T108" fmla="*/ 100 w 176"/>
              <a:gd name="T109" fmla="*/ 8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6" h="176">
                <a:moveTo>
                  <a:pt x="76" y="112"/>
                </a:moveTo>
                <a:cubicBezTo>
                  <a:pt x="69" y="112"/>
                  <a:pt x="64" y="117"/>
                  <a:pt x="64" y="124"/>
                </a:cubicBezTo>
                <a:cubicBezTo>
                  <a:pt x="64" y="131"/>
                  <a:pt x="69" y="136"/>
                  <a:pt x="76" y="136"/>
                </a:cubicBezTo>
                <a:cubicBezTo>
                  <a:pt x="83" y="136"/>
                  <a:pt x="88" y="131"/>
                  <a:pt x="88" y="124"/>
                </a:cubicBezTo>
                <a:cubicBezTo>
                  <a:pt x="88" y="117"/>
                  <a:pt x="83" y="112"/>
                  <a:pt x="76" y="112"/>
                </a:cubicBezTo>
                <a:moveTo>
                  <a:pt x="76" y="128"/>
                </a:moveTo>
                <a:cubicBezTo>
                  <a:pt x="74" y="128"/>
                  <a:pt x="72" y="126"/>
                  <a:pt x="72" y="124"/>
                </a:cubicBezTo>
                <a:cubicBezTo>
                  <a:pt x="72" y="122"/>
                  <a:pt x="74" y="120"/>
                  <a:pt x="76" y="120"/>
                </a:cubicBezTo>
                <a:cubicBezTo>
                  <a:pt x="78" y="120"/>
                  <a:pt x="80" y="122"/>
                  <a:pt x="80" y="124"/>
                </a:cubicBezTo>
                <a:cubicBezTo>
                  <a:pt x="80" y="126"/>
                  <a:pt x="78" y="128"/>
                  <a:pt x="76" y="128"/>
                </a:cubicBezTo>
                <a:moveTo>
                  <a:pt x="40" y="96"/>
                </a:moveTo>
                <a:cubicBezTo>
                  <a:pt x="36" y="96"/>
                  <a:pt x="32" y="100"/>
                  <a:pt x="32" y="104"/>
                </a:cubicBezTo>
                <a:cubicBezTo>
                  <a:pt x="32" y="108"/>
                  <a:pt x="36" y="112"/>
                  <a:pt x="40" y="112"/>
                </a:cubicBezTo>
                <a:cubicBezTo>
                  <a:pt x="44" y="112"/>
                  <a:pt x="48" y="108"/>
                  <a:pt x="48" y="104"/>
                </a:cubicBezTo>
                <a:cubicBezTo>
                  <a:pt x="48" y="100"/>
                  <a:pt x="44" y="96"/>
                  <a:pt x="40" y="96"/>
                </a:cubicBezTo>
                <a:moveTo>
                  <a:pt x="136" y="72"/>
                </a:moveTo>
                <a:cubicBezTo>
                  <a:pt x="127" y="72"/>
                  <a:pt x="120" y="79"/>
                  <a:pt x="120" y="88"/>
                </a:cubicBezTo>
                <a:cubicBezTo>
                  <a:pt x="120" y="97"/>
                  <a:pt x="127" y="104"/>
                  <a:pt x="136" y="104"/>
                </a:cubicBezTo>
                <a:cubicBezTo>
                  <a:pt x="145" y="104"/>
                  <a:pt x="152" y="97"/>
                  <a:pt x="152" y="88"/>
                </a:cubicBezTo>
                <a:cubicBezTo>
                  <a:pt x="152" y="79"/>
                  <a:pt x="145" y="72"/>
                  <a:pt x="136" y="72"/>
                </a:cubicBezTo>
                <a:moveTo>
                  <a:pt x="136" y="96"/>
                </a:moveTo>
                <a:cubicBezTo>
                  <a:pt x="132" y="96"/>
                  <a:pt x="128" y="92"/>
                  <a:pt x="128" y="88"/>
                </a:cubicBezTo>
                <a:cubicBezTo>
                  <a:pt x="128" y="84"/>
                  <a:pt x="132" y="80"/>
                  <a:pt x="136" y="80"/>
                </a:cubicBezTo>
                <a:cubicBezTo>
                  <a:pt x="140" y="80"/>
                  <a:pt x="144" y="84"/>
                  <a:pt x="144" y="88"/>
                </a:cubicBezTo>
                <a:cubicBezTo>
                  <a:pt x="144" y="92"/>
                  <a:pt x="140" y="96"/>
                  <a:pt x="136" y="96"/>
                </a:cubicBezTo>
                <a:moveTo>
                  <a:pt x="64" y="32"/>
                </a:moveTo>
                <a:cubicBezTo>
                  <a:pt x="51" y="32"/>
                  <a:pt x="40" y="43"/>
                  <a:pt x="40" y="56"/>
                </a:cubicBezTo>
                <a:cubicBezTo>
                  <a:pt x="40" y="69"/>
                  <a:pt x="51" y="80"/>
                  <a:pt x="64" y="80"/>
                </a:cubicBezTo>
                <a:cubicBezTo>
                  <a:pt x="77" y="80"/>
                  <a:pt x="88" y="69"/>
                  <a:pt x="88" y="56"/>
                </a:cubicBezTo>
                <a:cubicBezTo>
                  <a:pt x="88" y="43"/>
                  <a:pt x="77" y="32"/>
                  <a:pt x="64" y="32"/>
                </a:cubicBezTo>
                <a:moveTo>
                  <a:pt x="64" y="72"/>
                </a:moveTo>
                <a:cubicBezTo>
                  <a:pt x="55" y="72"/>
                  <a:pt x="48" y="65"/>
                  <a:pt x="48" y="56"/>
                </a:cubicBezTo>
                <a:cubicBezTo>
                  <a:pt x="48" y="47"/>
                  <a:pt x="55" y="40"/>
                  <a:pt x="64" y="40"/>
                </a:cubicBezTo>
                <a:cubicBezTo>
                  <a:pt x="73" y="40"/>
                  <a:pt x="80" y="47"/>
                  <a:pt x="80" y="56"/>
                </a:cubicBezTo>
                <a:cubicBezTo>
                  <a:pt x="80" y="65"/>
                  <a:pt x="73" y="72"/>
                  <a:pt x="64" y="72"/>
                </a:cubicBezTo>
                <a:moveTo>
                  <a:pt x="116" y="136"/>
                </a:moveTo>
                <a:cubicBezTo>
                  <a:pt x="114" y="136"/>
                  <a:pt x="112" y="138"/>
                  <a:pt x="112" y="140"/>
                </a:cubicBezTo>
                <a:cubicBezTo>
                  <a:pt x="112" y="142"/>
                  <a:pt x="114" y="144"/>
                  <a:pt x="116" y="144"/>
                </a:cubicBezTo>
                <a:cubicBezTo>
                  <a:pt x="118" y="144"/>
                  <a:pt x="120" y="142"/>
                  <a:pt x="120" y="140"/>
                </a:cubicBezTo>
                <a:cubicBezTo>
                  <a:pt x="120" y="138"/>
                  <a:pt x="118" y="136"/>
                  <a:pt x="116" y="136"/>
                </a:cubicBezTo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moveTo>
                  <a:pt x="100" y="88"/>
                </a:moveTo>
                <a:cubicBezTo>
                  <a:pt x="98" y="88"/>
                  <a:pt x="96" y="90"/>
                  <a:pt x="96" y="92"/>
                </a:cubicBezTo>
                <a:cubicBezTo>
                  <a:pt x="96" y="94"/>
                  <a:pt x="98" y="96"/>
                  <a:pt x="100" y="96"/>
                </a:cubicBezTo>
                <a:cubicBezTo>
                  <a:pt x="102" y="96"/>
                  <a:pt x="104" y="94"/>
                  <a:pt x="104" y="92"/>
                </a:cubicBezTo>
                <a:cubicBezTo>
                  <a:pt x="104" y="90"/>
                  <a:pt x="102" y="88"/>
                  <a:pt x="100" y="8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7" name="Freeform 352">
            <a:extLst>
              <a:ext uri="{FF2B5EF4-FFF2-40B4-BE49-F238E27FC236}">
                <a16:creationId xmlns:a16="http://schemas.microsoft.com/office/drawing/2014/main" id="{0B4A8693-6210-479C-8DEE-C1BEABB3B003}"/>
              </a:ext>
            </a:extLst>
          </p:cNvPr>
          <p:cNvSpPr>
            <a:spLocks noEditPoints="1"/>
          </p:cNvSpPr>
          <p:nvPr/>
        </p:nvSpPr>
        <p:spPr bwMode="auto">
          <a:xfrm>
            <a:off x="18491518" y="8269958"/>
            <a:ext cx="615950" cy="434975"/>
          </a:xfrm>
          <a:custGeom>
            <a:avLst/>
            <a:gdLst>
              <a:gd name="T0" fmla="*/ 177 w 181"/>
              <a:gd name="T1" fmla="*/ 38 h 128"/>
              <a:gd name="T2" fmla="*/ 145 w 181"/>
              <a:gd name="T3" fmla="*/ 18 h 128"/>
              <a:gd name="T4" fmla="*/ 152 w 181"/>
              <a:gd name="T5" fmla="*/ 27 h 128"/>
              <a:gd name="T6" fmla="*/ 170 w 181"/>
              <a:gd name="T7" fmla="*/ 40 h 128"/>
              <a:gd name="T8" fmla="*/ 167 w 181"/>
              <a:gd name="T9" fmla="*/ 51 h 128"/>
              <a:gd name="T10" fmla="*/ 154 w 181"/>
              <a:gd name="T11" fmla="*/ 65 h 128"/>
              <a:gd name="T12" fmla="*/ 154 w 181"/>
              <a:gd name="T13" fmla="*/ 64 h 128"/>
              <a:gd name="T14" fmla="*/ 90 w 181"/>
              <a:gd name="T15" fmla="*/ 0 h 128"/>
              <a:gd name="T16" fmla="*/ 26 w 181"/>
              <a:gd name="T17" fmla="*/ 64 h 128"/>
              <a:gd name="T18" fmla="*/ 33 w 181"/>
              <a:gd name="T19" fmla="*/ 94 h 128"/>
              <a:gd name="T20" fmla="*/ 10 w 181"/>
              <a:gd name="T21" fmla="*/ 80 h 128"/>
              <a:gd name="T22" fmla="*/ 13 w 181"/>
              <a:gd name="T23" fmla="*/ 69 h 128"/>
              <a:gd name="T24" fmla="*/ 18 w 181"/>
              <a:gd name="T25" fmla="*/ 62 h 128"/>
              <a:gd name="T26" fmla="*/ 19 w 181"/>
              <a:gd name="T27" fmla="*/ 50 h 128"/>
              <a:gd name="T28" fmla="*/ 3 w 181"/>
              <a:gd name="T29" fmla="*/ 82 h 128"/>
              <a:gd name="T30" fmla="*/ 39 w 181"/>
              <a:gd name="T31" fmla="*/ 103 h 128"/>
              <a:gd name="T32" fmla="*/ 90 w 181"/>
              <a:gd name="T33" fmla="*/ 128 h 128"/>
              <a:gd name="T34" fmla="*/ 153 w 181"/>
              <a:gd name="T35" fmla="*/ 76 h 128"/>
              <a:gd name="T36" fmla="*/ 177 w 181"/>
              <a:gd name="T37" fmla="*/ 38 h 128"/>
              <a:gd name="T38" fmla="*/ 90 w 181"/>
              <a:gd name="T39" fmla="*/ 120 h 128"/>
              <a:gd name="T40" fmla="*/ 51 w 181"/>
              <a:gd name="T41" fmla="*/ 104 h 128"/>
              <a:gd name="T42" fmla="*/ 55 w 181"/>
              <a:gd name="T43" fmla="*/ 104 h 128"/>
              <a:gd name="T44" fmla="*/ 101 w 181"/>
              <a:gd name="T45" fmla="*/ 98 h 128"/>
              <a:gd name="T46" fmla="*/ 143 w 181"/>
              <a:gd name="T47" fmla="*/ 81 h 128"/>
              <a:gd name="T48" fmla="*/ 90 w 181"/>
              <a:gd name="T49" fmla="*/ 120 h 128"/>
              <a:gd name="T50" fmla="*/ 146 w 181"/>
              <a:gd name="T51" fmla="*/ 71 h 128"/>
              <a:gd name="T52" fmla="*/ 99 w 181"/>
              <a:gd name="T53" fmla="*/ 90 h 128"/>
              <a:gd name="T54" fmla="*/ 55 w 181"/>
              <a:gd name="T55" fmla="*/ 96 h 128"/>
              <a:gd name="T56" fmla="*/ 44 w 181"/>
              <a:gd name="T57" fmla="*/ 95 h 128"/>
              <a:gd name="T58" fmla="*/ 34 w 181"/>
              <a:gd name="T59" fmla="*/ 64 h 128"/>
              <a:gd name="T60" fmla="*/ 90 w 181"/>
              <a:gd name="T61" fmla="*/ 8 h 128"/>
              <a:gd name="T62" fmla="*/ 146 w 181"/>
              <a:gd name="T63" fmla="*/ 64 h 128"/>
              <a:gd name="T64" fmla="*/ 146 w 181"/>
              <a:gd name="T65" fmla="*/ 7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81" h="128">
                <a:moveTo>
                  <a:pt x="177" y="38"/>
                </a:moveTo>
                <a:cubicBezTo>
                  <a:pt x="174" y="27"/>
                  <a:pt x="162" y="20"/>
                  <a:pt x="145" y="18"/>
                </a:cubicBezTo>
                <a:cubicBezTo>
                  <a:pt x="148" y="21"/>
                  <a:pt x="150" y="24"/>
                  <a:pt x="152" y="27"/>
                </a:cubicBezTo>
                <a:cubicBezTo>
                  <a:pt x="162" y="30"/>
                  <a:pt x="168" y="34"/>
                  <a:pt x="170" y="40"/>
                </a:cubicBezTo>
                <a:cubicBezTo>
                  <a:pt x="171" y="43"/>
                  <a:pt x="170" y="47"/>
                  <a:pt x="167" y="51"/>
                </a:cubicBezTo>
                <a:cubicBezTo>
                  <a:pt x="165" y="55"/>
                  <a:pt x="160" y="60"/>
                  <a:pt x="154" y="65"/>
                </a:cubicBezTo>
                <a:cubicBezTo>
                  <a:pt x="154" y="65"/>
                  <a:pt x="154" y="64"/>
                  <a:pt x="154" y="64"/>
                </a:cubicBezTo>
                <a:cubicBezTo>
                  <a:pt x="154" y="29"/>
                  <a:pt x="125" y="0"/>
                  <a:pt x="90" y="0"/>
                </a:cubicBezTo>
                <a:cubicBezTo>
                  <a:pt x="55" y="0"/>
                  <a:pt x="26" y="29"/>
                  <a:pt x="26" y="64"/>
                </a:cubicBezTo>
                <a:cubicBezTo>
                  <a:pt x="26" y="75"/>
                  <a:pt x="29" y="85"/>
                  <a:pt x="33" y="94"/>
                </a:cubicBezTo>
                <a:cubicBezTo>
                  <a:pt x="21" y="91"/>
                  <a:pt x="12" y="86"/>
                  <a:pt x="10" y="80"/>
                </a:cubicBezTo>
                <a:cubicBezTo>
                  <a:pt x="9" y="77"/>
                  <a:pt x="10" y="73"/>
                  <a:pt x="13" y="69"/>
                </a:cubicBezTo>
                <a:cubicBezTo>
                  <a:pt x="14" y="67"/>
                  <a:pt x="16" y="65"/>
                  <a:pt x="18" y="62"/>
                </a:cubicBezTo>
                <a:cubicBezTo>
                  <a:pt x="18" y="58"/>
                  <a:pt x="19" y="54"/>
                  <a:pt x="19" y="50"/>
                </a:cubicBezTo>
                <a:cubicBezTo>
                  <a:pt x="6" y="61"/>
                  <a:pt x="0" y="72"/>
                  <a:pt x="3" y="82"/>
                </a:cubicBezTo>
                <a:cubicBezTo>
                  <a:pt x="6" y="93"/>
                  <a:pt x="20" y="101"/>
                  <a:pt x="39" y="103"/>
                </a:cubicBezTo>
                <a:cubicBezTo>
                  <a:pt x="51" y="118"/>
                  <a:pt x="69" y="128"/>
                  <a:pt x="90" y="128"/>
                </a:cubicBezTo>
                <a:cubicBezTo>
                  <a:pt x="121" y="128"/>
                  <a:pt x="147" y="105"/>
                  <a:pt x="153" y="76"/>
                </a:cubicBezTo>
                <a:cubicBezTo>
                  <a:pt x="171" y="64"/>
                  <a:pt x="181" y="50"/>
                  <a:pt x="177" y="38"/>
                </a:cubicBezTo>
                <a:moveTo>
                  <a:pt x="90" y="120"/>
                </a:moveTo>
                <a:cubicBezTo>
                  <a:pt x="75" y="120"/>
                  <a:pt x="61" y="114"/>
                  <a:pt x="51" y="104"/>
                </a:cubicBezTo>
                <a:cubicBezTo>
                  <a:pt x="52" y="104"/>
                  <a:pt x="53" y="104"/>
                  <a:pt x="55" y="104"/>
                </a:cubicBezTo>
                <a:cubicBezTo>
                  <a:pt x="69" y="104"/>
                  <a:pt x="84" y="102"/>
                  <a:pt x="101" y="98"/>
                </a:cubicBezTo>
                <a:cubicBezTo>
                  <a:pt x="117" y="94"/>
                  <a:pt x="131" y="88"/>
                  <a:pt x="143" y="81"/>
                </a:cubicBezTo>
                <a:cubicBezTo>
                  <a:pt x="136" y="104"/>
                  <a:pt x="115" y="120"/>
                  <a:pt x="90" y="120"/>
                </a:cubicBezTo>
                <a:moveTo>
                  <a:pt x="146" y="71"/>
                </a:moveTo>
                <a:cubicBezTo>
                  <a:pt x="134" y="78"/>
                  <a:pt x="118" y="85"/>
                  <a:pt x="99" y="90"/>
                </a:cubicBezTo>
                <a:cubicBezTo>
                  <a:pt x="84" y="94"/>
                  <a:pt x="69" y="96"/>
                  <a:pt x="55" y="96"/>
                </a:cubicBezTo>
                <a:cubicBezTo>
                  <a:pt x="51" y="96"/>
                  <a:pt x="47" y="96"/>
                  <a:pt x="44" y="95"/>
                </a:cubicBezTo>
                <a:cubicBezTo>
                  <a:pt x="38" y="86"/>
                  <a:pt x="34" y="76"/>
                  <a:pt x="34" y="64"/>
                </a:cubicBezTo>
                <a:cubicBezTo>
                  <a:pt x="34" y="33"/>
                  <a:pt x="59" y="8"/>
                  <a:pt x="90" y="8"/>
                </a:cubicBezTo>
                <a:cubicBezTo>
                  <a:pt x="121" y="8"/>
                  <a:pt x="146" y="33"/>
                  <a:pt x="146" y="64"/>
                </a:cubicBezTo>
                <a:cubicBezTo>
                  <a:pt x="146" y="66"/>
                  <a:pt x="146" y="69"/>
                  <a:pt x="146" y="7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8" name="Freeform 353">
            <a:extLst>
              <a:ext uri="{FF2B5EF4-FFF2-40B4-BE49-F238E27FC236}">
                <a16:creationId xmlns:a16="http://schemas.microsoft.com/office/drawing/2014/main" id="{F4A5FDCB-6E1C-400B-BF08-7D3758F5E932}"/>
              </a:ext>
            </a:extLst>
          </p:cNvPr>
          <p:cNvSpPr>
            <a:spLocks noEditPoints="1"/>
          </p:cNvSpPr>
          <p:nvPr/>
        </p:nvSpPr>
        <p:spPr bwMode="auto">
          <a:xfrm>
            <a:off x="19725005" y="8187408"/>
            <a:ext cx="436563" cy="600075"/>
          </a:xfrm>
          <a:custGeom>
            <a:avLst/>
            <a:gdLst>
              <a:gd name="T0" fmla="*/ 64 w 128"/>
              <a:gd name="T1" fmla="*/ 152 h 176"/>
              <a:gd name="T2" fmla="*/ 24 w 128"/>
              <a:gd name="T3" fmla="*/ 112 h 176"/>
              <a:gd name="T4" fmla="*/ 20 w 128"/>
              <a:gd name="T5" fmla="*/ 108 h 176"/>
              <a:gd name="T6" fmla="*/ 16 w 128"/>
              <a:gd name="T7" fmla="*/ 112 h 176"/>
              <a:gd name="T8" fmla="*/ 64 w 128"/>
              <a:gd name="T9" fmla="*/ 160 h 176"/>
              <a:gd name="T10" fmla="*/ 68 w 128"/>
              <a:gd name="T11" fmla="*/ 156 h 176"/>
              <a:gd name="T12" fmla="*/ 64 w 128"/>
              <a:gd name="T13" fmla="*/ 152 h 176"/>
              <a:gd name="T14" fmla="*/ 64 w 128"/>
              <a:gd name="T15" fmla="*/ 0 h 176"/>
              <a:gd name="T16" fmla="*/ 0 w 128"/>
              <a:gd name="T17" fmla="*/ 112 h 176"/>
              <a:gd name="T18" fmla="*/ 64 w 128"/>
              <a:gd name="T19" fmla="*/ 176 h 176"/>
              <a:gd name="T20" fmla="*/ 128 w 128"/>
              <a:gd name="T21" fmla="*/ 112 h 176"/>
              <a:gd name="T22" fmla="*/ 64 w 128"/>
              <a:gd name="T23" fmla="*/ 0 h 176"/>
              <a:gd name="T24" fmla="*/ 64 w 128"/>
              <a:gd name="T25" fmla="*/ 168 h 176"/>
              <a:gd name="T26" fmla="*/ 8 w 128"/>
              <a:gd name="T27" fmla="*/ 110 h 176"/>
              <a:gd name="T28" fmla="*/ 64 w 128"/>
              <a:gd name="T29" fmla="*/ 9 h 176"/>
              <a:gd name="T30" fmla="*/ 120 w 128"/>
              <a:gd name="T31" fmla="*/ 110 h 176"/>
              <a:gd name="T32" fmla="*/ 64 w 128"/>
              <a:gd name="T33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8" h="176">
                <a:moveTo>
                  <a:pt x="64" y="152"/>
                </a:moveTo>
                <a:cubicBezTo>
                  <a:pt x="42" y="152"/>
                  <a:pt x="24" y="134"/>
                  <a:pt x="24" y="112"/>
                </a:cubicBezTo>
                <a:cubicBezTo>
                  <a:pt x="24" y="110"/>
                  <a:pt x="22" y="108"/>
                  <a:pt x="20" y="108"/>
                </a:cubicBezTo>
                <a:cubicBezTo>
                  <a:pt x="18" y="108"/>
                  <a:pt x="16" y="110"/>
                  <a:pt x="16" y="112"/>
                </a:cubicBezTo>
                <a:cubicBezTo>
                  <a:pt x="16" y="139"/>
                  <a:pt x="37" y="160"/>
                  <a:pt x="64" y="160"/>
                </a:cubicBezTo>
                <a:cubicBezTo>
                  <a:pt x="66" y="160"/>
                  <a:pt x="68" y="158"/>
                  <a:pt x="68" y="156"/>
                </a:cubicBezTo>
                <a:cubicBezTo>
                  <a:pt x="68" y="154"/>
                  <a:pt x="66" y="152"/>
                  <a:pt x="64" y="152"/>
                </a:cubicBezTo>
                <a:moveTo>
                  <a:pt x="64" y="0"/>
                </a:moveTo>
                <a:cubicBezTo>
                  <a:pt x="56" y="0"/>
                  <a:pt x="0" y="68"/>
                  <a:pt x="0" y="112"/>
                </a:cubicBezTo>
                <a:cubicBezTo>
                  <a:pt x="0" y="147"/>
                  <a:pt x="29" y="176"/>
                  <a:pt x="64" y="176"/>
                </a:cubicBezTo>
                <a:cubicBezTo>
                  <a:pt x="99" y="176"/>
                  <a:pt x="128" y="147"/>
                  <a:pt x="128" y="112"/>
                </a:cubicBezTo>
                <a:cubicBezTo>
                  <a:pt x="128" y="68"/>
                  <a:pt x="72" y="0"/>
                  <a:pt x="64" y="0"/>
                </a:cubicBezTo>
                <a:moveTo>
                  <a:pt x="64" y="168"/>
                </a:moveTo>
                <a:cubicBezTo>
                  <a:pt x="33" y="168"/>
                  <a:pt x="8" y="142"/>
                  <a:pt x="8" y="110"/>
                </a:cubicBezTo>
                <a:cubicBezTo>
                  <a:pt x="8" y="72"/>
                  <a:pt x="60" y="9"/>
                  <a:pt x="64" y="9"/>
                </a:cubicBezTo>
                <a:cubicBezTo>
                  <a:pt x="68" y="9"/>
                  <a:pt x="120" y="72"/>
                  <a:pt x="120" y="110"/>
                </a:cubicBezTo>
                <a:cubicBezTo>
                  <a:pt x="120" y="142"/>
                  <a:pt x="95" y="168"/>
                  <a:pt x="64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9" name="Freeform 354">
            <a:extLst>
              <a:ext uri="{FF2B5EF4-FFF2-40B4-BE49-F238E27FC236}">
                <a16:creationId xmlns:a16="http://schemas.microsoft.com/office/drawing/2014/main" id="{BC52F60B-3738-4444-A4F9-E1575C750B7F}"/>
              </a:ext>
            </a:extLst>
          </p:cNvPr>
          <p:cNvSpPr>
            <a:spLocks noEditPoints="1"/>
          </p:cNvSpPr>
          <p:nvPr/>
        </p:nvSpPr>
        <p:spPr bwMode="auto">
          <a:xfrm>
            <a:off x="20788630" y="8187408"/>
            <a:ext cx="600075" cy="600075"/>
          </a:xfrm>
          <a:custGeom>
            <a:avLst/>
            <a:gdLst>
              <a:gd name="T0" fmla="*/ 64 w 176"/>
              <a:gd name="T1" fmla="*/ 40 h 176"/>
              <a:gd name="T2" fmla="*/ 56 w 176"/>
              <a:gd name="T3" fmla="*/ 48 h 176"/>
              <a:gd name="T4" fmla="*/ 64 w 176"/>
              <a:gd name="T5" fmla="*/ 56 h 176"/>
              <a:gd name="T6" fmla="*/ 72 w 176"/>
              <a:gd name="T7" fmla="*/ 48 h 176"/>
              <a:gd name="T8" fmla="*/ 64 w 176"/>
              <a:gd name="T9" fmla="*/ 40 h 176"/>
              <a:gd name="T10" fmla="*/ 32 w 176"/>
              <a:gd name="T11" fmla="*/ 64 h 176"/>
              <a:gd name="T12" fmla="*/ 24 w 176"/>
              <a:gd name="T13" fmla="*/ 72 h 176"/>
              <a:gd name="T14" fmla="*/ 32 w 176"/>
              <a:gd name="T15" fmla="*/ 80 h 176"/>
              <a:gd name="T16" fmla="*/ 40 w 176"/>
              <a:gd name="T17" fmla="*/ 72 h 176"/>
              <a:gd name="T18" fmla="*/ 32 w 176"/>
              <a:gd name="T19" fmla="*/ 64 h 176"/>
              <a:gd name="T20" fmla="*/ 88 w 176"/>
              <a:gd name="T21" fmla="*/ 56 h 176"/>
              <a:gd name="T22" fmla="*/ 80 w 176"/>
              <a:gd name="T23" fmla="*/ 64 h 176"/>
              <a:gd name="T24" fmla="*/ 88 w 176"/>
              <a:gd name="T25" fmla="*/ 72 h 176"/>
              <a:gd name="T26" fmla="*/ 96 w 176"/>
              <a:gd name="T27" fmla="*/ 64 h 176"/>
              <a:gd name="T28" fmla="*/ 88 w 176"/>
              <a:gd name="T29" fmla="*/ 56 h 176"/>
              <a:gd name="T30" fmla="*/ 136 w 176"/>
              <a:gd name="T31" fmla="*/ 64 h 176"/>
              <a:gd name="T32" fmla="*/ 128 w 176"/>
              <a:gd name="T33" fmla="*/ 72 h 176"/>
              <a:gd name="T34" fmla="*/ 136 w 176"/>
              <a:gd name="T35" fmla="*/ 80 h 176"/>
              <a:gd name="T36" fmla="*/ 144 w 176"/>
              <a:gd name="T37" fmla="*/ 72 h 176"/>
              <a:gd name="T38" fmla="*/ 136 w 176"/>
              <a:gd name="T39" fmla="*/ 64 h 176"/>
              <a:gd name="T40" fmla="*/ 112 w 176"/>
              <a:gd name="T41" fmla="*/ 32 h 176"/>
              <a:gd name="T42" fmla="*/ 104 w 176"/>
              <a:gd name="T43" fmla="*/ 40 h 176"/>
              <a:gd name="T44" fmla="*/ 112 w 176"/>
              <a:gd name="T45" fmla="*/ 48 h 176"/>
              <a:gd name="T46" fmla="*/ 120 w 176"/>
              <a:gd name="T47" fmla="*/ 40 h 176"/>
              <a:gd name="T48" fmla="*/ 112 w 176"/>
              <a:gd name="T49" fmla="*/ 32 h 176"/>
              <a:gd name="T50" fmla="*/ 92 w 176"/>
              <a:gd name="T51" fmla="*/ 8 h 176"/>
              <a:gd name="T52" fmla="*/ 92 w 176"/>
              <a:gd name="T53" fmla="*/ 4 h 176"/>
              <a:gd name="T54" fmla="*/ 88 w 176"/>
              <a:gd name="T55" fmla="*/ 0 h 176"/>
              <a:gd name="T56" fmla="*/ 84 w 176"/>
              <a:gd name="T57" fmla="*/ 4 h 176"/>
              <a:gd name="T58" fmla="*/ 84 w 176"/>
              <a:gd name="T59" fmla="*/ 8 h 176"/>
              <a:gd name="T60" fmla="*/ 0 w 176"/>
              <a:gd name="T61" fmla="*/ 92 h 176"/>
              <a:gd name="T62" fmla="*/ 4 w 176"/>
              <a:gd name="T63" fmla="*/ 96 h 176"/>
              <a:gd name="T64" fmla="*/ 84 w 176"/>
              <a:gd name="T65" fmla="*/ 96 h 176"/>
              <a:gd name="T66" fmla="*/ 84 w 176"/>
              <a:gd name="T67" fmla="*/ 152 h 176"/>
              <a:gd name="T68" fmla="*/ 68 w 176"/>
              <a:gd name="T69" fmla="*/ 168 h 176"/>
              <a:gd name="T70" fmla="*/ 52 w 176"/>
              <a:gd name="T71" fmla="*/ 152 h 176"/>
              <a:gd name="T72" fmla="*/ 48 w 176"/>
              <a:gd name="T73" fmla="*/ 148 h 176"/>
              <a:gd name="T74" fmla="*/ 44 w 176"/>
              <a:gd name="T75" fmla="*/ 152 h 176"/>
              <a:gd name="T76" fmla="*/ 68 w 176"/>
              <a:gd name="T77" fmla="*/ 176 h 176"/>
              <a:gd name="T78" fmla="*/ 92 w 176"/>
              <a:gd name="T79" fmla="*/ 156 h 176"/>
              <a:gd name="T80" fmla="*/ 92 w 176"/>
              <a:gd name="T81" fmla="*/ 156 h 176"/>
              <a:gd name="T82" fmla="*/ 92 w 176"/>
              <a:gd name="T83" fmla="*/ 96 h 176"/>
              <a:gd name="T84" fmla="*/ 172 w 176"/>
              <a:gd name="T85" fmla="*/ 96 h 176"/>
              <a:gd name="T86" fmla="*/ 176 w 176"/>
              <a:gd name="T87" fmla="*/ 92 h 176"/>
              <a:gd name="T88" fmla="*/ 92 w 176"/>
              <a:gd name="T89" fmla="*/ 8 h 176"/>
              <a:gd name="T90" fmla="*/ 8 w 176"/>
              <a:gd name="T91" fmla="*/ 88 h 176"/>
              <a:gd name="T92" fmla="*/ 88 w 176"/>
              <a:gd name="T93" fmla="*/ 16 h 176"/>
              <a:gd name="T94" fmla="*/ 168 w 176"/>
              <a:gd name="T95" fmla="*/ 88 h 176"/>
              <a:gd name="T96" fmla="*/ 8 w 176"/>
              <a:gd name="T97" fmla="*/ 8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6" h="176">
                <a:moveTo>
                  <a:pt x="64" y="40"/>
                </a:moveTo>
                <a:cubicBezTo>
                  <a:pt x="60" y="40"/>
                  <a:pt x="56" y="44"/>
                  <a:pt x="56" y="48"/>
                </a:cubicBezTo>
                <a:cubicBezTo>
                  <a:pt x="56" y="52"/>
                  <a:pt x="60" y="56"/>
                  <a:pt x="64" y="56"/>
                </a:cubicBezTo>
                <a:cubicBezTo>
                  <a:pt x="68" y="56"/>
                  <a:pt x="72" y="52"/>
                  <a:pt x="72" y="48"/>
                </a:cubicBezTo>
                <a:cubicBezTo>
                  <a:pt x="72" y="44"/>
                  <a:pt x="68" y="40"/>
                  <a:pt x="64" y="40"/>
                </a:cubicBezTo>
                <a:moveTo>
                  <a:pt x="32" y="64"/>
                </a:moveTo>
                <a:cubicBezTo>
                  <a:pt x="28" y="64"/>
                  <a:pt x="24" y="68"/>
                  <a:pt x="24" y="72"/>
                </a:cubicBezTo>
                <a:cubicBezTo>
                  <a:pt x="24" y="76"/>
                  <a:pt x="28" y="80"/>
                  <a:pt x="32" y="80"/>
                </a:cubicBezTo>
                <a:cubicBezTo>
                  <a:pt x="36" y="80"/>
                  <a:pt x="40" y="76"/>
                  <a:pt x="40" y="72"/>
                </a:cubicBezTo>
                <a:cubicBezTo>
                  <a:pt x="40" y="68"/>
                  <a:pt x="36" y="64"/>
                  <a:pt x="32" y="64"/>
                </a:cubicBezTo>
                <a:moveTo>
                  <a:pt x="88" y="56"/>
                </a:moveTo>
                <a:cubicBezTo>
                  <a:pt x="84" y="56"/>
                  <a:pt x="80" y="60"/>
                  <a:pt x="80" y="64"/>
                </a:cubicBezTo>
                <a:cubicBezTo>
                  <a:pt x="80" y="68"/>
                  <a:pt x="84" y="72"/>
                  <a:pt x="88" y="72"/>
                </a:cubicBezTo>
                <a:cubicBezTo>
                  <a:pt x="92" y="72"/>
                  <a:pt x="96" y="68"/>
                  <a:pt x="96" y="64"/>
                </a:cubicBezTo>
                <a:cubicBezTo>
                  <a:pt x="96" y="60"/>
                  <a:pt x="92" y="56"/>
                  <a:pt x="88" y="56"/>
                </a:cubicBezTo>
                <a:moveTo>
                  <a:pt x="136" y="64"/>
                </a:moveTo>
                <a:cubicBezTo>
                  <a:pt x="132" y="64"/>
                  <a:pt x="128" y="68"/>
                  <a:pt x="128" y="72"/>
                </a:cubicBezTo>
                <a:cubicBezTo>
                  <a:pt x="128" y="76"/>
                  <a:pt x="132" y="80"/>
                  <a:pt x="136" y="80"/>
                </a:cubicBezTo>
                <a:cubicBezTo>
                  <a:pt x="140" y="80"/>
                  <a:pt x="144" y="76"/>
                  <a:pt x="144" y="72"/>
                </a:cubicBezTo>
                <a:cubicBezTo>
                  <a:pt x="144" y="68"/>
                  <a:pt x="140" y="64"/>
                  <a:pt x="136" y="64"/>
                </a:cubicBezTo>
                <a:moveTo>
                  <a:pt x="112" y="32"/>
                </a:moveTo>
                <a:cubicBezTo>
                  <a:pt x="108" y="32"/>
                  <a:pt x="104" y="36"/>
                  <a:pt x="104" y="40"/>
                </a:cubicBezTo>
                <a:cubicBezTo>
                  <a:pt x="104" y="44"/>
                  <a:pt x="108" y="48"/>
                  <a:pt x="112" y="48"/>
                </a:cubicBezTo>
                <a:cubicBezTo>
                  <a:pt x="116" y="48"/>
                  <a:pt x="120" y="44"/>
                  <a:pt x="120" y="40"/>
                </a:cubicBezTo>
                <a:cubicBezTo>
                  <a:pt x="120" y="36"/>
                  <a:pt x="116" y="32"/>
                  <a:pt x="112" y="32"/>
                </a:cubicBezTo>
                <a:moveTo>
                  <a:pt x="92" y="8"/>
                </a:moveTo>
                <a:cubicBezTo>
                  <a:pt x="92" y="4"/>
                  <a:pt x="92" y="4"/>
                  <a:pt x="92" y="4"/>
                </a:cubicBezTo>
                <a:cubicBezTo>
                  <a:pt x="92" y="2"/>
                  <a:pt x="90" y="0"/>
                  <a:pt x="88" y="0"/>
                </a:cubicBezTo>
                <a:cubicBezTo>
                  <a:pt x="86" y="0"/>
                  <a:pt x="84" y="2"/>
                  <a:pt x="84" y="4"/>
                </a:cubicBezTo>
                <a:cubicBezTo>
                  <a:pt x="84" y="8"/>
                  <a:pt x="84" y="8"/>
                  <a:pt x="84" y="8"/>
                </a:cubicBezTo>
                <a:cubicBezTo>
                  <a:pt x="37" y="10"/>
                  <a:pt x="0" y="47"/>
                  <a:pt x="0" y="92"/>
                </a:cubicBezTo>
                <a:cubicBezTo>
                  <a:pt x="0" y="94"/>
                  <a:pt x="2" y="96"/>
                  <a:pt x="4" y="96"/>
                </a:cubicBezTo>
                <a:cubicBezTo>
                  <a:pt x="84" y="96"/>
                  <a:pt x="84" y="96"/>
                  <a:pt x="84" y="96"/>
                </a:cubicBezTo>
                <a:cubicBezTo>
                  <a:pt x="84" y="152"/>
                  <a:pt x="84" y="152"/>
                  <a:pt x="84" y="152"/>
                </a:cubicBezTo>
                <a:cubicBezTo>
                  <a:pt x="84" y="161"/>
                  <a:pt x="77" y="168"/>
                  <a:pt x="68" y="168"/>
                </a:cubicBezTo>
                <a:cubicBezTo>
                  <a:pt x="59" y="168"/>
                  <a:pt x="52" y="161"/>
                  <a:pt x="52" y="152"/>
                </a:cubicBezTo>
                <a:cubicBezTo>
                  <a:pt x="52" y="150"/>
                  <a:pt x="50" y="148"/>
                  <a:pt x="48" y="148"/>
                </a:cubicBezTo>
                <a:cubicBezTo>
                  <a:pt x="46" y="148"/>
                  <a:pt x="44" y="150"/>
                  <a:pt x="44" y="152"/>
                </a:cubicBezTo>
                <a:cubicBezTo>
                  <a:pt x="44" y="165"/>
                  <a:pt x="55" y="176"/>
                  <a:pt x="68" y="176"/>
                </a:cubicBezTo>
                <a:cubicBezTo>
                  <a:pt x="80" y="176"/>
                  <a:pt x="90" y="167"/>
                  <a:pt x="92" y="156"/>
                </a:cubicBezTo>
                <a:cubicBezTo>
                  <a:pt x="92" y="156"/>
                  <a:pt x="92" y="156"/>
                  <a:pt x="92" y="156"/>
                </a:cubicBezTo>
                <a:cubicBezTo>
                  <a:pt x="92" y="96"/>
                  <a:pt x="92" y="96"/>
                  <a:pt x="92" y="96"/>
                </a:cubicBezTo>
                <a:cubicBezTo>
                  <a:pt x="172" y="96"/>
                  <a:pt x="172" y="96"/>
                  <a:pt x="172" y="96"/>
                </a:cubicBezTo>
                <a:cubicBezTo>
                  <a:pt x="174" y="96"/>
                  <a:pt x="176" y="94"/>
                  <a:pt x="176" y="92"/>
                </a:cubicBezTo>
                <a:cubicBezTo>
                  <a:pt x="176" y="47"/>
                  <a:pt x="139" y="10"/>
                  <a:pt x="92" y="8"/>
                </a:cubicBezTo>
                <a:moveTo>
                  <a:pt x="8" y="88"/>
                </a:moveTo>
                <a:cubicBezTo>
                  <a:pt x="10" y="48"/>
                  <a:pt x="45" y="16"/>
                  <a:pt x="88" y="16"/>
                </a:cubicBezTo>
                <a:cubicBezTo>
                  <a:pt x="131" y="16"/>
                  <a:pt x="166" y="48"/>
                  <a:pt x="168" y="88"/>
                </a:cubicBezTo>
                <a:lnTo>
                  <a:pt x="8" y="8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0" name="Freeform 355">
            <a:extLst>
              <a:ext uri="{FF2B5EF4-FFF2-40B4-BE49-F238E27FC236}">
                <a16:creationId xmlns:a16="http://schemas.microsoft.com/office/drawing/2014/main" id="{024F94F6-D0E5-4053-BD45-05263E341BAD}"/>
              </a:ext>
            </a:extLst>
          </p:cNvPr>
          <p:cNvSpPr>
            <a:spLocks noEditPoints="1"/>
          </p:cNvSpPr>
          <p:nvPr/>
        </p:nvSpPr>
        <p:spPr bwMode="auto">
          <a:xfrm>
            <a:off x="21934805" y="8323933"/>
            <a:ext cx="600075" cy="327025"/>
          </a:xfrm>
          <a:custGeom>
            <a:avLst/>
            <a:gdLst>
              <a:gd name="T0" fmla="*/ 88 w 176"/>
              <a:gd name="T1" fmla="*/ 0 h 96"/>
              <a:gd name="T2" fmla="*/ 0 w 176"/>
              <a:gd name="T3" fmla="*/ 92 h 96"/>
              <a:gd name="T4" fmla="*/ 4 w 176"/>
              <a:gd name="T5" fmla="*/ 96 h 96"/>
              <a:gd name="T6" fmla="*/ 76 w 176"/>
              <a:gd name="T7" fmla="*/ 96 h 96"/>
              <a:gd name="T8" fmla="*/ 80 w 176"/>
              <a:gd name="T9" fmla="*/ 92 h 96"/>
              <a:gd name="T10" fmla="*/ 88 w 176"/>
              <a:gd name="T11" fmla="*/ 80 h 96"/>
              <a:gd name="T12" fmla="*/ 96 w 176"/>
              <a:gd name="T13" fmla="*/ 92 h 96"/>
              <a:gd name="T14" fmla="*/ 100 w 176"/>
              <a:gd name="T15" fmla="*/ 96 h 96"/>
              <a:gd name="T16" fmla="*/ 172 w 176"/>
              <a:gd name="T17" fmla="*/ 96 h 96"/>
              <a:gd name="T18" fmla="*/ 176 w 176"/>
              <a:gd name="T19" fmla="*/ 92 h 96"/>
              <a:gd name="T20" fmla="*/ 88 w 176"/>
              <a:gd name="T21" fmla="*/ 0 h 96"/>
              <a:gd name="T22" fmla="*/ 104 w 176"/>
              <a:gd name="T23" fmla="*/ 88 h 96"/>
              <a:gd name="T24" fmla="*/ 88 w 176"/>
              <a:gd name="T25" fmla="*/ 72 h 96"/>
              <a:gd name="T26" fmla="*/ 72 w 176"/>
              <a:gd name="T27" fmla="*/ 88 h 96"/>
              <a:gd name="T28" fmla="*/ 56 w 176"/>
              <a:gd name="T29" fmla="*/ 88 h 96"/>
              <a:gd name="T30" fmla="*/ 88 w 176"/>
              <a:gd name="T31" fmla="*/ 56 h 96"/>
              <a:gd name="T32" fmla="*/ 120 w 176"/>
              <a:gd name="T33" fmla="*/ 88 h 96"/>
              <a:gd name="T34" fmla="*/ 104 w 176"/>
              <a:gd name="T35" fmla="*/ 88 h 96"/>
              <a:gd name="T36" fmla="*/ 128 w 176"/>
              <a:gd name="T37" fmla="*/ 88 h 96"/>
              <a:gd name="T38" fmla="*/ 88 w 176"/>
              <a:gd name="T39" fmla="*/ 48 h 96"/>
              <a:gd name="T40" fmla="*/ 48 w 176"/>
              <a:gd name="T41" fmla="*/ 88 h 96"/>
              <a:gd name="T42" fmla="*/ 32 w 176"/>
              <a:gd name="T43" fmla="*/ 88 h 96"/>
              <a:gd name="T44" fmla="*/ 88 w 176"/>
              <a:gd name="T45" fmla="*/ 32 h 96"/>
              <a:gd name="T46" fmla="*/ 144 w 176"/>
              <a:gd name="T47" fmla="*/ 88 h 96"/>
              <a:gd name="T48" fmla="*/ 128 w 176"/>
              <a:gd name="T49" fmla="*/ 88 h 96"/>
              <a:gd name="T50" fmla="*/ 152 w 176"/>
              <a:gd name="T51" fmla="*/ 88 h 96"/>
              <a:gd name="T52" fmla="*/ 88 w 176"/>
              <a:gd name="T53" fmla="*/ 24 h 96"/>
              <a:gd name="T54" fmla="*/ 24 w 176"/>
              <a:gd name="T55" fmla="*/ 88 h 96"/>
              <a:gd name="T56" fmla="*/ 8 w 176"/>
              <a:gd name="T57" fmla="*/ 88 h 96"/>
              <a:gd name="T58" fmla="*/ 88 w 176"/>
              <a:gd name="T59" fmla="*/ 8 h 96"/>
              <a:gd name="T60" fmla="*/ 168 w 176"/>
              <a:gd name="T61" fmla="*/ 88 h 96"/>
              <a:gd name="T62" fmla="*/ 152 w 176"/>
              <a:gd name="T63" fmla="*/ 8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6" h="96">
                <a:moveTo>
                  <a:pt x="88" y="0"/>
                </a:moveTo>
                <a:cubicBezTo>
                  <a:pt x="39" y="0"/>
                  <a:pt x="0" y="41"/>
                  <a:pt x="0" y="92"/>
                </a:cubicBezTo>
                <a:cubicBezTo>
                  <a:pt x="0" y="94"/>
                  <a:pt x="2" y="96"/>
                  <a:pt x="4" y="96"/>
                </a:cubicBezTo>
                <a:cubicBezTo>
                  <a:pt x="76" y="96"/>
                  <a:pt x="76" y="96"/>
                  <a:pt x="76" y="96"/>
                </a:cubicBezTo>
                <a:cubicBezTo>
                  <a:pt x="78" y="96"/>
                  <a:pt x="80" y="94"/>
                  <a:pt x="80" y="92"/>
                </a:cubicBezTo>
                <a:cubicBezTo>
                  <a:pt x="80" y="85"/>
                  <a:pt x="84" y="80"/>
                  <a:pt x="88" y="80"/>
                </a:cubicBezTo>
                <a:cubicBezTo>
                  <a:pt x="92" y="80"/>
                  <a:pt x="96" y="85"/>
                  <a:pt x="96" y="92"/>
                </a:cubicBezTo>
                <a:cubicBezTo>
                  <a:pt x="96" y="94"/>
                  <a:pt x="98" y="96"/>
                  <a:pt x="100" y="96"/>
                </a:cubicBezTo>
                <a:cubicBezTo>
                  <a:pt x="172" y="96"/>
                  <a:pt x="172" y="96"/>
                  <a:pt x="172" y="96"/>
                </a:cubicBezTo>
                <a:cubicBezTo>
                  <a:pt x="174" y="96"/>
                  <a:pt x="176" y="94"/>
                  <a:pt x="176" y="92"/>
                </a:cubicBezTo>
                <a:cubicBezTo>
                  <a:pt x="176" y="41"/>
                  <a:pt x="137" y="0"/>
                  <a:pt x="88" y="0"/>
                </a:cubicBezTo>
                <a:moveTo>
                  <a:pt x="104" y="88"/>
                </a:moveTo>
                <a:cubicBezTo>
                  <a:pt x="102" y="79"/>
                  <a:pt x="96" y="72"/>
                  <a:pt x="88" y="72"/>
                </a:cubicBezTo>
                <a:cubicBezTo>
                  <a:pt x="80" y="72"/>
                  <a:pt x="74" y="79"/>
                  <a:pt x="72" y="88"/>
                </a:cubicBezTo>
                <a:cubicBezTo>
                  <a:pt x="56" y="88"/>
                  <a:pt x="56" y="88"/>
                  <a:pt x="56" y="88"/>
                </a:cubicBezTo>
                <a:cubicBezTo>
                  <a:pt x="58" y="70"/>
                  <a:pt x="72" y="56"/>
                  <a:pt x="88" y="56"/>
                </a:cubicBezTo>
                <a:cubicBezTo>
                  <a:pt x="104" y="56"/>
                  <a:pt x="118" y="70"/>
                  <a:pt x="120" y="88"/>
                </a:cubicBezTo>
                <a:lnTo>
                  <a:pt x="104" y="88"/>
                </a:lnTo>
                <a:close/>
                <a:moveTo>
                  <a:pt x="128" y="88"/>
                </a:moveTo>
                <a:cubicBezTo>
                  <a:pt x="126" y="66"/>
                  <a:pt x="109" y="48"/>
                  <a:pt x="88" y="48"/>
                </a:cubicBezTo>
                <a:cubicBezTo>
                  <a:pt x="67" y="48"/>
                  <a:pt x="50" y="66"/>
                  <a:pt x="48" y="88"/>
                </a:cubicBezTo>
                <a:cubicBezTo>
                  <a:pt x="32" y="88"/>
                  <a:pt x="32" y="88"/>
                  <a:pt x="32" y="88"/>
                </a:cubicBezTo>
                <a:cubicBezTo>
                  <a:pt x="34" y="57"/>
                  <a:pt x="58" y="32"/>
                  <a:pt x="88" y="32"/>
                </a:cubicBezTo>
                <a:cubicBezTo>
                  <a:pt x="118" y="32"/>
                  <a:pt x="142" y="57"/>
                  <a:pt x="144" y="88"/>
                </a:cubicBezTo>
                <a:lnTo>
                  <a:pt x="128" y="88"/>
                </a:lnTo>
                <a:close/>
                <a:moveTo>
                  <a:pt x="152" y="88"/>
                </a:moveTo>
                <a:cubicBezTo>
                  <a:pt x="150" y="52"/>
                  <a:pt x="122" y="24"/>
                  <a:pt x="88" y="24"/>
                </a:cubicBezTo>
                <a:cubicBezTo>
                  <a:pt x="54" y="24"/>
                  <a:pt x="26" y="52"/>
                  <a:pt x="24" y="88"/>
                </a:cubicBezTo>
                <a:cubicBezTo>
                  <a:pt x="8" y="88"/>
                  <a:pt x="8" y="88"/>
                  <a:pt x="8" y="88"/>
                </a:cubicBezTo>
                <a:cubicBezTo>
                  <a:pt x="10" y="43"/>
                  <a:pt x="45" y="8"/>
                  <a:pt x="88" y="8"/>
                </a:cubicBezTo>
                <a:cubicBezTo>
                  <a:pt x="131" y="8"/>
                  <a:pt x="166" y="43"/>
                  <a:pt x="168" y="88"/>
                </a:cubicBezTo>
                <a:lnTo>
                  <a:pt x="152" y="8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1" name="Freeform 356">
            <a:extLst>
              <a:ext uri="{FF2B5EF4-FFF2-40B4-BE49-F238E27FC236}">
                <a16:creationId xmlns:a16="http://schemas.microsoft.com/office/drawing/2014/main" id="{1B103163-BA15-4CE0-A072-8B82DAD9C8D3}"/>
              </a:ext>
            </a:extLst>
          </p:cNvPr>
          <p:cNvSpPr>
            <a:spLocks noEditPoints="1"/>
          </p:cNvSpPr>
          <p:nvPr/>
        </p:nvSpPr>
        <p:spPr bwMode="auto">
          <a:xfrm>
            <a:off x="23079393" y="8269958"/>
            <a:ext cx="600075" cy="434975"/>
          </a:xfrm>
          <a:custGeom>
            <a:avLst/>
            <a:gdLst>
              <a:gd name="T0" fmla="*/ 152 w 176"/>
              <a:gd name="T1" fmla="*/ 51 h 128"/>
              <a:gd name="T2" fmla="*/ 152 w 176"/>
              <a:gd name="T3" fmla="*/ 48 h 128"/>
              <a:gd name="T4" fmla="*/ 104 w 176"/>
              <a:gd name="T5" fmla="*/ 0 h 128"/>
              <a:gd name="T6" fmla="*/ 62 w 176"/>
              <a:gd name="T7" fmla="*/ 26 h 128"/>
              <a:gd name="T8" fmla="*/ 52 w 176"/>
              <a:gd name="T9" fmla="*/ 24 h 128"/>
              <a:gd name="T10" fmla="*/ 24 w 176"/>
              <a:gd name="T11" fmla="*/ 52 h 128"/>
              <a:gd name="T12" fmla="*/ 25 w 176"/>
              <a:gd name="T13" fmla="*/ 58 h 128"/>
              <a:gd name="T14" fmla="*/ 0 w 176"/>
              <a:gd name="T15" fmla="*/ 92 h 128"/>
              <a:gd name="T16" fmla="*/ 36 w 176"/>
              <a:gd name="T17" fmla="*/ 128 h 128"/>
              <a:gd name="T18" fmla="*/ 136 w 176"/>
              <a:gd name="T19" fmla="*/ 128 h 128"/>
              <a:gd name="T20" fmla="*/ 176 w 176"/>
              <a:gd name="T21" fmla="*/ 88 h 128"/>
              <a:gd name="T22" fmla="*/ 152 w 176"/>
              <a:gd name="T23" fmla="*/ 51 h 128"/>
              <a:gd name="T24" fmla="*/ 136 w 176"/>
              <a:gd name="T25" fmla="*/ 120 h 128"/>
              <a:gd name="T26" fmla="*/ 36 w 176"/>
              <a:gd name="T27" fmla="*/ 120 h 128"/>
              <a:gd name="T28" fmla="*/ 8 w 176"/>
              <a:gd name="T29" fmla="*/ 92 h 128"/>
              <a:gd name="T30" fmla="*/ 27 w 176"/>
              <a:gd name="T31" fmla="*/ 65 h 128"/>
              <a:gd name="T32" fmla="*/ 34 w 176"/>
              <a:gd name="T33" fmla="*/ 63 h 128"/>
              <a:gd name="T34" fmla="*/ 32 w 176"/>
              <a:gd name="T35" fmla="*/ 56 h 128"/>
              <a:gd name="T36" fmla="*/ 32 w 176"/>
              <a:gd name="T37" fmla="*/ 52 h 128"/>
              <a:gd name="T38" fmla="*/ 52 w 176"/>
              <a:gd name="T39" fmla="*/ 32 h 128"/>
              <a:gd name="T40" fmla="*/ 59 w 176"/>
              <a:gd name="T41" fmla="*/ 33 h 128"/>
              <a:gd name="T42" fmla="*/ 65 w 176"/>
              <a:gd name="T43" fmla="*/ 36 h 128"/>
              <a:gd name="T44" fmla="*/ 69 w 176"/>
              <a:gd name="T45" fmla="*/ 29 h 128"/>
              <a:gd name="T46" fmla="*/ 104 w 176"/>
              <a:gd name="T47" fmla="*/ 8 h 128"/>
              <a:gd name="T48" fmla="*/ 144 w 176"/>
              <a:gd name="T49" fmla="*/ 48 h 128"/>
              <a:gd name="T50" fmla="*/ 144 w 176"/>
              <a:gd name="T51" fmla="*/ 50 h 128"/>
              <a:gd name="T52" fmla="*/ 144 w 176"/>
              <a:gd name="T53" fmla="*/ 51 h 128"/>
              <a:gd name="T54" fmla="*/ 143 w 176"/>
              <a:gd name="T55" fmla="*/ 56 h 128"/>
              <a:gd name="T56" fmla="*/ 149 w 176"/>
              <a:gd name="T57" fmla="*/ 59 h 128"/>
              <a:gd name="T58" fmla="*/ 168 w 176"/>
              <a:gd name="T59" fmla="*/ 88 h 128"/>
              <a:gd name="T60" fmla="*/ 136 w 176"/>
              <a:gd name="T61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76" h="128">
                <a:moveTo>
                  <a:pt x="152" y="51"/>
                </a:moveTo>
                <a:cubicBezTo>
                  <a:pt x="152" y="50"/>
                  <a:pt x="152" y="49"/>
                  <a:pt x="152" y="48"/>
                </a:cubicBezTo>
                <a:cubicBezTo>
                  <a:pt x="152" y="21"/>
                  <a:pt x="131" y="0"/>
                  <a:pt x="104" y="0"/>
                </a:cubicBezTo>
                <a:cubicBezTo>
                  <a:pt x="86" y="0"/>
                  <a:pt x="70" y="10"/>
                  <a:pt x="62" y="26"/>
                </a:cubicBezTo>
                <a:cubicBezTo>
                  <a:pt x="59" y="25"/>
                  <a:pt x="55" y="24"/>
                  <a:pt x="52" y="24"/>
                </a:cubicBezTo>
                <a:cubicBezTo>
                  <a:pt x="37" y="24"/>
                  <a:pt x="24" y="37"/>
                  <a:pt x="24" y="52"/>
                </a:cubicBezTo>
                <a:cubicBezTo>
                  <a:pt x="24" y="54"/>
                  <a:pt x="24" y="56"/>
                  <a:pt x="25" y="58"/>
                </a:cubicBezTo>
                <a:cubicBezTo>
                  <a:pt x="10" y="63"/>
                  <a:pt x="0" y="76"/>
                  <a:pt x="0" y="92"/>
                </a:cubicBezTo>
                <a:cubicBezTo>
                  <a:pt x="0" y="112"/>
                  <a:pt x="16" y="128"/>
                  <a:pt x="36" y="128"/>
                </a:cubicBezTo>
                <a:cubicBezTo>
                  <a:pt x="136" y="128"/>
                  <a:pt x="136" y="128"/>
                  <a:pt x="136" y="128"/>
                </a:cubicBezTo>
                <a:cubicBezTo>
                  <a:pt x="158" y="128"/>
                  <a:pt x="176" y="110"/>
                  <a:pt x="176" y="88"/>
                </a:cubicBezTo>
                <a:cubicBezTo>
                  <a:pt x="176" y="72"/>
                  <a:pt x="166" y="57"/>
                  <a:pt x="152" y="51"/>
                </a:cubicBezTo>
                <a:moveTo>
                  <a:pt x="136" y="120"/>
                </a:moveTo>
                <a:cubicBezTo>
                  <a:pt x="36" y="120"/>
                  <a:pt x="36" y="120"/>
                  <a:pt x="36" y="120"/>
                </a:cubicBezTo>
                <a:cubicBezTo>
                  <a:pt x="21" y="120"/>
                  <a:pt x="8" y="107"/>
                  <a:pt x="8" y="92"/>
                </a:cubicBezTo>
                <a:cubicBezTo>
                  <a:pt x="8" y="80"/>
                  <a:pt x="16" y="69"/>
                  <a:pt x="27" y="65"/>
                </a:cubicBezTo>
                <a:cubicBezTo>
                  <a:pt x="34" y="63"/>
                  <a:pt x="34" y="63"/>
                  <a:pt x="34" y="63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55"/>
                  <a:pt x="32" y="53"/>
                  <a:pt x="32" y="52"/>
                </a:cubicBezTo>
                <a:cubicBezTo>
                  <a:pt x="32" y="41"/>
                  <a:pt x="41" y="32"/>
                  <a:pt x="52" y="32"/>
                </a:cubicBezTo>
                <a:cubicBezTo>
                  <a:pt x="54" y="32"/>
                  <a:pt x="57" y="32"/>
                  <a:pt x="59" y="33"/>
                </a:cubicBezTo>
                <a:cubicBezTo>
                  <a:pt x="65" y="36"/>
                  <a:pt x="65" y="36"/>
                  <a:pt x="65" y="36"/>
                </a:cubicBezTo>
                <a:cubicBezTo>
                  <a:pt x="69" y="29"/>
                  <a:pt x="69" y="29"/>
                  <a:pt x="69" y="29"/>
                </a:cubicBezTo>
                <a:cubicBezTo>
                  <a:pt x="76" y="16"/>
                  <a:pt x="89" y="8"/>
                  <a:pt x="104" y="8"/>
                </a:cubicBezTo>
                <a:cubicBezTo>
                  <a:pt x="126" y="8"/>
                  <a:pt x="144" y="26"/>
                  <a:pt x="144" y="48"/>
                </a:cubicBezTo>
                <a:cubicBezTo>
                  <a:pt x="144" y="49"/>
                  <a:pt x="144" y="49"/>
                  <a:pt x="144" y="50"/>
                </a:cubicBezTo>
                <a:cubicBezTo>
                  <a:pt x="144" y="51"/>
                  <a:pt x="144" y="51"/>
                  <a:pt x="144" y="51"/>
                </a:cubicBezTo>
                <a:cubicBezTo>
                  <a:pt x="143" y="56"/>
                  <a:pt x="143" y="56"/>
                  <a:pt x="143" y="56"/>
                </a:cubicBezTo>
                <a:cubicBezTo>
                  <a:pt x="149" y="59"/>
                  <a:pt x="149" y="59"/>
                  <a:pt x="149" y="59"/>
                </a:cubicBezTo>
                <a:cubicBezTo>
                  <a:pt x="160" y="64"/>
                  <a:pt x="168" y="75"/>
                  <a:pt x="168" y="88"/>
                </a:cubicBezTo>
                <a:cubicBezTo>
                  <a:pt x="168" y="106"/>
                  <a:pt x="154" y="120"/>
                  <a:pt x="136" y="12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2" name="Freeform 357">
            <a:extLst>
              <a:ext uri="{FF2B5EF4-FFF2-40B4-BE49-F238E27FC236}">
                <a16:creationId xmlns:a16="http://schemas.microsoft.com/office/drawing/2014/main" id="{79BF2B0A-E39A-4AC2-A76F-F8CD153B051A}"/>
              </a:ext>
            </a:extLst>
          </p:cNvPr>
          <p:cNvSpPr>
            <a:spLocks noEditPoints="1"/>
          </p:cNvSpPr>
          <p:nvPr/>
        </p:nvSpPr>
        <p:spPr bwMode="auto">
          <a:xfrm>
            <a:off x="12770168" y="9468521"/>
            <a:ext cx="600075" cy="354013"/>
          </a:xfrm>
          <a:custGeom>
            <a:avLst/>
            <a:gdLst>
              <a:gd name="T0" fmla="*/ 152 w 176"/>
              <a:gd name="T1" fmla="*/ 41 h 104"/>
              <a:gd name="T2" fmla="*/ 152 w 176"/>
              <a:gd name="T3" fmla="*/ 40 h 104"/>
              <a:gd name="T4" fmla="*/ 128 w 176"/>
              <a:gd name="T5" fmla="*/ 16 h 104"/>
              <a:gd name="T6" fmla="*/ 112 w 176"/>
              <a:gd name="T7" fmla="*/ 22 h 104"/>
              <a:gd name="T8" fmla="*/ 72 w 176"/>
              <a:gd name="T9" fmla="*/ 0 h 104"/>
              <a:gd name="T10" fmla="*/ 25 w 176"/>
              <a:gd name="T11" fmla="*/ 41 h 104"/>
              <a:gd name="T12" fmla="*/ 0 w 176"/>
              <a:gd name="T13" fmla="*/ 72 h 104"/>
              <a:gd name="T14" fmla="*/ 32 w 176"/>
              <a:gd name="T15" fmla="*/ 104 h 104"/>
              <a:gd name="T16" fmla="*/ 144 w 176"/>
              <a:gd name="T17" fmla="*/ 104 h 104"/>
              <a:gd name="T18" fmla="*/ 176 w 176"/>
              <a:gd name="T19" fmla="*/ 72 h 104"/>
              <a:gd name="T20" fmla="*/ 152 w 176"/>
              <a:gd name="T21" fmla="*/ 41 h 104"/>
              <a:gd name="T22" fmla="*/ 144 w 176"/>
              <a:gd name="T23" fmla="*/ 96 h 104"/>
              <a:gd name="T24" fmla="*/ 32 w 176"/>
              <a:gd name="T25" fmla="*/ 96 h 104"/>
              <a:gd name="T26" fmla="*/ 8 w 176"/>
              <a:gd name="T27" fmla="*/ 72 h 104"/>
              <a:gd name="T28" fmla="*/ 26 w 176"/>
              <a:gd name="T29" fmla="*/ 49 h 104"/>
              <a:gd name="T30" fmla="*/ 32 w 176"/>
              <a:gd name="T31" fmla="*/ 42 h 104"/>
              <a:gd name="T32" fmla="*/ 72 w 176"/>
              <a:gd name="T33" fmla="*/ 8 h 104"/>
              <a:gd name="T34" fmla="*/ 106 w 176"/>
              <a:gd name="T35" fmla="*/ 26 h 104"/>
              <a:gd name="T36" fmla="*/ 111 w 176"/>
              <a:gd name="T37" fmla="*/ 30 h 104"/>
              <a:gd name="T38" fmla="*/ 112 w 176"/>
              <a:gd name="T39" fmla="*/ 30 h 104"/>
              <a:gd name="T40" fmla="*/ 117 w 176"/>
              <a:gd name="T41" fmla="*/ 28 h 104"/>
              <a:gd name="T42" fmla="*/ 128 w 176"/>
              <a:gd name="T43" fmla="*/ 24 h 104"/>
              <a:gd name="T44" fmla="*/ 144 w 176"/>
              <a:gd name="T45" fmla="*/ 40 h 104"/>
              <a:gd name="T46" fmla="*/ 144 w 176"/>
              <a:gd name="T47" fmla="*/ 41 h 104"/>
              <a:gd name="T48" fmla="*/ 150 w 176"/>
              <a:gd name="T49" fmla="*/ 49 h 104"/>
              <a:gd name="T50" fmla="*/ 168 w 176"/>
              <a:gd name="T51" fmla="*/ 72 h 104"/>
              <a:gd name="T52" fmla="*/ 144 w 176"/>
              <a:gd name="T53" fmla="*/ 96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76" h="104">
                <a:moveTo>
                  <a:pt x="152" y="41"/>
                </a:moveTo>
                <a:cubicBezTo>
                  <a:pt x="152" y="41"/>
                  <a:pt x="152" y="40"/>
                  <a:pt x="152" y="40"/>
                </a:cubicBezTo>
                <a:cubicBezTo>
                  <a:pt x="152" y="27"/>
                  <a:pt x="141" y="16"/>
                  <a:pt x="128" y="16"/>
                </a:cubicBezTo>
                <a:cubicBezTo>
                  <a:pt x="122" y="16"/>
                  <a:pt x="116" y="18"/>
                  <a:pt x="112" y="22"/>
                </a:cubicBezTo>
                <a:cubicBezTo>
                  <a:pt x="104" y="9"/>
                  <a:pt x="89" y="0"/>
                  <a:pt x="72" y="0"/>
                </a:cubicBezTo>
                <a:cubicBezTo>
                  <a:pt x="48" y="0"/>
                  <a:pt x="28" y="18"/>
                  <a:pt x="25" y="41"/>
                </a:cubicBezTo>
                <a:cubicBezTo>
                  <a:pt x="10" y="44"/>
                  <a:pt x="0" y="57"/>
                  <a:pt x="0" y="72"/>
                </a:cubicBezTo>
                <a:cubicBezTo>
                  <a:pt x="0" y="90"/>
                  <a:pt x="14" y="104"/>
                  <a:pt x="32" y="104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62" y="104"/>
                  <a:pt x="176" y="90"/>
                  <a:pt x="176" y="72"/>
                </a:cubicBezTo>
                <a:cubicBezTo>
                  <a:pt x="176" y="57"/>
                  <a:pt x="166" y="45"/>
                  <a:pt x="152" y="41"/>
                </a:cubicBezTo>
                <a:moveTo>
                  <a:pt x="144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19" y="96"/>
                  <a:pt x="8" y="85"/>
                  <a:pt x="8" y="72"/>
                </a:cubicBezTo>
                <a:cubicBezTo>
                  <a:pt x="8" y="61"/>
                  <a:pt x="16" y="51"/>
                  <a:pt x="26" y="49"/>
                </a:cubicBezTo>
                <a:cubicBezTo>
                  <a:pt x="30" y="48"/>
                  <a:pt x="32" y="45"/>
                  <a:pt x="32" y="42"/>
                </a:cubicBezTo>
                <a:cubicBezTo>
                  <a:pt x="35" y="23"/>
                  <a:pt x="52" y="8"/>
                  <a:pt x="72" y="8"/>
                </a:cubicBezTo>
                <a:cubicBezTo>
                  <a:pt x="86" y="8"/>
                  <a:pt x="98" y="15"/>
                  <a:pt x="106" y="26"/>
                </a:cubicBezTo>
                <a:cubicBezTo>
                  <a:pt x="107" y="28"/>
                  <a:pt x="109" y="30"/>
                  <a:pt x="111" y="30"/>
                </a:cubicBezTo>
                <a:cubicBezTo>
                  <a:pt x="111" y="30"/>
                  <a:pt x="112" y="30"/>
                  <a:pt x="112" y="30"/>
                </a:cubicBezTo>
                <a:cubicBezTo>
                  <a:pt x="114" y="30"/>
                  <a:pt x="116" y="29"/>
                  <a:pt x="117" y="28"/>
                </a:cubicBezTo>
                <a:cubicBezTo>
                  <a:pt x="120" y="25"/>
                  <a:pt x="124" y="24"/>
                  <a:pt x="128" y="24"/>
                </a:cubicBezTo>
                <a:cubicBezTo>
                  <a:pt x="137" y="24"/>
                  <a:pt x="144" y="31"/>
                  <a:pt x="144" y="40"/>
                </a:cubicBezTo>
                <a:cubicBezTo>
                  <a:pt x="144" y="41"/>
                  <a:pt x="144" y="41"/>
                  <a:pt x="144" y="41"/>
                </a:cubicBezTo>
                <a:cubicBezTo>
                  <a:pt x="144" y="44"/>
                  <a:pt x="146" y="48"/>
                  <a:pt x="150" y="49"/>
                </a:cubicBezTo>
                <a:cubicBezTo>
                  <a:pt x="161" y="52"/>
                  <a:pt x="168" y="61"/>
                  <a:pt x="168" y="72"/>
                </a:cubicBezTo>
                <a:cubicBezTo>
                  <a:pt x="168" y="85"/>
                  <a:pt x="157" y="96"/>
                  <a:pt x="144" y="9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3" name="Freeform 358">
            <a:extLst>
              <a:ext uri="{FF2B5EF4-FFF2-40B4-BE49-F238E27FC236}">
                <a16:creationId xmlns:a16="http://schemas.microsoft.com/office/drawing/2014/main" id="{08CE422F-BFBB-4097-AC47-51ACD989DD0E}"/>
              </a:ext>
            </a:extLst>
          </p:cNvPr>
          <p:cNvSpPr>
            <a:spLocks noEditPoints="1"/>
          </p:cNvSpPr>
          <p:nvPr/>
        </p:nvSpPr>
        <p:spPr bwMode="auto">
          <a:xfrm>
            <a:off x="13916343" y="9385971"/>
            <a:ext cx="600075" cy="490538"/>
          </a:xfrm>
          <a:custGeom>
            <a:avLst/>
            <a:gdLst>
              <a:gd name="T0" fmla="*/ 160 w 176"/>
              <a:gd name="T1" fmla="*/ 84 h 144"/>
              <a:gd name="T2" fmla="*/ 176 w 176"/>
              <a:gd name="T3" fmla="*/ 48 h 144"/>
              <a:gd name="T4" fmla="*/ 128 w 176"/>
              <a:gd name="T5" fmla="*/ 0 h 144"/>
              <a:gd name="T6" fmla="*/ 81 w 176"/>
              <a:gd name="T7" fmla="*/ 41 h 144"/>
              <a:gd name="T8" fmla="*/ 72 w 176"/>
              <a:gd name="T9" fmla="*/ 40 h 144"/>
              <a:gd name="T10" fmla="*/ 25 w 176"/>
              <a:gd name="T11" fmla="*/ 81 h 144"/>
              <a:gd name="T12" fmla="*/ 0 w 176"/>
              <a:gd name="T13" fmla="*/ 112 h 144"/>
              <a:gd name="T14" fmla="*/ 32 w 176"/>
              <a:gd name="T15" fmla="*/ 144 h 144"/>
              <a:gd name="T16" fmla="*/ 144 w 176"/>
              <a:gd name="T17" fmla="*/ 144 h 144"/>
              <a:gd name="T18" fmla="*/ 176 w 176"/>
              <a:gd name="T19" fmla="*/ 112 h 144"/>
              <a:gd name="T20" fmla="*/ 160 w 176"/>
              <a:gd name="T21" fmla="*/ 84 h 144"/>
              <a:gd name="T22" fmla="*/ 128 w 176"/>
              <a:gd name="T23" fmla="*/ 8 h 144"/>
              <a:gd name="T24" fmla="*/ 168 w 176"/>
              <a:gd name="T25" fmla="*/ 48 h 144"/>
              <a:gd name="T26" fmla="*/ 152 w 176"/>
              <a:gd name="T27" fmla="*/ 80 h 144"/>
              <a:gd name="T28" fmla="*/ 128 w 176"/>
              <a:gd name="T29" fmla="*/ 56 h 144"/>
              <a:gd name="T30" fmla="*/ 112 w 176"/>
              <a:gd name="T31" fmla="*/ 62 h 144"/>
              <a:gd name="T32" fmla="*/ 88 w 176"/>
              <a:gd name="T33" fmla="*/ 43 h 144"/>
              <a:gd name="T34" fmla="*/ 128 w 176"/>
              <a:gd name="T35" fmla="*/ 8 h 144"/>
              <a:gd name="T36" fmla="*/ 144 w 176"/>
              <a:gd name="T37" fmla="*/ 136 h 144"/>
              <a:gd name="T38" fmla="*/ 32 w 176"/>
              <a:gd name="T39" fmla="*/ 136 h 144"/>
              <a:gd name="T40" fmla="*/ 8 w 176"/>
              <a:gd name="T41" fmla="*/ 112 h 144"/>
              <a:gd name="T42" fmla="*/ 26 w 176"/>
              <a:gd name="T43" fmla="*/ 89 h 144"/>
              <a:gd name="T44" fmla="*/ 32 w 176"/>
              <a:gd name="T45" fmla="*/ 82 h 144"/>
              <a:gd name="T46" fmla="*/ 72 w 176"/>
              <a:gd name="T47" fmla="*/ 48 h 144"/>
              <a:gd name="T48" fmla="*/ 102 w 176"/>
              <a:gd name="T49" fmla="*/ 62 h 144"/>
              <a:gd name="T50" fmla="*/ 111 w 176"/>
              <a:gd name="T51" fmla="*/ 70 h 144"/>
              <a:gd name="T52" fmla="*/ 112 w 176"/>
              <a:gd name="T53" fmla="*/ 70 h 144"/>
              <a:gd name="T54" fmla="*/ 117 w 176"/>
              <a:gd name="T55" fmla="*/ 68 h 144"/>
              <a:gd name="T56" fmla="*/ 128 w 176"/>
              <a:gd name="T57" fmla="*/ 64 h 144"/>
              <a:gd name="T58" fmla="*/ 144 w 176"/>
              <a:gd name="T59" fmla="*/ 80 h 144"/>
              <a:gd name="T60" fmla="*/ 144 w 176"/>
              <a:gd name="T61" fmla="*/ 81 h 144"/>
              <a:gd name="T62" fmla="*/ 150 w 176"/>
              <a:gd name="T63" fmla="*/ 89 h 144"/>
              <a:gd name="T64" fmla="*/ 168 w 176"/>
              <a:gd name="T65" fmla="*/ 112 h 144"/>
              <a:gd name="T66" fmla="*/ 144 w 176"/>
              <a:gd name="T67" fmla="*/ 13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6" h="144">
                <a:moveTo>
                  <a:pt x="160" y="84"/>
                </a:moveTo>
                <a:cubicBezTo>
                  <a:pt x="170" y="75"/>
                  <a:pt x="176" y="62"/>
                  <a:pt x="176" y="48"/>
                </a:cubicBezTo>
                <a:cubicBezTo>
                  <a:pt x="176" y="21"/>
                  <a:pt x="155" y="0"/>
                  <a:pt x="128" y="0"/>
                </a:cubicBezTo>
                <a:cubicBezTo>
                  <a:pt x="104" y="0"/>
                  <a:pt x="84" y="18"/>
                  <a:pt x="81" y="41"/>
                </a:cubicBezTo>
                <a:cubicBezTo>
                  <a:pt x="78" y="40"/>
                  <a:pt x="75" y="40"/>
                  <a:pt x="72" y="40"/>
                </a:cubicBezTo>
                <a:cubicBezTo>
                  <a:pt x="48" y="40"/>
                  <a:pt x="28" y="58"/>
                  <a:pt x="25" y="81"/>
                </a:cubicBezTo>
                <a:cubicBezTo>
                  <a:pt x="10" y="84"/>
                  <a:pt x="0" y="97"/>
                  <a:pt x="0" y="112"/>
                </a:cubicBezTo>
                <a:cubicBezTo>
                  <a:pt x="0" y="130"/>
                  <a:pt x="14" y="144"/>
                  <a:pt x="32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62" y="144"/>
                  <a:pt x="176" y="130"/>
                  <a:pt x="176" y="112"/>
                </a:cubicBezTo>
                <a:cubicBezTo>
                  <a:pt x="176" y="100"/>
                  <a:pt x="169" y="90"/>
                  <a:pt x="160" y="84"/>
                </a:cubicBezTo>
                <a:moveTo>
                  <a:pt x="128" y="8"/>
                </a:moveTo>
                <a:cubicBezTo>
                  <a:pt x="150" y="8"/>
                  <a:pt x="168" y="26"/>
                  <a:pt x="168" y="48"/>
                </a:cubicBezTo>
                <a:cubicBezTo>
                  <a:pt x="168" y="61"/>
                  <a:pt x="162" y="73"/>
                  <a:pt x="152" y="80"/>
                </a:cubicBezTo>
                <a:cubicBezTo>
                  <a:pt x="152" y="67"/>
                  <a:pt x="141" y="56"/>
                  <a:pt x="128" y="56"/>
                </a:cubicBezTo>
                <a:cubicBezTo>
                  <a:pt x="122" y="56"/>
                  <a:pt x="116" y="58"/>
                  <a:pt x="112" y="62"/>
                </a:cubicBezTo>
                <a:cubicBezTo>
                  <a:pt x="107" y="53"/>
                  <a:pt x="98" y="47"/>
                  <a:pt x="88" y="43"/>
                </a:cubicBezTo>
                <a:cubicBezTo>
                  <a:pt x="91" y="23"/>
                  <a:pt x="108" y="8"/>
                  <a:pt x="128" y="8"/>
                </a:cubicBezTo>
                <a:moveTo>
                  <a:pt x="144" y="136"/>
                </a:moveTo>
                <a:cubicBezTo>
                  <a:pt x="32" y="136"/>
                  <a:pt x="32" y="136"/>
                  <a:pt x="32" y="136"/>
                </a:cubicBezTo>
                <a:cubicBezTo>
                  <a:pt x="19" y="136"/>
                  <a:pt x="8" y="125"/>
                  <a:pt x="8" y="112"/>
                </a:cubicBezTo>
                <a:cubicBezTo>
                  <a:pt x="8" y="101"/>
                  <a:pt x="16" y="91"/>
                  <a:pt x="26" y="89"/>
                </a:cubicBezTo>
                <a:cubicBezTo>
                  <a:pt x="30" y="88"/>
                  <a:pt x="32" y="85"/>
                  <a:pt x="32" y="82"/>
                </a:cubicBezTo>
                <a:cubicBezTo>
                  <a:pt x="35" y="63"/>
                  <a:pt x="52" y="48"/>
                  <a:pt x="72" y="48"/>
                </a:cubicBezTo>
                <a:cubicBezTo>
                  <a:pt x="86" y="48"/>
                  <a:pt x="94" y="51"/>
                  <a:pt x="102" y="62"/>
                </a:cubicBezTo>
                <a:cubicBezTo>
                  <a:pt x="103" y="64"/>
                  <a:pt x="109" y="70"/>
                  <a:pt x="111" y="70"/>
                </a:cubicBezTo>
                <a:cubicBezTo>
                  <a:pt x="111" y="70"/>
                  <a:pt x="112" y="70"/>
                  <a:pt x="112" y="70"/>
                </a:cubicBezTo>
                <a:cubicBezTo>
                  <a:pt x="114" y="70"/>
                  <a:pt x="116" y="69"/>
                  <a:pt x="117" y="68"/>
                </a:cubicBezTo>
                <a:cubicBezTo>
                  <a:pt x="120" y="65"/>
                  <a:pt x="124" y="64"/>
                  <a:pt x="128" y="64"/>
                </a:cubicBezTo>
                <a:cubicBezTo>
                  <a:pt x="137" y="64"/>
                  <a:pt x="144" y="71"/>
                  <a:pt x="144" y="80"/>
                </a:cubicBezTo>
                <a:cubicBezTo>
                  <a:pt x="144" y="81"/>
                  <a:pt x="144" y="81"/>
                  <a:pt x="144" y="81"/>
                </a:cubicBezTo>
                <a:cubicBezTo>
                  <a:pt x="144" y="84"/>
                  <a:pt x="146" y="88"/>
                  <a:pt x="150" y="89"/>
                </a:cubicBezTo>
                <a:cubicBezTo>
                  <a:pt x="161" y="92"/>
                  <a:pt x="168" y="101"/>
                  <a:pt x="168" y="112"/>
                </a:cubicBezTo>
                <a:cubicBezTo>
                  <a:pt x="168" y="125"/>
                  <a:pt x="157" y="136"/>
                  <a:pt x="144" y="13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4" name="Freeform 359">
            <a:extLst>
              <a:ext uri="{FF2B5EF4-FFF2-40B4-BE49-F238E27FC236}">
                <a16:creationId xmlns:a16="http://schemas.microsoft.com/office/drawing/2014/main" id="{44876690-5251-49A6-94AB-4C3063240FBF}"/>
              </a:ext>
            </a:extLst>
          </p:cNvPr>
          <p:cNvSpPr>
            <a:spLocks noEditPoints="1"/>
          </p:cNvSpPr>
          <p:nvPr/>
        </p:nvSpPr>
        <p:spPr bwMode="auto">
          <a:xfrm>
            <a:off x="15060930" y="9358983"/>
            <a:ext cx="600075" cy="546100"/>
          </a:xfrm>
          <a:custGeom>
            <a:avLst/>
            <a:gdLst>
              <a:gd name="T0" fmla="*/ 80 w 176"/>
              <a:gd name="T1" fmla="*/ 128 h 160"/>
              <a:gd name="T2" fmla="*/ 88 w 176"/>
              <a:gd name="T3" fmla="*/ 136 h 160"/>
              <a:gd name="T4" fmla="*/ 96 w 176"/>
              <a:gd name="T5" fmla="*/ 128 h 160"/>
              <a:gd name="T6" fmla="*/ 88 w 176"/>
              <a:gd name="T7" fmla="*/ 112 h 160"/>
              <a:gd name="T8" fmla="*/ 80 w 176"/>
              <a:gd name="T9" fmla="*/ 128 h 160"/>
              <a:gd name="T10" fmla="*/ 152 w 176"/>
              <a:gd name="T11" fmla="*/ 41 h 160"/>
              <a:gd name="T12" fmla="*/ 152 w 176"/>
              <a:gd name="T13" fmla="*/ 40 h 160"/>
              <a:gd name="T14" fmla="*/ 128 w 176"/>
              <a:gd name="T15" fmla="*/ 16 h 160"/>
              <a:gd name="T16" fmla="*/ 112 w 176"/>
              <a:gd name="T17" fmla="*/ 22 h 160"/>
              <a:gd name="T18" fmla="*/ 72 w 176"/>
              <a:gd name="T19" fmla="*/ 0 h 160"/>
              <a:gd name="T20" fmla="*/ 25 w 176"/>
              <a:gd name="T21" fmla="*/ 41 h 160"/>
              <a:gd name="T22" fmla="*/ 0 w 176"/>
              <a:gd name="T23" fmla="*/ 72 h 160"/>
              <a:gd name="T24" fmla="*/ 32 w 176"/>
              <a:gd name="T25" fmla="*/ 104 h 160"/>
              <a:gd name="T26" fmla="*/ 144 w 176"/>
              <a:gd name="T27" fmla="*/ 104 h 160"/>
              <a:gd name="T28" fmla="*/ 176 w 176"/>
              <a:gd name="T29" fmla="*/ 72 h 160"/>
              <a:gd name="T30" fmla="*/ 152 w 176"/>
              <a:gd name="T31" fmla="*/ 41 h 160"/>
              <a:gd name="T32" fmla="*/ 144 w 176"/>
              <a:gd name="T33" fmla="*/ 96 h 160"/>
              <a:gd name="T34" fmla="*/ 32 w 176"/>
              <a:gd name="T35" fmla="*/ 96 h 160"/>
              <a:gd name="T36" fmla="*/ 8 w 176"/>
              <a:gd name="T37" fmla="*/ 72 h 160"/>
              <a:gd name="T38" fmla="*/ 26 w 176"/>
              <a:gd name="T39" fmla="*/ 49 h 160"/>
              <a:gd name="T40" fmla="*/ 32 w 176"/>
              <a:gd name="T41" fmla="*/ 42 h 160"/>
              <a:gd name="T42" fmla="*/ 72 w 176"/>
              <a:gd name="T43" fmla="*/ 8 h 160"/>
              <a:gd name="T44" fmla="*/ 102 w 176"/>
              <a:gd name="T45" fmla="*/ 22 h 160"/>
              <a:gd name="T46" fmla="*/ 111 w 176"/>
              <a:gd name="T47" fmla="*/ 30 h 160"/>
              <a:gd name="T48" fmla="*/ 112 w 176"/>
              <a:gd name="T49" fmla="*/ 30 h 160"/>
              <a:gd name="T50" fmla="*/ 117 w 176"/>
              <a:gd name="T51" fmla="*/ 28 h 160"/>
              <a:gd name="T52" fmla="*/ 128 w 176"/>
              <a:gd name="T53" fmla="*/ 24 h 160"/>
              <a:gd name="T54" fmla="*/ 144 w 176"/>
              <a:gd name="T55" fmla="*/ 40 h 160"/>
              <a:gd name="T56" fmla="*/ 144 w 176"/>
              <a:gd name="T57" fmla="*/ 41 h 160"/>
              <a:gd name="T58" fmla="*/ 150 w 176"/>
              <a:gd name="T59" fmla="*/ 49 h 160"/>
              <a:gd name="T60" fmla="*/ 168 w 176"/>
              <a:gd name="T61" fmla="*/ 72 h 160"/>
              <a:gd name="T62" fmla="*/ 144 w 176"/>
              <a:gd name="T63" fmla="*/ 96 h 160"/>
              <a:gd name="T64" fmla="*/ 40 w 176"/>
              <a:gd name="T65" fmla="*/ 152 h 160"/>
              <a:gd name="T66" fmla="*/ 48 w 176"/>
              <a:gd name="T67" fmla="*/ 160 h 160"/>
              <a:gd name="T68" fmla="*/ 56 w 176"/>
              <a:gd name="T69" fmla="*/ 152 h 160"/>
              <a:gd name="T70" fmla="*/ 48 w 176"/>
              <a:gd name="T71" fmla="*/ 136 h 160"/>
              <a:gd name="T72" fmla="*/ 40 w 176"/>
              <a:gd name="T73" fmla="*/ 152 h 160"/>
              <a:gd name="T74" fmla="*/ 120 w 176"/>
              <a:gd name="T75" fmla="*/ 144 h 160"/>
              <a:gd name="T76" fmla="*/ 128 w 176"/>
              <a:gd name="T77" fmla="*/ 152 h 160"/>
              <a:gd name="T78" fmla="*/ 136 w 176"/>
              <a:gd name="T79" fmla="*/ 144 h 160"/>
              <a:gd name="T80" fmla="*/ 128 w 176"/>
              <a:gd name="T81" fmla="*/ 128 h 160"/>
              <a:gd name="T82" fmla="*/ 120 w 176"/>
              <a:gd name="T83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6" h="160">
                <a:moveTo>
                  <a:pt x="80" y="128"/>
                </a:moveTo>
                <a:cubicBezTo>
                  <a:pt x="80" y="132"/>
                  <a:pt x="84" y="136"/>
                  <a:pt x="88" y="136"/>
                </a:cubicBezTo>
                <a:cubicBezTo>
                  <a:pt x="92" y="136"/>
                  <a:pt x="96" y="132"/>
                  <a:pt x="96" y="128"/>
                </a:cubicBezTo>
                <a:cubicBezTo>
                  <a:pt x="96" y="120"/>
                  <a:pt x="88" y="112"/>
                  <a:pt x="88" y="112"/>
                </a:cubicBezTo>
                <a:cubicBezTo>
                  <a:pt x="88" y="112"/>
                  <a:pt x="80" y="120"/>
                  <a:pt x="80" y="128"/>
                </a:cubicBezTo>
                <a:moveTo>
                  <a:pt x="152" y="41"/>
                </a:moveTo>
                <a:cubicBezTo>
                  <a:pt x="152" y="41"/>
                  <a:pt x="152" y="40"/>
                  <a:pt x="152" y="40"/>
                </a:cubicBezTo>
                <a:cubicBezTo>
                  <a:pt x="152" y="27"/>
                  <a:pt x="141" y="16"/>
                  <a:pt x="128" y="16"/>
                </a:cubicBezTo>
                <a:cubicBezTo>
                  <a:pt x="122" y="16"/>
                  <a:pt x="116" y="18"/>
                  <a:pt x="112" y="22"/>
                </a:cubicBezTo>
                <a:cubicBezTo>
                  <a:pt x="104" y="9"/>
                  <a:pt x="89" y="0"/>
                  <a:pt x="72" y="0"/>
                </a:cubicBezTo>
                <a:cubicBezTo>
                  <a:pt x="48" y="0"/>
                  <a:pt x="28" y="18"/>
                  <a:pt x="25" y="41"/>
                </a:cubicBezTo>
                <a:cubicBezTo>
                  <a:pt x="10" y="44"/>
                  <a:pt x="0" y="57"/>
                  <a:pt x="0" y="72"/>
                </a:cubicBezTo>
                <a:cubicBezTo>
                  <a:pt x="0" y="90"/>
                  <a:pt x="14" y="104"/>
                  <a:pt x="32" y="104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62" y="104"/>
                  <a:pt x="176" y="90"/>
                  <a:pt x="176" y="72"/>
                </a:cubicBezTo>
                <a:cubicBezTo>
                  <a:pt x="176" y="57"/>
                  <a:pt x="166" y="45"/>
                  <a:pt x="152" y="41"/>
                </a:cubicBezTo>
                <a:moveTo>
                  <a:pt x="144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19" y="96"/>
                  <a:pt x="8" y="85"/>
                  <a:pt x="8" y="72"/>
                </a:cubicBezTo>
                <a:cubicBezTo>
                  <a:pt x="8" y="61"/>
                  <a:pt x="16" y="51"/>
                  <a:pt x="26" y="49"/>
                </a:cubicBezTo>
                <a:cubicBezTo>
                  <a:pt x="30" y="48"/>
                  <a:pt x="32" y="45"/>
                  <a:pt x="32" y="42"/>
                </a:cubicBezTo>
                <a:cubicBezTo>
                  <a:pt x="35" y="23"/>
                  <a:pt x="52" y="8"/>
                  <a:pt x="72" y="8"/>
                </a:cubicBezTo>
                <a:cubicBezTo>
                  <a:pt x="86" y="8"/>
                  <a:pt x="94" y="11"/>
                  <a:pt x="102" y="22"/>
                </a:cubicBezTo>
                <a:cubicBezTo>
                  <a:pt x="103" y="24"/>
                  <a:pt x="109" y="30"/>
                  <a:pt x="111" y="30"/>
                </a:cubicBezTo>
                <a:cubicBezTo>
                  <a:pt x="111" y="30"/>
                  <a:pt x="112" y="30"/>
                  <a:pt x="112" y="30"/>
                </a:cubicBezTo>
                <a:cubicBezTo>
                  <a:pt x="114" y="30"/>
                  <a:pt x="116" y="29"/>
                  <a:pt x="117" y="28"/>
                </a:cubicBezTo>
                <a:cubicBezTo>
                  <a:pt x="120" y="25"/>
                  <a:pt x="124" y="24"/>
                  <a:pt x="128" y="24"/>
                </a:cubicBezTo>
                <a:cubicBezTo>
                  <a:pt x="137" y="24"/>
                  <a:pt x="144" y="31"/>
                  <a:pt x="144" y="40"/>
                </a:cubicBezTo>
                <a:cubicBezTo>
                  <a:pt x="144" y="41"/>
                  <a:pt x="144" y="41"/>
                  <a:pt x="144" y="41"/>
                </a:cubicBezTo>
                <a:cubicBezTo>
                  <a:pt x="144" y="44"/>
                  <a:pt x="146" y="48"/>
                  <a:pt x="150" y="49"/>
                </a:cubicBezTo>
                <a:cubicBezTo>
                  <a:pt x="161" y="52"/>
                  <a:pt x="168" y="61"/>
                  <a:pt x="168" y="72"/>
                </a:cubicBezTo>
                <a:cubicBezTo>
                  <a:pt x="168" y="85"/>
                  <a:pt x="157" y="96"/>
                  <a:pt x="144" y="96"/>
                </a:cubicBezTo>
                <a:moveTo>
                  <a:pt x="40" y="152"/>
                </a:moveTo>
                <a:cubicBezTo>
                  <a:pt x="40" y="156"/>
                  <a:pt x="44" y="160"/>
                  <a:pt x="48" y="160"/>
                </a:cubicBezTo>
                <a:cubicBezTo>
                  <a:pt x="52" y="160"/>
                  <a:pt x="56" y="156"/>
                  <a:pt x="56" y="152"/>
                </a:cubicBezTo>
                <a:cubicBezTo>
                  <a:pt x="56" y="144"/>
                  <a:pt x="48" y="136"/>
                  <a:pt x="48" y="136"/>
                </a:cubicBezTo>
                <a:cubicBezTo>
                  <a:pt x="48" y="136"/>
                  <a:pt x="40" y="144"/>
                  <a:pt x="40" y="152"/>
                </a:cubicBezTo>
                <a:moveTo>
                  <a:pt x="120" y="144"/>
                </a:moveTo>
                <a:cubicBezTo>
                  <a:pt x="120" y="148"/>
                  <a:pt x="124" y="152"/>
                  <a:pt x="128" y="152"/>
                </a:cubicBezTo>
                <a:cubicBezTo>
                  <a:pt x="132" y="152"/>
                  <a:pt x="136" y="148"/>
                  <a:pt x="136" y="144"/>
                </a:cubicBezTo>
                <a:cubicBezTo>
                  <a:pt x="136" y="136"/>
                  <a:pt x="128" y="128"/>
                  <a:pt x="128" y="128"/>
                </a:cubicBezTo>
                <a:cubicBezTo>
                  <a:pt x="128" y="128"/>
                  <a:pt x="120" y="136"/>
                  <a:pt x="120" y="14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5" name="Freeform 360">
            <a:extLst>
              <a:ext uri="{FF2B5EF4-FFF2-40B4-BE49-F238E27FC236}">
                <a16:creationId xmlns:a16="http://schemas.microsoft.com/office/drawing/2014/main" id="{6647D806-7657-4172-B68E-47D08FCFC148}"/>
              </a:ext>
            </a:extLst>
          </p:cNvPr>
          <p:cNvSpPr>
            <a:spLocks noEditPoints="1"/>
          </p:cNvSpPr>
          <p:nvPr/>
        </p:nvSpPr>
        <p:spPr bwMode="auto">
          <a:xfrm>
            <a:off x="16207105" y="9385971"/>
            <a:ext cx="600075" cy="490538"/>
          </a:xfrm>
          <a:custGeom>
            <a:avLst/>
            <a:gdLst>
              <a:gd name="T0" fmla="*/ 104 w 176"/>
              <a:gd name="T1" fmla="*/ 116 h 144"/>
              <a:gd name="T2" fmla="*/ 100 w 176"/>
              <a:gd name="T3" fmla="*/ 112 h 144"/>
              <a:gd name="T4" fmla="*/ 97 w 176"/>
              <a:gd name="T5" fmla="*/ 113 h 144"/>
              <a:gd name="T6" fmla="*/ 73 w 176"/>
              <a:gd name="T7" fmla="*/ 137 h 144"/>
              <a:gd name="T8" fmla="*/ 72 w 176"/>
              <a:gd name="T9" fmla="*/ 140 h 144"/>
              <a:gd name="T10" fmla="*/ 76 w 176"/>
              <a:gd name="T11" fmla="*/ 144 h 144"/>
              <a:gd name="T12" fmla="*/ 79 w 176"/>
              <a:gd name="T13" fmla="*/ 143 h 144"/>
              <a:gd name="T14" fmla="*/ 103 w 176"/>
              <a:gd name="T15" fmla="*/ 119 h 144"/>
              <a:gd name="T16" fmla="*/ 104 w 176"/>
              <a:gd name="T17" fmla="*/ 116 h 144"/>
              <a:gd name="T18" fmla="*/ 80 w 176"/>
              <a:gd name="T19" fmla="*/ 116 h 144"/>
              <a:gd name="T20" fmla="*/ 76 w 176"/>
              <a:gd name="T21" fmla="*/ 112 h 144"/>
              <a:gd name="T22" fmla="*/ 73 w 176"/>
              <a:gd name="T23" fmla="*/ 113 h 144"/>
              <a:gd name="T24" fmla="*/ 49 w 176"/>
              <a:gd name="T25" fmla="*/ 137 h 144"/>
              <a:gd name="T26" fmla="*/ 48 w 176"/>
              <a:gd name="T27" fmla="*/ 140 h 144"/>
              <a:gd name="T28" fmla="*/ 52 w 176"/>
              <a:gd name="T29" fmla="*/ 144 h 144"/>
              <a:gd name="T30" fmla="*/ 55 w 176"/>
              <a:gd name="T31" fmla="*/ 143 h 144"/>
              <a:gd name="T32" fmla="*/ 79 w 176"/>
              <a:gd name="T33" fmla="*/ 119 h 144"/>
              <a:gd name="T34" fmla="*/ 80 w 176"/>
              <a:gd name="T35" fmla="*/ 116 h 144"/>
              <a:gd name="T36" fmla="*/ 56 w 176"/>
              <a:gd name="T37" fmla="*/ 116 h 144"/>
              <a:gd name="T38" fmla="*/ 52 w 176"/>
              <a:gd name="T39" fmla="*/ 112 h 144"/>
              <a:gd name="T40" fmla="*/ 49 w 176"/>
              <a:gd name="T41" fmla="*/ 113 h 144"/>
              <a:gd name="T42" fmla="*/ 25 w 176"/>
              <a:gd name="T43" fmla="*/ 137 h 144"/>
              <a:gd name="T44" fmla="*/ 24 w 176"/>
              <a:gd name="T45" fmla="*/ 140 h 144"/>
              <a:gd name="T46" fmla="*/ 28 w 176"/>
              <a:gd name="T47" fmla="*/ 144 h 144"/>
              <a:gd name="T48" fmla="*/ 31 w 176"/>
              <a:gd name="T49" fmla="*/ 143 h 144"/>
              <a:gd name="T50" fmla="*/ 55 w 176"/>
              <a:gd name="T51" fmla="*/ 119 h 144"/>
              <a:gd name="T52" fmla="*/ 56 w 176"/>
              <a:gd name="T53" fmla="*/ 116 h 144"/>
              <a:gd name="T54" fmla="*/ 124 w 176"/>
              <a:gd name="T55" fmla="*/ 112 h 144"/>
              <a:gd name="T56" fmla="*/ 121 w 176"/>
              <a:gd name="T57" fmla="*/ 113 h 144"/>
              <a:gd name="T58" fmla="*/ 97 w 176"/>
              <a:gd name="T59" fmla="*/ 137 h 144"/>
              <a:gd name="T60" fmla="*/ 96 w 176"/>
              <a:gd name="T61" fmla="*/ 140 h 144"/>
              <a:gd name="T62" fmla="*/ 100 w 176"/>
              <a:gd name="T63" fmla="*/ 144 h 144"/>
              <a:gd name="T64" fmla="*/ 103 w 176"/>
              <a:gd name="T65" fmla="*/ 143 h 144"/>
              <a:gd name="T66" fmla="*/ 127 w 176"/>
              <a:gd name="T67" fmla="*/ 119 h 144"/>
              <a:gd name="T68" fmla="*/ 128 w 176"/>
              <a:gd name="T69" fmla="*/ 116 h 144"/>
              <a:gd name="T70" fmla="*/ 124 w 176"/>
              <a:gd name="T71" fmla="*/ 112 h 144"/>
              <a:gd name="T72" fmla="*/ 152 w 176"/>
              <a:gd name="T73" fmla="*/ 41 h 144"/>
              <a:gd name="T74" fmla="*/ 152 w 176"/>
              <a:gd name="T75" fmla="*/ 40 h 144"/>
              <a:gd name="T76" fmla="*/ 128 w 176"/>
              <a:gd name="T77" fmla="*/ 16 h 144"/>
              <a:gd name="T78" fmla="*/ 112 w 176"/>
              <a:gd name="T79" fmla="*/ 22 h 144"/>
              <a:gd name="T80" fmla="*/ 72 w 176"/>
              <a:gd name="T81" fmla="*/ 0 h 144"/>
              <a:gd name="T82" fmla="*/ 25 w 176"/>
              <a:gd name="T83" fmla="*/ 41 h 144"/>
              <a:gd name="T84" fmla="*/ 0 w 176"/>
              <a:gd name="T85" fmla="*/ 72 h 144"/>
              <a:gd name="T86" fmla="*/ 32 w 176"/>
              <a:gd name="T87" fmla="*/ 104 h 144"/>
              <a:gd name="T88" fmla="*/ 144 w 176"/>
              <a:gd name="T89" fmla="*/ 104 h 144"/>
              <a:gd name="T90" fmla="*/ 176 w 176"/>
              <a:gd name="T91" fmla="*/ 72 h 144"/>
              <a:gd name="T92" fmla="*/ 152 w 176"/>
              <a:gd name="T93" fmla="*/ 41 h 144"/>
              <a:gd name="T94" fmla="*/ 144 w 176"/>
              <a:gd name="T95" fmla="*/ 96 h 144"/>
              <a:gd name="T96" fmla="*/ 32 w 176"/>
              <a:gd name="T97" fmla="*/ 96 h 144"/>
              <a:gd name="T98" fmla="*/ 8 w 176"/>
              <a:gd name="T99" fmla="*/ 72 h 144"/>
              <a:gd name="T100" fmla="*/ 26 w 176"/>
              <a:gd name="T101" fmla="*/ 49 h 144"/>
              <a:gd name="T102" fmla="*/ 32 w 176"/>
              <a:gd name="T103" fmla="*/ 42 h 144"/>
              <a:gd name="T104" fmla="*/ 72 w 176"/>
              <a:gd name="T105" fmla="*/ 8 h 144"/>
              <a:gd name="T106" fmla="*/ 102 w 176"/>
              <a:gd name="T107" fmla="*/ 22 h 144"/>
              <a:gd name="T108" fmla="*/ 111 w 176"/>
              <a:gd name="T109" fmla="*/ 30 h 144"/>
              <a:gd name="T110" fmla="*/ 112 w 176"/>
              <a:gd name="T111" fmla="*/ 30 h 144"/>
              <a:gd name="T112" fmla="*/ 117 w 176"/>
              <a:gd name="T113" fmla="*/ 28 h 144"/>
              <a:gd name="T114" fmla="*/ 128 w 176"/>
              <a:gd name="T115" fmla="*/ 24 h 144"/>
              <a:gd name="T116" fmla="*/ 144 w 176"/>
              <a:gd name="T117" fmla="*/ 40 h 144"/>
              <a:gd name="T118" fmla="*/ 144 w 176"/>
              <a:gd name="T119" fmla="*/ 41 h 144"/>
              <a:gd name="T120" fmla="*/ 150 w 176"/>
              <a:gd name="T121" fmla="*/ 49 h 144"/>
              <a:gd name="T122" fmla="*/ 168 w 176"/>
              <a:gd name="T123" fmla="*/ 72 h 144"/>
              <a:gd name="T124" fmla="*/ 144 w 176"/>
              <a:gd name="T125" fmla="*/ 9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6" h="144">
                <a:moveTo>
                  <a:pt x="104" y="116"/>
                </a:moveTo>
                <a:cubicBezTo>
                  <a:pt x="104" y="114"/>
                  <a:pt x="102" y="112"/>
                  <a:pt x="100" y="112"/>
                </a:cubicBezTo>
                <a:cubicBezTo>
                  <a:pt x="99" y="112"/>
                  <a:pt x="98" y="112"/>
                  <a:pt x="97" y="113"/>
                </a:cubicBezTo>
                <a:cubicBezTo>
                  <a:pt x="73" y="137"/>
                  <a:pt x="73" y="137"/>
                  <a:pt x="73" y="137"/>
                </a:cubicBezTo>
                <a:cubicBezTo>
                  <a:pt x="72" y="138"/>
                  <a:pt x="72" y="139"/>
                  <a:pt x="72" y="140"/>
                </a:cubicBezTo>
                <a:cubicBezTo>
                  <a:pt x="72" y="142"/>
                  <a:pt x="74" y="144"/>
                  <a:pt x="76" y="144"/>
                </a:cubicBezTo>
                <a:cubicBezTo>
                  <a:pt x="77" y="144"/>
                  <a:pt x="78" y="144"/>
                  <a:pt x="79" y="143"/>
                </a:cubicBezTo>
                <a:cubicBezTo>
                  <a:pt x="103" y="119"/>
                  <a:pt x="103" y="119"/>
                  <a:pt x="103" y="119"/>
                </a:cubicBezTo>
                <a:cubicBezTo>
                  <a:pt x="104" y="118"/>
                  <a:pt x="104" y="117"/>
                  <a:pt x="104" y="116"/>
                </a:cubicBezTo>
                <a:moveTo>
                  <a:pt x="80" y="116"/>
                </a:moveTo>
                <a:cubicBezTo>
                  <a:pt x="80" y="114"/>
                  <a:pt x="78" y="112"/>
                  <a:pt x="76" y="112"/>
                </a:cubicBezTo>
                <a:cubicBezTo>
                  <a:pt x="75" y="112"/>
                  <a:pt x="74" y="112"/>
                  <a:pt x="73" y="113"/>
                </a:cubicBezTo>
                <a:cubicBezTo>
                  <a:pt x="49" y="137"/>
                  <a:pt x="49" y="137"/>
                  <a:pt x="49" y="137"/>
                </a:cubicBezTo>
                <a:cubicBezTo>
                  <a:pt x="48" y="138"/>
                  <a:pt x="48" y="139"/>
                  <a:pt x="48" y="140"/>
                </a:cubicBezTo>
                <a:cubicBezTo>
                  <a:pt x="48" y="142"/>
                  <a:pt x="50" y="144"/>
                  <a:pt x="52" y="144"/>
                </a:cubicBezTo>
                <a:cubicBezTo>
                  <a:pt x="53" y="144"/>
                  <a:pt x="54" y="144"/>
                  <a:pt x="55" y="143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80" y="118"/>
                  <a:pt x="80" y="117"/>
                  <a:pt x="80" y="116"/>
                </a:cubicBezTo>
                <a:moveTo>
                  <a:pt x="56" y="116"/>
                </a:moveTo>
                <a:cubicBezTo>
                  <a:pt x="56" y="114"/>
                  <a:pt x="54" y="112"/>
                  <a:pt x="52" y="112"/>
                </a:cubicBezTo>
                <a:cubicBezTo>
                  <a:pt x="51" y="112"/>
                  <a:pt x="50" y="112"/>
                  <a:pt x="49" y="113"/>
                </a:cubicBezTo>
                <a:cubicBezTo>
                  <a:pt x="25" y="137"/>
                  <a:pt x="25" y="137"/>
                  <a:pt x="25" y="137"/>
                </a:cubicBezTo>
                <a:cubicBezTo>
                  <a:pt x="24" y="138"/>
                  <a:pt x="24" y="139"/>
                  <a:pt x="24" y="140"/>
                </a:cubicBezTo>
                <a:cubicBezTo>
                  <a:pt x="24" y="142"/>
                  <a:pt x="26" y="144"/>
                  <a:pt x="28" y="144"/>
                </a:cubicBezTo>
                <a:cubicBezTo>
                  <a:pt x="29" y="144"/>
                  <a:pt x="30" y="144"/>
                  <a:pt x="31" y="143"/>
                </a:cubicBezTo>
                <a:cubicBezTo>
                  <a:pt x="55" y="119"/>
                  <a:pt x="55" y="119"/>
                  <a:pt x="55" y="119"/>
                </a:cubicBezTo>
                <a:cubicBezTo>
                  <a:pt x="56" y="118"/>
                  <a:pt x="56" y="117"/>
                  <a:pt x="56" y="116"/>
                </a:cubicBezTo>
                <a:moveTo>
                  <a:pt x="124" y="112"/>
                </a:moveTo>
                <a:cubicBezTo>
                  <a:pt x="123" y="112"/>
                  <a:pt x="122" y="112"/>
                  <a:pt x="121" y="113"/>
                </a:cubicBezTo>
                <a:cubicBezTo>
                  <a:pt x="97" y="137"/>
                  <a:pt x="97" y="137"/>
                  <a:pt x="97" y="137"/>
                </a:cubicBezTo>
                <a:cubicBezTo>
                  <a:pt x="96" y="138"/>
                  <a:pt x="96" y="139"/>
                  <a:pt x="96" y="140"/>
                </a:cubicBezTo>
                <a:cubicBezTo>
                  <a:pt x="96" y="142"/>
                  <a:pt x="98" y="144"/>
                  <a:pt x="100" y="144"/>
                </a:cubicBezTo>
                <a:cubicBezTo>
                  <a:pt x="101" y="144"/>
                  <a:pt x="102" y="144"/>
                  <a:pt x="103" y="143"/>
                </a:cubicBezTo>
                <a:cubicBezTo>
                  <a:pt x="127" y="119"/>
                  <a:pt x="127" y="119"/>
                  <a:pt x="127" y="119"/>
                </a:cubicBezTo>
                <a:cubicBezTo>
                  <a:pt x="128" y="118"/>
                  <a:pt x="128" y="117"/>
                  <a:pt x="128" y="116"/>
                </a:cubicBezTo>
                <a:cubicBezTo>
                  <a:pt x="128" y="114"/>
                  <a:pt x="126" y="112"/>
                  <a:pt x="124" y="112"/>
                </a:cubicBezTo>
                <a:moveTo>
                  <a:pt x="152" y="41"/>
                </a:moveTo>
                <a:cubicBezTo>
                  <a:pt x="152" y="41"/>
                  <a:pt x="152" y="40"/>
                  <a:pt x="152" y="40"/>
                </a:cubicBezTo>
                <a:cubicBezTo>
                  <a:pt x="152" y="27"/>
                  <a:pt x="141" y="16"/>
                  <a:pt x="128" y="16"/>
                </a:cubicBezTo>
                <a:cubicBezTo>
                  <a:pt x="122" y="16"/>
                  <a:pt x="116" y="18"/>
                  <a:pt x="112" y="22"/>
                </a:cubicBezTo>
                <a:cubicBezTo>
                  <a:pt x="104" y="9"/>
                  <a:pt x="89" y="0"/>
                  <a:pt x="72" y="0"/>
                </a:cubicBezTo>
                <a:cubicBezTo>
                  <a:pt x="48" y="0"/>
                  <a:pt x="28" y="18"/>
                  <a:pt x="25" y="41"/>
                </a:cubicBezTo>
                <a:cubicBezTo>
                  <a:pt x="10" y="44"/>
                  <a:pt x="0" y="57"/>
                  <a:pt x="0" y="72"/>
                </a:cubicBezTo>
                <a:cubicBezTo>
                  <a:pt x="0" y="90"/>
                  <a:pt x="14" y="104"/>
                  <a:pt x="32" y="104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62" y="104"/>
                  <a:pt x="176" y="90"/>
                  <a:pt x="176" y="72"/>
                </a:cubicBezTo>
                <a:cubicBezTo>
                  <a:pt x="176" y="57"/>
                  <a:pt x="166" y="45"/>
                  <a:pt x="152" y="41"/>
                </a:cubicBezTo>
                <a:moveTo>
                  <a:pt x="144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19" y="96"/>
                  <a:pt x="8" y="85"/>
                  <a:pt x="8" y="72"/>
                </a:cubicBezTo>
                <a:cubicBezTo>
                  <a:pt x="8" y="61"/>
                  <a:pt x="16" y="51"/>
                  <a:pt x="26" y="49"/>
                </a:cubicBezTo>
                <a:cubicBezTo>
                  <a:pt x="30" y="48"/>
                  <a:pt x="32" y="45"/>
                  <a:pt x="32" y="42"/>
                </a:cubicBezTo>
                <a:cubicBezTo>
                  <a:pt x="35" y="23"/>
                  <a:pt x="52" y="8"/>
                  <a:pt x="72" y="8"/>
                </a:cubicBezTo>
                <a:cubicBezTo>
                  <a:pt x="86" y="8"/>
                  <a:pt x="94" y="11"/>
                  <a:pt x="102" y="22"/>
                </a:cubicBezTo>
                <a:cubicBezTo>
                  <a:pt x="103" y="24"/>
                  <a:pt x="109" y="30"/>
                  <a:pt x="111" y="30"/>
                </a:cubicBezTo>
                <a:cubicBezTo>
                  <a:pt x="111" y="30"/>
                  <a:pt x="112" y="30"/>
                  <a:pt x="112" y="30"/>
                </a:cubicBezTo>
                <a:cubicBezTo>
                  <a:pt x="114" y="30"/>
                  <a:pt x="116" y="29"/>
                  <a:pt x="117" y="28"/>
                </a:cubicBezTo>
                <a:cubicBezTo>
                  <a:pt x="120" y="25"/>
                  <a:pt x="124" y="24"/>
                  <a:pt x="128" y="24"/>
                </a:cubicBezTo>
                <a:cubicBezTo>
                  <a:pt x="137" y="24"/>
                  <a:pt x="144" y="31"/>
                  <a:pt x="144" y="40"/>
                </a:cubicBezTo>
                <a:cubicBezTo>
                  <a:pt x="144" y="41"/>
                  <a:pt x="144" y="41"/>
                  <a:pt x="144" y="41"/>
                </a:cubicBezTo>
                <a:cubicBezTo>
                  <a:pt x="144" y="44"/>
                  <a:pt x="146" y="48"/>
                  <a:pt x="150" y="49"/>
                </a:cubicBezTo>
                <a:cubicBezTo>
                  <a:pt x="161" y="52"/>
                  <a:pt x="168" y="61"/>
                  <a:pt x="168" y="72"/>
                </a:cubicBezTo>
                <a:cubicBezTo>
                  <a:pt x="168" y="85"/>
                  <a:pt x="157" y="96"/>
                  <a:pt x="144" y="9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6" name="Freeform 361">
            <a:extLst>
              <a:ext uri="{FF2B5EF4-FFF2-40B4-BE49-F238E27FC236}">
                <a16:creationId xmlns:a16="http://schemas.microsoft.com/office/drawing/2014/main" id="{897DFC46-92DF-4380-ABDB-A2068EAE9D5F}"/>
              </a:ext>
            </a:extLst>
          </p:cNvPr>
          <p:cNvSpPr>
            <a:spLocks noEditPoints="1"/>
          </p:cNvSpPr>
          <p:nvPr/>
        </p:nvSpPr>
        <p:spPr bwMode="auto">
          <a:xfrm>
            <a:off x="17351693" y="9358983"/>
            <a:ext cx="600075" cy="546100"/>
          </a:xfrm>
          <a:custGeom>
            <a:avLst/>
            <a:gdLst>
              <a:gd name="T0" fmla="*/ 48 w 176"/>
              <a:gd name="T1" fmla="*/ 124 h 160"/>
              <a:gd name="T2" fmla="*/ 52 w 176"/>
              <a:gd name="T3" fmla="*/ 144 h 160"/>
              <a:gd name="T4" fmla="*/ 56 w 176"/>
              <a:gd name="T5" fmla="*/ 124 h 160"/>
              <a:gd name="T6" fmla="*/ 100 w 176"/>
              <a:gd name="T7" fmla="*/ 120 h 160"/>
              <a:gd name="T8" fmla="*/ 96 w 176"/>
              <a:gd name="T9" fmla="*/ 148 h 160"/>
              <a:gd name="T10" fmla="*/ 104 w 176"/>
              <a:gd name="T11" fmla="*/ 148 h 160"/>
              <a:gd name="T12" fmla="*/ 100 w 176"/>
              <a:gd name="T13" fmla="*/ 120 h 160"/>
              <a:gd name="T14" fmla="*/ 24 w 176"/>
              <a:gd name="T15" fmla="*/ 116 h 160"/>
              <a:gd name="T16" fmla="*/ 28 w 176"/>
              <a:gd name="T17" fmla="*/ 144 h 160"/>
              <a:gd name="T18" fmla="*/ 32 w 176"/>
              <a:gd name="T19" fmla="*/ 116 h 160"/>
              <a:gd name="T20" fmla="*/ 76 w 176"/>
              <a:gd name="T21" fmla="*/ 128 h 160"/>
              <a:gd name="T22" fmla="*/ 72 w 176"/>
              <a:gd name="T23" fmla="*/ 156 h 160"/>
              <a:gd name="T24" fmla="*/ 80 w 176"/>
              <a:gd name="T25" fmla="*/ 156 h 160"/>
              <a:gd name="T26" fmla="*/ 76 w 176"/>
              <a:gd name="T27" fmla="*/ 128 h 160"/>
              <a:gd name="T28" fmla="*/ 152 w 176"/>
              <a:gd name="T29" fmla="*/ 40 h 160"/>
              <a:gd name="T30" fmla="*/ 112 w 176"/>
              <a:gd name="T31" fmla="*/ 22 h 160"/>
              <a:gd name="T32" fmla="*/ 25 w 176"/>
              <a:gd name="T33" fmla="*/ 41 h 160"/>
              <a:gd name="T34" fmla="*/ 32 w 176"/>
              <a:gd name="T35" fmla="*/ 104 h 160"/>
              <a:gd name="T36" fmla="*/ 176 w 176"/>
              <a:gd name="T37" fmla="*/ 72 h 160"/>
              <a:gd name="T38" fmla="*/ 144 w 176"/>
              <a:gd name="T39" fmla="*/ 96 h 160"/>
              <a:gd name="T40" fmla="*/ 8 w 176"/>
              <a:gd name="T41" fmla="*/ 72 h 160"/>
              <a:gd name="T42" fmla="*/ 32 w 176"/>
              <a:gd name="T43" fmla="*/ 42 h 160"/>
              <a:gd name="T44" fmla="*/ 102 w 176"/>
              <a:gd name="T45" fmla="*/ 22 h 160"/>
              <a:gd name="T46" fmla="*/ 112 w 176"/>
              <a:gd name="T47" fmla="*/ 30 h 160"/>
              <a:gd name="T48" fmla="*/ 128 w 176"/>
              <a:gd name="T49" fmla="*/ 24 h 160"/>
              <a:gd name="T50" fmla="*/ 144 w 176"/>
              <a:gd name="T51" fmla="*/ 41 h 160"/>
              <a:gd name="T52" fmla="*/ 168 w 176"/>
              <a:gd name="T53" fmla="*/ 72 h 160"/>
              <a:gd name="T54" fmla="*/ 124 w 176"/>
              <a:gd name="T55" fmla="*/ 112 h 160"/>
              <a:gd name="T56" fmla="*/ 120 w 176"/>
              <a:gd name="T57" fmla="*/ 140 h 160"/>
              <a:gd name="T58" fmla="*/ 128 w 176"/>
              <a:gd name="T59" fmla="*/ 140 h 160"/>
              <a:gd name="T60" fmla="*/ 124 w 176"/>
              <a:gd name="T61" fmla="*/ 112 h 160"/>
              <a:gd name="T62" fmla="*/ 144 w 176"/>
              <a:gd name="T63" fmla="*/ 116 h 160"/>
              <a:gd name="T64" fmla="*/ 148 w 176"/>
              <a:gd name="T65" fmla="*/ 136 h 160"/>
              <a:gd name="T66" fmla="*/ 152 w 176"/>
              <a:gd name="T67" fmla="*/ 11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6" h="160">
                <a:moveTo>
                  <a:pt x="52" y="120"/>
                </a:moveTo>
                <a:cubicBezTo>
                  <a:pt x="50" y="120"/>
                  <a:pt x="48" y="122"/>
                  <a:pt x="48" y="124"/>
                </a:cubicBezTo>
                <a:cubicBezTo>
                  <a:pt x="48" y="140"/>
                  <a:pt x="48" y="140"/>
                  <a:pt x="48" y="140"/>
                </a:cubicBezTo>
                <a:cubicBezTo>
                  <a:pt x="48" y="142"/>
                  <a:pt x="50" y="144"/>
                  <a:pt x="52" y="144"/>
                </a:cubicBezTo>
                <a:cubicBezTo>
                  <a:pt x="54" y="144"/>
                  <a:pt x="56" y="142"/>
                  <a:pt x="56" y="140"/>
                </a:cubicBezTo>
                <a:cubicBezTo>
                  <a:pt x="56" y="124"/>
                  <a:pt x="56" y="124"/>
                  <a:pt x="56" y="124"/>
                </a:cubicBezTo>
                <a:cubicBezTo>
                  <a:pt x="56" y="122"/>
                  <a:pt x="54" y="120"/>
                  <a:pt x="52" y="120"/>
                </a:cubicBezTo>
                <a:moveTo>
                  <a:pt x="100" y="120"/>
                </a:moveTo>
                <a:cubicBezTo>
                  <a:pt x="98" y="120"/>
                  <a:pt x="96" y="122"/>
                  <a:pt x="96" y="124"/>
                </a:cubicBezTo>
                <a:cubicBezTo>
                  <a:pt x="96" y="148"/>
                  <a:pt x="96" y="148"/>
                  <a:pt x="96" y="148"/>
                </a:cubicBezTo>
                <a:cubicBezTo>
                  <a:pt x="96" y="150"/>
                  <a:pt x="98" y="152"/>
                  <a:pt x="100" y="152"/>
                </a:cubicBezTo>
                <a:cubicBezTo>
                  <a:pt x="102" y="152"/>
                  <a:pt x="104" y="150"/>
                  <a:pt x="104" y="148"/>
                </a:cubicBezTo>
                <a:cubicBezTo>
                  <a:pt x="104" y="124"/>
                  <a:pt x="104" y="124"/>
                  <a:pt x="104" y="124"/>
                </a:cubicBezTo>
                <a:cubicBezTo>
                  <a:pt x="104" y="122"/>
                  <a:pt x="102" y="120"/>
                  <a:pt x="100" y="120"/>
                </a:cubicBezTo>
                <a:moveTo>
                  <a:pt x="28" y="112"/>
                </a:moveTo>
                <a:cubicBezTo>
                  <a:pt x="26" y="112"/>
                  <a:pt x="24" y="114"/>
                  <a:pt x="24" y="116"/>
                </a:cubicBezTo>
                <a:cubicBezTo>
                  <a:pt x="24" y="140"/>
                  <a:pt x="24" y="140"/>
                  <a:pt x="24" y="140"/>
                </a:cubicBezTo>
                <a:cubicBezTo>
                  <a:pt x="24" y="142"/>
                  <a:pt x="26" y="144"/>
                  <a:pt x="28" y="144"/>
                </a:cubicBezTo>
                <a:cubicBezTo>
                  <a:pt x="30" y="144"/>
                  <a:pt x="32" y="142"/>
                  <a:pt x="32" y="140"/>
                </a:cubicBezTo>
                <a:cubicBezTo>
                  <a:pt x="32" y="116"/>
                  <a:pt x="32" y="116"/>
                  <a:pt x="32" y="116"/>
                </a:cubicBezTo>
                <a:cubicBezTo>
                  <a:pt x="32" y="114"/>
                  <a:pt x="30" y="112"/>
                  <a:pt x="28" y="112"/>
                </a:cubicBezTo>
                <a:moveTo>
                  <a:pt x="76" y="128"/>
                </a:moveTo>
                <a:cubicBezTo>
                  <a:pt x="74" y="128"/>
                  <a:pt x="72" y="130"/>
                  <a:pt x="72" y="132"/>
                </a:cubicBezTo>
                <a:cubicBezTo>
                  <a:pt x="72" y="156"/>
                  <a:pt x="72" y="156"/>
                  <a:pt x="72" y="156"/>
                </a:cubicBezTo>
                <a:cubicBezTo>
                  <a:pt x="72" y="158"/>
                  <a:pt x="74" y="160"/>
                  <a:pt x="76" y="160"/>
                </a:cubicBezTo>
                <a:cubicBezTo>
                  <a:pt x="78" y="160"/>
                  <a:pt x="80" y="158"/>
                  <a:pt x="80" y="156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80" y="130"/>
                  <a:pt x="78" y="128"/>
                  <a:pt x="76" y="128"/>
                </a:cubicBezTo>
                <a:moveTo>
                  <a:pt x="152" y="41"/>
                </a:moveTo>
                <a:cubicBezTo>
                  <a:pt x="152" y="41"/>
                  <a:pt x="152" y="40"/>
                  <a:pt x="152" y="40"/>
                </a:cubicBezTo>
                <a:cubicBezTo>
                  <a:pt x="152" y="27"/>
                  <a:pt x="141" y="16"/>
                  <a:pt x="128" y="16"/>
                </a:cubicBezTo>
                <a:cubicBezTo>
                  <a:pt x="122" y="16"/>
                  <a:pt x="116" y="18"/>
                  <a:pt x="112" y="22"/>
                </a:cubicBezTo>
                <a:cubicBezTo>
                  <a:pt x="104" y="9"/>
                  <a:pt x="89" y="0"/>
                  <a:pt x="72" y="0"/>
                </a:cubicBezTo>
                <a:cubicBezTo>
                  <a:pt x="48" y="0"/>
                  <a:pt x="28" y="18"/>
                  <a:pt x="25" y="41"/>
                </a:cubicBezTo>
                <a:cubicBezTo>
                  <a:pt x="10" y="44"/>
                  <a:pt x="0" y="57"/>
                  <a:pt x="0" y="72"/>
                </a:cubicBezTo>
                <a:cubicBezTo>
                  <a:pt x="0" y="90"/>
                  <a:pt x="14" y="104"/>
                  <a:pt x="32" y="104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62" y="104"/>
                  <a:pt x="176" y="90"/>
                  <a:pt x="176" y="72"/>
                </a:cubicBezTo>
                <a:cubicBezTo>
                  <a:pt x="176" y="57"/>
                  <a:pt x="166" y="45"/>
                  <a:pt x="152" y="41"/>
                </a:cubicBezTo>
                <a:moveTo>
                  <a:pt x="144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19" y="96"/>
                  <a:pt x="8" y="85"/>
                  <a:pt x="8" y="72"/>
                </a:cubicBezTo>
                <a:cubicBezTo>
                  <a:pt x="8" y="61"/>
                  <a:pt x="16" y="51"/>
                  <a:pt x="26" y="49"/>
                </a:cubicBezTo>
                <a:cubicBezTo>
                  <a:pt x="30" y="48"/>
                  <a:pt x="32" y="45"/>
                  <a:pt x="32" y="42"/>
                </a:cubicBezTo>
                <a:cubicBezTo>
                  <a:pt x="35" y="23"/>
                  <a:pt x="52" y="8"/>
                  <a:pt x="72" y="8"/>
                </a:cubicBezTo>
                <a:cubicBezTo>
                  <a:pt x="86" y="8"/>
                  <a:pt x="94" y="11"/>
                  <a:pt x="102" y="22"/>
                </a:cubicBezTo>
                <a:cubicBezTo>
                  <a:pt x="103" y="24"/>
                  <a:pt x="109" y="30"/>
                  <a:pt x="111" y="30"/>
                </a:cubicBezTo>
                <a:cubicBezTo>
                  <a:pt x="111" y="30"/>
                  <a:pt x="112" y="30"/>
                  <a:pt x="112" y="30"/>
                </a:cubicBezTo>
                <a:cubicBezTo>
                  <a:pt x="114" y="30"/>
                  <a:pt x="116" y="29"/>
                  <a:pt x="117" y="28"/>
                </a:cubicBezTo>
                <a:cubicBezTo>
                  <a:pt x="120" y="25"/>
                  <a:pt x="124" y="24"/>
                  <a:pt x="128" y="24"/>
                </a:cubicBezTo>
                <a:cubicBezTo>
                  <a:pt x="137" y="24"/>
                  <a:pt x="144" y="31"/>
                  <a:pt x="144" y="40"/>
                </a:cubicBezTo>
                <a:cubicBezTo>
                  <a:pt x="144" y="41"/>
                  <a:pt x="144" y="41"/>
                  <a:pt x="144" y="41"/>
                </a:cubicBezTo>
                <a:cubicBezTo>
                  <a:pt x="144" y="44"/>
                  <a:pt x="146" y="48"/>
                  <a:pt x="150" y="49"/>
                </a:cubicBezTo>
                <a:cubicBezTo>
                  <a:pt x="161" y="52"/>
                  <a:pt x="168" y="61"/>
                  <a:pt x="168" y="72"/>
                </a:cubicBezTo>
                <a:cubicBezTo>
                  <a:pt x="168" y="85"/>
                  <a:pt x="157" y="96"/>
                  <a:pt x="144" y="96"/>
                </a:cubicBezTo>
                <a:moveTo>
                  <a:pt x="124" y="112"/>
                </a:moveTo>
                <a:cubicBezTo>
                  <a:pt x="122" y="112"/>
                  <a:pt x="120" y="114"/>
                  <a:pt x="120" y="116"/>
                </a:cubicBezTo>
                <a:cubicBezTo>
                  <a:pt x="120" y="140"/>
                  <a:pt x="120" y="140"/>
                  <a:pt x="120" y="140"/>
                </a:cubicBezTo>
                <a:cubicBezTo>
                  <a:pt x="120" y="142"/>
                  <a:pt x="122" y="144"/>
                  <a:pt x="124" y="144"/>
                </a:cubicBezTo>
                <a:cubicBezTo>
                  <a:pt x="126" y="144"/>
                  <a:pt x="128" y="142"/>
                  <a:pt x="128" y="140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8" y="114"/>
                  <a:pt x="126" y="112"/>
                  <a:pt x="124" y="112"/>
                </a:cubicBezTo>
                <a:moveTo>
                  <a:pt x="148" y="112"/>
                </a:moveTo>
                <a:cubicBezTo>
                  <a:pt x="146" y="112"/>
                  <a:pt x="144" y="114"/>
                  <a:pt x="144" y="116"/>
                </a:cubicBezTo>
                <a:cubicBezTo>
                  <a:pt x="144" y="132"/>
                  <a:pt x="144" y="132"/>
                  <a:pt x="144" y="132"/>
                </a:cubicBezTo>
                <a:cubicBezTo>
                  <a:pt x="144" y="134"/>
                  <a:pt x="146" y="136"/>
                  <a:pt x="148" y="136"/>
                </a:cubicBezTo>
                <a:cubicBezTo>
                  <a:pt x="150" y="136"/>
                  <a:pt x="152" y="134"/>
                  <a:pt x="152" y="132"/>
                </a:cubicBezTo>
                <a:cubicBezTo>
                  <a:pt x="152" y="116"/>
                  <a:pt x="152" y="116"/>
                  <a:pt x="152" y="116"/>
                </a:cubicBezTo>
                <a:cubicBezTo>
                  <a:pt x="152" y="114"/>
                  <a:pt x="150" y="112"/>
                  <a:pt x="148" y="11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7" name="Freeform 362">
            <a:extLst>
              <a:ext uri="{FF2B5EF4-FFF2-40B4-BE49-F238E27FC236}">
                <a16:creationId xmlns:a16="http://schemas.microsoft.com/office/drawing/2014/main" id="{266DA49D-CFBF-480F-ABA0-4048367EECDB}"/>
              </a:ext>
            </a:extLst>
          </p:cNvPr>
          <p:cNvSpPr>
            <a:spLocks noEditPoints="1"/>
          </p:cNvSpPr>
          <p:nvPr/>
        </p:nvSpPr>
        <p:spPr bwMode="auto">
          <a:xfrm>
            <a:off x="18497868" y="9331996"/>
            <a:ext cx="600075" cy="600075"/>
          </a:xfrm>
          <a:custGeom>
            <a:avLst/>
            <a:gdLst>
              <a:gd name="T0" fmla="*/ 40 w 176"/>
              <a:gd name="T1" fmla="*/ 152 h 176"/>
              <a:gd name="T2" fmla="*/ 32 w 176"/>
              <a:gd name="T3" fmla="*/ 160 h 176"/>
              <a:gd name="T4" fmla="*/ 40 w 176"/>
              <a:gd name="T5" fmla="*/ 168 h 176"/>
              <a:gd name="T6" fmla="*/ 48 w 176"/>
              <a:gd name="T7" fmla="*/ 160 h 176"/>
              <a:gd name="T8" fmla="*/ 40 w 176"/>
              <a:gd name="T9" fmla="*/ 152 h 176"/>
              <a:gd name="T10" fmla="*/ 24 w 176"/>
              <a:gd name="T11" fmla="*/ 128 h 176"/>
              <a:gd name="T12" fmla="*/ 16 w 176"/>
              <a:gd name="T13" fmla="*/ 136 h 176"/>
              <a:gd name="T14" fmla="*/ 24 w 176"/>
              <a:gd name="T15" fmla="*/ 144 h 176"/>
              <a:gd name="T16" fmla="*/ 32 w 176"/>
              <a:gd name="T17" fmla="*/ 136 h 176"/>
              <a:gd name="T18" fmla="*/ 24 w 176"/>
              <a:gd name="T19" fmla="*/ 128 h 176"/>
              <a:gd name="T20" fmla="*/ 88 w 176"/>
              <a:gd name="T21" fmla="*/ 144 h 176"/>
              <a:gd name="T22" fmla="*/ 80 w 176"/>
              <a:gd name="T23" fmla="*/ 152 h 176"/>
              <a:gd name="T24" fmla="*/ 88 w 176"/>
              <a:gd name="T25" fmla="*/ 160 h 176"/>
              <a:gd name="T26" fmla="*/ 96 w 176"/>
              <a:gd name="T27" fmla="*/ 152 h 176"/>
              <a:gd name="T28" fmla="*/ 88 w 176"/>
              <a:gd name="T29" fmla="*/ 144 h 176"/>
              <a:gd name="T30" fmla="*/ 64 w 176"/>
              <a:gd name="T31" fmla="*/ 112 h 176"/>
              <a:gd name="T32" fmla="*/ 56 w 176"/>
              <a:gd name="T33" fmla="*/ 120 h 176"/>
              <a:gd name="T34" fmla="*/ 64 w 176"/>
              <a:gd name="T35" fmla="*/ 128 h 176"/>
              <a:gd name="T36" fmla="*/ 72 w 176"/>
              <a:gd name="T37" fmla="*/ 120 h 176"/>
              <a:gd name="T38" fmla="*/ 64 w 176"/>
              <a:gd name="T39" fmla="*/ 112 h 176"/>
              <a:gd name="T40" fmla="*/ 152 w 176"/>
              <a:gd name="T41" fmla="*/ 41 h 176"/>
              <a:gd name="T42" fmla="*/ 152 w 176"/>
              <a:gd name="T43" fmla="*/ 40 h 176"/>
              <a:gd name="T44" fmla="*/ 128 w 176"/>
              <a:gd name="T45" fmla="*/ 16 h 176"/>
              <a:gd name="T46" fmla="*/ 112 w 176"/>
              <a:gd name="T47" fmla="*/ 22 h 176"/>
              <a:gd name="T48" fmla="*/ 72 w 176"/>
              <a:gd name="T49" fmla="*/ 0 h 176"/>
              <a:gd name="T50" fmla="*/ 25 w 176"/>
              <a:gd name="T51" fmla="*/ 41 h 176"/>
              <a:gd name="T52" fmla="*/ 0 w 176"/>
              <a:gd name="T53" fmla="*/ 72 h 176"/>
              <a:gd name="T54" fmla="*/ 32 w 176"/>
              <a:gd name="T55" fmla="*/ 104 h 176"/>
              <a:gd name="T56" fmla="*/ 144 w 176"/>
              <a:gd name="T57" fmla="*/ 104 h 176"/>
              <a:gd name="T58" fmla="*/ 176 w 176"/>
              <a:gd name="T59" fmla="*/ 72 h 176"/>
              <a:gd name="T60" fmla="*/ 152 w 176"/>
              <a:gd name="T61" fmla="*/ 41 h 176"/>
              <a:gd name="T62" fmla="*/ 144 w 176"/>
              <a:gd name="T63" fmla="*/ 96 h 176"/>
              <a:gd name="T64" fmla="*/ 32 w 176"/>
              <a:gd name="T65" fmla="*/ 96 h 176"/>
              <a:gd name="T66" fmla="*/ 8 w 176"/>
              <a:gd name="T67" fmla="*/ 72 h 176"/>
              <a:gd name="T68" fmla="*/ 26 w 176"/>
              <a:gd name="T69" fmla="*/ 49 h 176"/>
              <a:gd name="T70" fmla="*/ 32 w 176"/>
              <a:gd name="T71" fmla="*/ 42 h 176"/>
              <a:gd name="T72" fmla="*/ 72 w 176"/>
              <a:gd name="T73" fmla="*/ 8 h 176"/>
              <a:gd name="T74" fmla="*/ 102 w 176"/>
              <a:gd name="T75" fmla="*/ 22 h 176"/>
              <a:gd name="T76" fmla="*/ 111 w 176"/>
              <a:gd name="T77" fmla="*/ 30 h 176"/>
              <a:gd name="T78" fmla="*/ 112 w 176"/>
              <a:gd name="T79" fmla="*/ 30 h 176"/>
              <a:gd name="T80" fmla="*/ 117 w 176"/>
              <a:gd name="T81" fmla="*/ 28 h 176"/>
              <a:gd name="T82" fmla="*/ 128 w 176"/>
              <a:gd name="T83" fmla="*/ 24 h 176"/>
              <a:gd name="T84" fmla="*/ 144 w 176"/>
              <a:gd name="T85" fmla="*/ 40 h 176"/>
              <a:gd name="T86" fmla="*/ 144 w 176"/>
              <a:gd name="T87" fmla="*/ 41 h 176"/>
              <a:gd name="T88" fmla="*/ 150 w 176"/>
              <a:gd name="T89" fmla="*/ 49 h 176"/>
              <a:gd name="T90" fmla="*/ 168 w 176"/>
              <a:gd name="T91" fmla="*/ 72 h 176"/>
              <a:gd name="T92" fmla="*/ 144 w 176"/>
              <a:gd name="T93" fmla="*/ 96 h 176"/>
              <a:gd name="T94" fmla="*/ 128 w 176"/>
              <a:gd name="T95" fmla="*/ 128 h 176"/>
              <a:gd name="T96" fmla="*/ 120 w 176"/>
              <a:gd name="T97" fmla="*/ 120 h 176"/>
              <a:gd name="T98" fmla="*/ 112 w 176"/>
              <a:gd name="T99" fmla="*/ 128 h 176"/>
              <a:gd name="T100" fmla="*/ 120 w 176"/>
              <a:gd name="T101" fmla="*/ 136 h 176"/>
              <a:gd name="T102" fmla="*/ 128 w 176"/>
              <a:gd name="T103" fmla="*/ 128 h 176"/>
              <a:gd name="T104" fmla="*/ 152 w 176"/>
              <a:gd name="T105" fmla="*/ 136 h 176"/>
              <a:gd name="T106" fmla="*/ 144 w 176"/>
              <a:gd name="T107" fmla="*/ 144 h 176"/>
              <a:gd name="T108" fmla="*/ 152 w 176"/>
              <a:gd name="T109" fmla="*/ 152 h 176"/>
              <a:gd name="T110" fmla="*/ 160 w 176"/>
              <a:gd name="T111" fmla="*/ 144 h 176"/>
              <a:gd name="T112" fmla="*/ 152 w 176"/>
              <a:gd name="T113" fmla="*/ 136 h 176"/>
              <a:gd name="T114" fmla="*/ 128 w 176"/>
              <a:gd name="T115" fmla="*/ 160 h 176"/>
              <a:gd name="T116" fmla="*/ 120 w 176"/>
              <a:gd name="T117" fmla="*/ 168 h 176"/>
              <a:gd name="T118" fmla="*/ 128 w 176"/>
              <a:gd name="T119" fmla="*/ 176 h 176"/>
              <a:gd name="T120" fmla="*/ 136 w 176"/>
              <a:gd name="T121" fmla="*/ 168 h 176"/>
              <a:gd name="T122" fmla="*/ 128 w 176"/>
              <a:gd name="T123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6" h="176">
                <a:moveTo>
                  <a:pt x="40" y="152"/>
                </a:moveTo>
                <a:cubicBezTo>
                  <a:pt x="36" y="152"/>
                  <a:pt x="32" y="156"/>
                  <a:pt x="32" y="160"/>
                </a:cubicBezTo>
                <a:cubicBezTo>
                  <a:pt x="32" y="164"/>
                  <a:pt x="36" y="168"/>
                  <a:pt x="40" y="168"/>
                </a:cubicBezTo>
                <a:cubicBezTo>
                  <a:pt x="44" y="168"/>
                  <a:pt x="48" y="164"/>
                  <a:pt x="48" y="160"/>
                </a:cubicBezTo>
                <a:cubicBezTo>
                  <a:pt x="48" y="156"/>
                  <a:pt x="44" y="152"/>
                  <a:pt x="40" y="152"/>
                </a:cubicBezTo>
                <a:moveTo>
                  <a:pt x="24" y="128"/>
                </a:moveTo>
                <a:cubicBezTo>
                  <a:pt x="20" y="128"/>
                  <a:pt x="16" y="132"/>
                  <a:pt x="16" y="136"/>
                </a:cubicBezTo>
                <a:cubicBezTo>
                  <a:pt x="16" y="140"/>
                  <a:pt x="20" y="144"/>
                  <a:pt x="24" y="144"/>
                </a:cubicBezTo>
                <a:cubicBezTo>
                  <a:pt x="28" y="144"/>
                  <a:pt x="32" y="140"/>
                  <a:pt x="32" y="136"/>
                </a:cubicBezTo>
                <a:cubicBezTo>
                  <a:pt x="32" y="132"/>
                  <a:pt x="28" y="128"/>
                  <a:pt x="24" y="128"/>
                </a:cubicBezTo>
                <a:moveTo>
                  <a:pt x="88" y="144"/>
                </a:moveTo>
                <a:cubicBezTo>
                  <a:pt x="84" y="144"/>
                  <a:pt x="80" y="148"/>
                  <a:pt x="80" y="152"/>
                </a:cubicBezTo>
                <a:cubicBezTo>
                  <a:pt x="80" y="156"/>
                  <a:pt x="84" y="160"/>
                  <a:pt x="88" y="160"/>
                </a:cubicBezTo>
                <a:cubicBezTo>
                  <a:pt x="92" y="160"/>
                  <a:pt x="96" y="156"/>
                  <a:pt x="96" y="152"/>
                </a:cubicBezTo>
                <a:cubicBezTo>
                  <a:pt x="96" y="148"/>
                  <a:pt x="92" y="144"/>
                  <a:pt x="88" y="144"/>
                </a:cubicBezTo>
                <a:moveTo>
                  <a:pt x="64" y="112"/>
                </a:moveTo>
                <a:cubicBezTo>
                  <a:pt x="60" y="112"/>
                  <a:pt x="56" y="116"/>
                  <a:pt x="56" y="120"/>
                </a:cubicBezTo>
                <a:cubicBezTo>
                  <a:pt x="56" y="124"/>
                  <a:pt x="60" y="128"/>
                  <a:pt x="64" y="128"/>
                </a:cubicBezTo>
                <a:cubicBezTo>
                  <a:pt x="68" y="128"/>
                  <a:pt x="72" y="124"/>
                  <a:pt x="72" y="120"/>
                </a:cubicBezTo>
                <a:cubicBezTo>
                  <a:pt x="72" y="116"/>
                  <a:pt x="68" y="112"/>
                  <a:pt x="64" y="112"/>
                </a:cubicBezTo>
                <a:moveTo>
                  <a:pt x="152" y="41"/>
                </a:moveTo>
                <a:cubicBezTo>
                  <a:pt x="152" y="41"/>
                  <a:pt x="152" y="40"/>
                  <a:pt x="152" y="40"/>
                </a:cubicBezTo>
                <a:cubicBezTo>
                  <a:pt x="152" y="27"/>
                  <a:pt x="141" y="16"/>
                  <a:pt x="128" y="16"/>
                </a:cubicBezTo>
                <a:cubicBezTo>
                  <a:pt x="122" y="16"/>
                  <a:pt x="116" y="18"/>
                  <a:pt x="112" y="22"/>
                </a:cubicBezTo>
                <a:cubicBezTo>
                  <a:pt x="104" y="9"/>
                  <a:pt x="89" y="0"/>
                  <a:pt x="72" y="0"/>
                </a:cubicBezTo>
                <a:cubicBezTo>
                  <a:pt x="48" y="0"/>
                  <a:pt x="28" y="18"/>
                  <a:pt x="25" y="41"/>
                </a:cubicBezTo>
                <a:cubicBezTo>
                  <a:pt x="10" y="44"/>
                  <a:pt x="0" y="57"/>
                  <a:pt x="0" y="72"/>
                </a:cubicBezTo>
                <a:cubicBezTo>
                  <a:pt x="0" y="90"/>
                  <a:pt x="14" y="104"/>
                  <a:pt x="32" y="104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62" y="104"/>
                  <a:pt x="176" y="90"/>
                  <a:pt x="176" y="72"/>
                </a:cubicBezTo>
                <a:cubicBezTo>
                  <a:pt x="176" y="57"/>
                  <a:pt x="166" y="45"/>
                  <a:pt x="152" y="41"/>
                </a:cubicBezTo>
                <a:moveTo>
                  <a:pt x="144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19" y="96"/>
                  <a:pt x="8" y="85"/>
                  <a:pt x="8" y="72"/>
                </a:cubicBezTo>
                <a:cubicBezTo>
                  <a:pt x="8" y="61"/>
                  <a:pt x="16" y="51"/>
                  <a:pt x="26" y="49"/>
                </a:cubicBezTo>
                <a:cubicBezTo>
                  <a:pt x="30" y="48"/>
                  <a:pt x="32" y="45"/>
                  <a:pt x="32" y="42"/>
                </a:cubicBezTo>
                <a:cubicBezTo>
                  <a:pt x="35" y="23"/>
                  <a:pt x="52" y="8"/>
                  <a:pt x="72" y="8"/>
                </a:cubicBezTo>
                <a:cubicBezTo>
                  <a:pt x="86" y="8"/>
                  <a:pt x="94" y="11"/>
                  <a:pt x="102" y="22"/>
                </a:cubicBezTo>
                <a:cubicBezTo>
                  <a:pt x="103" y="24"/>
                  <a:pt x="109" y="30"/>
                  <a:pt x="111" y="30"/>
                </a:cubicBezTo>
                <a:cubicBezTo>
                  <a:pt x="111" y="30"/>
                  <a:pt x="112" y="30"/>
                  <a:pt x="112" y="30"/>
                </a:cubicBezTo>
                <a:cubicBezTo>
                  <a:pt x="114" y="30"/>
                  <a:pt x="116" y="29"/>
                  <a:pt x="117" y="28"/>
                </a:cubicBezTo>
                <a:cubicBezTo>
                  <a:pt x="120" y="25"/>
                  <a:pt x="124" y="24"/>
                  <a:pt x="128" y="24"/>
                </a:cubicBezTo>
                <a:cubicBezTo>
                  <a:pt x="137" y="24"/>
                  <a:pt x="144" y="31"/>
                  <a:pt x="144" y="40"/>
                </a:cubicBezTo>
                <a:cubicBezTo>
                  <a:pt x="144" y="41"/>
                  <a:pt x="144" y="41"/>
                  <a:pt x="144" y="41"/>
                </a:cubicBezTo>
                <a:cubicBezTo>
                  <a:pt x="144" y="44"/>
                  <a:pt x="146" y="48"/>
                  <a:pt x="150" y="49"/>
                </a:cubicBezTo>
                <a:cubicBezTo>
                  <a:pt x="161" y="52"/>
                  <a:pt x="168" y="61"/>
                  <a:pt x="168" y="72"/>
                </a:cubicBezTo>
                <a:cubicBezTo>
                  <a:pt x="168" y="85"/>
                  <a:pt x="157" y="96"/>
                  <a:pt x="144" y="96"/>
                </a:cubicBezTo>
                <a:moveTo>
                  <a:pt x="128" y="128"/>
                </a:moveTo>
                <a:cubicBezTo>
                  <a:pt x="128" y="124"/>
                  <a:pt x="124" y="120"/>
                  <a:pt x="120" y="120"/>
                </a:cubicBezTo>
                <a:cubicBezTo>
                  <a:pt x="116" y="120"/>
                  <a:pt x="112" y="124"/>
                  <a:pt x="112" y="128"/>
                </a:cubicBezTo>
                <a:cubicBezTo>
                  <a:pt x="112" y="132"/>
                  <a:pt x="116" y="136"/>
                  <a:pt x="120" y="136"/>
                </a:cubicBezTo>
                <a:cubicBezTo>
                  <a:pt x="124" y="136"/>
                  <a:pt x="128" y="132"/>
                  <a:pt x="128" y="128"/>
                </a:cubicBezTo>
                <a:moveTo>
                  <a:pt x="152" y="136"/>
                </a:moveTo>
                <a:cubicBezTo>
                  <a:pt x="148" y="136"/>
                  <a:pt x="144" y="140"/>
                  <a:pt x="144" y="144"/>
                </a:cubicBezTo>
                <a:cubicBezTo>
                  <a:pt x="144" y="148"/>
                  <a:pt x="148" y="152"/>
                  <a:pt x="152" y="152"/>
                </a:cubicBezTo>
                <a:cubicBezTo>
                  <a:pt x="156" y="152"/>
                  <a:pt x="160" y="148"/>
                  <a:pt x="160" y="144"/>
                </a:cubicBezTo>
                <a:cubicBezTo>
                  <a:pt x="160" y="140"/>
                  <a:pt x="156" y="136"/>
                  <a:pt x="152" y="136"/>
                </a:cubicBezTo>
                <a:moveTo>
                  <a:pt x="128" y="160"/>
                </a:moveTo>
                <a:cubicBezTo>
                  <a:pt x="124" y="160"/>
                  <a:pt x="120" y="164"/>
                  <a:pt x="120" y="168"/>
                </a:cubicBezTo>
                <a:cubicBezTo>
                  <a:pt x="120" y="172"/>
                  <a:pt x="124" y="176"/>
                  <a:pt x="128" y="176"/>
                </a:cubicBezTo>
                <a:cubicBezTo>
                  <a:pt x="132" y="176"/>
                  <a:pt x="136" y="172"/>
                  <a:pt x="136" y="168"/>
                </a:cubicBezTo>
                <a:cubicBezTo>
                  <a:pt x="136" y="164"/>
                  <a:pt x="132" y="160"/>
                  <a:pt x="128" y="16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8" name="Freeform 363">
            <a:extLst>
              <a:ext uri="{FF2B5EF4-FFF2-40B4-BE49-F238E27FC236}">
                <a16:creationId xmlns:a16="http://schemas.microsoft.com/office/drawing/2014/main" id="{E5F63E75-6A93-4B55-9FBC-F9BAFF9BA69D}"/>
              </a:ext>
            </a:extLst>
          </p:cNvPr>
          <p:cNvSpPr>
            <a:spLocks noEditPoints="1"/>
          </p:cNvSpPr>
          <p:nvPr/>
        </p:nvSpPr>
        <p:spPr bwMode="auto">
          <a:xfrm>
            <a:off x="19642455" y="9331996"/>
            <a:ext cx="600075" cy="600075"/>
          </a:xfrm>
          <a:custGeom>
            <a:avLst/>
            <a:gdLst>
              <a:gd name="T0" fmla="*/ 96 w 176"/>
              <a:gd name="T1" fmla="*/ 124 h 176"/>
              <a:gd name="T2" fmla="*/ 92 w 176"/>
              <a:gd name="T3" fmla="*/ 120 h 176"/>
              <a:gd name="T4" fmla="*/ 89 w 176"/>
              <a:gd name="T5" fmla="*/ 121 h 176"/>
              <a:gd name="T6" fmla="*/ 65 w 176"/>
              <a:gd name="T7" fmla="*/ 145 h 176"/>
              <a:gd name="T8" fmla="*/ 64 w 176"/>
              <a:gd name="T9" fmla="*/ 148 h 176"/>
              <a:gd name="T10" fmla="*/ 68 w 176"/>
              <a:gd name="T11" fmla="*/ 152 h 176"/>
              <a:gd name="T12" fmla="*/ 82 w 176"/>
              <a:gd name="T13" fmla="*/ 152 h 176"/>
              <a:gd name="T14" fmla="*/ 65 w 176"/>
              <a:gd name="T15" fmla="*/ 169 h 176"/>
              <a:gd name="T16" fmla="*/ 64 w 176"/>
              <a:gd name="T17" fmla="*/ 172 h 176"/>
              <a:gd name="T18" fmla="*/ 68 w 176"/>
              <a:gd name="T19" fmla="*/ 176 h 176"/>
              <a:gd name="T20" fmla="*/ 71 w 176"/>
              <a:gd name="T21" fmla="*/ 175 h 176"/>
              <a:gd name="T22" fmla="*/ 95 w 176"/>
              <a:gd name="T23" fmla="*/ 151 h 176"/>
              <a:gd name="T24" fmla="*/ 96 w 176"/>
              <a:gd name="T25" fmla="*/ 148 h 176"/>
              <a:gd name="T26" fmla="*/ 92 w 176"/>
              <a:gd name="T27" fmla="*/ 144 h 176"/>
              <a:gd name="T28" fmla="*/ 92 w 176"/>
              <a:gd name="T29" fmla="*/ 144 h 176"/>
              <a:gd name="T30" fmla="*/ 78 w 176"/>
              <a:gd name="T31" fmla="*/ 144 h 176"/>
              <a:gd name="T32" fmla="*/ 95 w 176"/>
              <a:gd name="T33" fmla="*/ 127 h 176"/>
              <a:gd name="T34" fmla="*/ 96 w 176"/>
              <a:gd name="T35" fmla="*/ 124 h 176"/>
              <a:gd name="T36" fmla="*/ 52 w 176"/>
              <a:gd name="T37" fmla="*/ 128 h 176"/>
              <a:gd name="T38" fmla="*/ 49 w 176"/>
              <a:gd name="T39" fmla="*/ 129 h 176"/>
              <a:gd name="T40" fmla="*/ 25 w 176"/>
              <a:gd name="T41" fmla="*/ 153 h 176"/>
              <a:gd name="T42" fmla="*/ 24 w 176"/>
              <a:gd name="T43" fmla="*/ 156 h 176"/>
              <a:gd name="T44" fmla="*/ 28 w 176"/>
              <a:gd name="T45" fmla="*/ 160 h 176"/>
              <a:gd name="T46" fmla="*/ 31 w 176"/>
              <a:gd name="T47" fmla="*/ 159 h 176"/>
              <a:gd name="T48" fmla="*/ 55 w 176"/>
              <a:gd name="T49" fmla="*/ 135 h 176"/>
              <a:gd name="T50" fmla="*/ 56 w 176"/>
              <a:gd name="T51" fmla="*/ 132 h 176"/>
              <a:gd name="T52" fmla="*/ 52 w 176"/>
              <a:gd name="T53" fmla="*/ 128 h 176"/>
              <a:gd name="T54" fmla="*/ 136 w 176"/>
              <a:gd name="T55" fmla="*/ 128 h 176"/>
              <a:gd name="T56" fmla="*/ 133 w 176"/>
              <a:gd name="T57" fmla="*/ 129 h 176"/>
              <a:gd name="T58" fmla="*/ 109 w 176"/>
              <a:gd name="T59" fmla="*/ 153 h 176"/>
              <a:gd name="T60" fmla="*/ 108 w 176"/>
              <a:gd name="T61" fmla="*/ 156 h 176"/>
              <a:gd name="T62" fmla="*/ 112 w 176"/>
              <a:gd name="T63" fmla="*/ 160 h 176"/>
              <a:gd name="T64" fmla="*/ 115 w 176"/>
              <a:gd name="T65" fmla="*/ 159 h 176"/>
              <a:gd name="T66" fmla="*/ 139 w 176"/>
              <a:gd name="T67" fmla="*/ 135 h 176"/>
              <a:gd name="T68" fmla="*/ 140 w 176"/>
              <a:gd name="T69" fmla="*/ 132 h 176"/>
              <a:gd name="T70" fmla="*/ 136 w 176"/>
              <a:gd name="T71" fmla="*/ 128 h 176"/>
              <a:gd name="T72" fmla="*/ 152 w 176"/>
              <a:gd name="T73" fmla="*/ 41 h 176"/>
              <a:gd name="T74" fmla="*/ 152 w 176"/>
              <a:gd name="T75" fmla="*/ 40 h 176"/>
              <a:gd name="T76" fmla="*/ 128 w 176"/>
              <a:gd name="T77" fmla="*/ 16 h 176"/>
              <a:gd name="T78" fmla="*/ 112 w 176"/>
              <a:gd name="T79" fmla="*/ 22 h 176"/>
              <a:gd name="T80" fmla="*/ 72 w 176"/>
              <a:gd name="T81" fmla="*/ 0 h 176"/>
              <a:gd name="T82" fmla="*/ 25 w 176"/>
              <a:gd name="T83" fmla="*/ 41 h 176"/>
              <a:gd name="T84" fmla="*/ 0 w 176"/>
              <a:gd name="T85" fmla="*/ 72 h 176"/>
              <a:gd name="T86" fmla="*/ 32 w 176"/>
              <a:gd name="T87" fmla="*/ 104 h 176"/>
              <a:gd name="T88" fmla="*/ 144 w 176"/>
              <a:gd name="T89" fmla="*/ 104 h 176"/>
              <a:gd name="T90" fmla="*/ 176 w 176"/>
              <a:gd name="T91" fmla="*/ 72 h 176"/>
              <a:gd name="T92" fmla="*/ 152 w 176"/>
              <a:gd name="T93" fmla="*/ 41 h 176"/>
              <a:gd name="T94" fmla="*/ 144 w 176"/>
              <a:gd name="T95" fmla="*/ 96 h 176"/>
              <a:gd name="T96" fmla="*/ 32 w 176"/>
              <a:gd name="T97" fmla="*/ 96 h 176"/>
              <a:gd name="T98" fmla="*/ 8 w 176"/>
              <a:gd name="T99" fmla="*/ 72 h 176"/>
              <a:gd name="T100" fmla="*/ 26 w 176"/>
              <a:gd name="T101" fmla="*/ 49 h 176"/>
              <a:gd name="T102" fmla="*/ 32 w 176"/>
              <a:gd name="T103" fmla="*/ 42 h 176"/>
              <a:gd name="T104" fmla="*/ 72 w 176"/>
              <a:gd name="T105" fmla="*/ 8 h 176"/>
              <a:gd name="T106" fmla="*/ 102 w 176"/>
              <a:gd name="T107" fmla="*/ 22 h 176"/>
              <a:gd name="T108" fmla="*/ 111 w 176"/>
              <a:gd name="T109" fmla="*/ 30 h 176"/>
              <a:gd name="T110" fmla="*/ 112 w 176"/>
              <a:gd name="T111" fmla="*/ 30 h 176"/>
              <a:gd name="T112" fmla="*/ 117 w 176"/>
              <a:gd name="T113" fmla="*/ 28 h 176"/>
              <a:gd name="T114" fmla="*/ 128 w 176"/>
              <a:gd name="T115" fmla="*/ 24 h 176"/>
              <a:gd name="T116" fmla="*/ 144 w 176"/>
              <a:gd name="T117" fmla="*/ 40 h 176"/>
              <a:gd name="T118" fmla="*/ 144 w 176"/>
              <a:gd name="T119" fmla="*/ 41 h 176"/>
              <a:gd name="T120" fmla="*/ 150 w 176"/>
              <a:gd name="T121" fmla="*/ 49 h 176"/>
              <a:gd name="T122" fmla="*/ 168 w 176"/>
              <a:gd name="T123" fmla="*/ 72 h 176"/>
              <a:gd name="T124" fmla="*/ 144 w 176"/>
              <a:gd name="T125" fmla="*/ 9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6" h="176">
                <a:moveTo>
                  <a:pt x="96" y="124"/>
                </a:moveTo>
                <a:cubicBezTo>
                  <a:pt x="96" y="122"/>
                  <a:pt x="94" y="120"/>
                  <a:pt x="92" y="120"/>
                </a:cubicBezTo>
                <a:cubicBezTo>
                  <a:pt x="91" y="120"/>
                  <a:pt x="90" y="120"/>
                  <a:pt x="89" y="121"/>
                </a:cubicBezTo>
                <a:cubicBezTo>
                  <a:pt x="65" y="145"/>
                  <a:pt x="65" y="145"/>
                  <a:pt x="65" y="145"/>
                </a:cubicBezTo>
                <a:cubicBezTo>
                  <a:pt x="64" y="146"/>
                  <a:pt x="64" y="147"/>
                  <a:pt x="64" y="148"/>
                </a:cubicBezTo>
                <a:cubicBezTo>
                  <a:pt x="64" y="150"/>
                  <a:pt x="66" y="152"/>
                  <a:pt x="68" y="152"/>
                </a:cubicBezTo>
                <a:cubicBezTo>
                  <a:pt x="82" y="152"/>
                  <a:pt x="82" y="152"/>
                  <a:pt x="82" y="152"/>
                </a:cubicBezTo>
                <a:cubicBezTo>
                  <a:pt x="65" y="169"/>
                  <a:pt x="65" y="169"/>
                  <a:pt x="65" y="169"/>
                </a:cubicBezTo>
                <a:cubicBezTo>
                  <a:pt x="64" y="170"/>
                  <a:pt x="64" y="171"/>
                  <a:pt x="64" y="172"/>
                </a:cubicBezTo>
                <a:cubicBezTo>
                  <a:pt x="64" y="174"/>
                  <a:pt x="66" y="176"/>
                  <a:pt x="68" y="176"/>
                </a:cubicBezTo>
                <a:cubicBezTo>
                  <a:pt x="69" y="176"/>
                  <a:pt x="70" y="176"/>
                  <a:pt x="71" y="175"/>
                </a:cubicBezTo>
                <a:cubicBezTo>
                  <a:pt x="95" y="151"/>
                  <a:pt x="95" y="151"/>
                  <a:pt x="95" y="151"/>
                </a:cubicBezTo>
                <a:cubicBezTo>
                  <a:pt x="96" y="150"/>
                  <a:pt x="96" y="149"/>
                  <a:pt x="96" y="148"/>
                </a:cubicBezTo>
                <a:cubicBezTo>
                  <a:pt x="96" y="146"/>
                  <a:pt x="94" y="144"/>
                  <a:pt x="92" y="144"/>
                </a:cubicBezTo>
                <a:cubicBezTo>
                  <a:pt x="92" y="144"/>
                  <a:pt x="92" y="144"/>
                  <a:pt x="92" y="144"/>
                </a:cubicBezTo>
                <a:cubicBezTo>
                  <a:pt x="78" y="144"/>
                  <a:pt x="78" y="144"/>
                  <a:pt x="78" y="144"/>
                </a:cubicBezTo>
                <a:cubicBezTo>
                  <a:pt x="95" y="127"/>
                  <a:pt x="95" y="127"/>
                  <a:pt x="95" y="127"/>
                </a:cubicBezTo>
                <a:cubicBezTo>
                  <a:pt x="96" y="126"/>
                  <a:pt x="96" y="125"/>
                  <a:pt x="96" y="124"/>
                </a:cubicBezTo>
                <a:moveTo>
                  <a:pt x="52" y="128"/>
                </a:moveTo>
                <a:cubicBezTo>
                  <a:pt x="51" y="128"/>
                  <a:pt x="50" y="128"/>
                  <a:pt x="49" y="129"/>
                </a:cubicBezTo>
                <a:cubicBezTo>
                  <a:pt x="25" y="153"/>
                  <a:pt x="25" y="153"/>
                  <a:pt x="25" y="153"/>
                </a:cubicBezTo>
                <a:cubicBezTo>
                  <a:pt x="24" y="154"/>
                  <a:pt x="24" y="155"/>
                  <a:pt x="24" y="156"/>
                </a:cubicBezTo>
                <a:cubicBezTo>
                  <a:pt x="24" y="158"/>
                  <a:pt x="26" y="160"/>
                  <a:pt x="28" y="160"/>
                </a:cubicBezTo>
                <a:cubicBezTo>
                  <a:pt x="29" y="160"/>
                  <a:pt x="30" y="160"/>
                  <a:pt x="31" y="159"/>
                </a:cubicBezTo>
                <a:cubicBezTo>
                  <a:pt x="55" y="135"/>
                  <a:pt x="55" y="135"/>
                  <a:pt x="55" y="135"/>
                </a:cubicBezTo>
                <a:cubicBezTo>
                  <a:pt x="56" y="134"/>
                  <a:pt x="56" y="133"/>
                  <a:pt x="56" y="132"/>
                </a:cubicBezTo>
                <a:cubicBezTo>
                  <a:pt x="56" y="130"/>
                  <a:pt x="54" y="128"/>
                  <a:pt x="52" y="128"/>
                </a:cubicBezTo>
                <a:moveTo>
                  <a:pt x="136" y="128"/>
                </a:moveTo>
                <a:cubicBezTo>
                  <a:pt x="135" y="128"/>
                  <a:pt x="134" y="128"/>
                  <a:pt x="133" y="129"/>
                </a:cubicBezTo>
                <a:cubicBezTo>
                  <a:pt x="109" y="153"/>
                  <a:pt x="109" y="153"/>
                  <a:pt x="109" y="153"/>
                </a:cubicBezTo>
                <a:cubicBezTo>
                  <a:pt x="108" y="154"/>
                  <a:pt x="108" y="155"/>
                  <a:pt x="108" y="156"/>
                </a:cubicBezTo>
                <a:cubicBezTo>
                  <a:pt x="108" y="158"/>
                  <a:pt x="110" y="160"/>
                  <a:pt x="112" y="160"/>
                </a:cubicBezTo>
                <a:cubicBezTo>
                  <a:pt x="113" y="160"/>
                  <a:pt x="114" y="160"/>
                  <a:pt x="115" y="159"/>
                </a:cubicBezTo>
                <a:cubicBezTo>
                  <a:pt x="139" y="135"/>
                  <a:pt x="139" y="135"/>
                  <a:pt x="139" y="135"/>
                </a:cubicBezTo>
                <a:cubicBezTo>
                  <a:pt x="140" y="134"/>
                  <a:pt x="140" y="133"/>
                  <a:pt x="140" y="132"/>
                </a:cubicBezTo>
                <a:cubicBezTo>
                  <a:pt x="140" y="130"/>
                  <a:pt x="138" y="128"/>
                  <a:pt x="136" y="128"/>
                </a:cubicBezTo>
                <a:moveTo>
                  <a:pt x="152" y="41"/>
                </a:moveTo>
                <a:cubicBezTo>
                  <a:pt x="152" y="41"/>
                  <a:pt x="152" y="40"/>
                  <a:pt x="152" y="40"/>
                </a:cubicBezTo>
                <a:cubicBezTo>
                  <a:pt x="152" y="27"/>
                  <a:pt x="141" y="16"/>
                  <a:pt x="128" y="16"/>
                </a:cubicBezTo>
                <a:cubicBezTo>
                  <a:pt x="122" y="16"/>
                  <a:pt x="116" y="18"/>
                  <a:pt x="112" y="22"/>
                </a:cubicBezTo>
                <a:cubicBezTo>
                  <a:pt x="104" y="9"/>
                  <a:pt x="89" y="0"/>
                  <a:pt x="72" y="0"/>
                </a:cubicBezTo>
                <a:cubicBezTo>
                  <a:pt x="48" y="0"/>
                  <a:pt x="28" y="18"/>
                  <a:pt x="25" y="41"/>
                </a:cubicBezTo>
                <a:cubicBezTo>
                  <a:pt x="10" y="44"/>
                  <a:pt x="0" y="57"/>
                  <a:pt x="0" y="72"/>
                </a:cubicBezTo>
                <a:cubicBezTo>
                  <a:pt x="0" y="90"/>
                  <a:pt x="14" y="104"/>
                  <a:pt x="32" y="104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62" y="104"/>
                  <a:pt x="176" y="90"/>
                  <a:pt x="176" y="72"/>
                </a:cubicBezTo>
                <a:cubicBezTo>
                  <a:pt x="176" y="57"/>
                  <a:pt x="166" y="45"/>
                  <a:pt x="152" y="41"/>
                </a:cubicBezTo>
                <a:moveTo>
                  <a:pt x="144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19" y="96"/>
                  <a:pt x="8" y="85"/>
                  <a:pt x="8" y="72"/>
                </a:cubicBezTo>
                <a:cubicBezTo>
                  <a:pt x="8" y="61"/>
                  <a:pt x="16" y="51"/>
                  <a:pt x="26" y="49"/>
                </a:cubicBezTo>
                <a:cubicBezTo>
                  <a:pt x="30" y="48"/>
                  <a:pt x="32" y="45"/>
                  <a:pt x="32" y="42"/>
                </a:cubicBezTo>
                <a:cubicBezTo>
                  <a:pt x="35" y="23"/>
                  <a:pt x="52" y="8"/>
                  <a:pt x="72" y="8"/>
                </a:cubicBezTo>
                <a:cubicBezTo>
                  <a:pt x="86" y="8"/>
                  <a:pt x="94" y="11"/>
                  <a:pt x="102" y="22"/>
                </a:cubicBezTo>
                <a:cubicBezTo>
                  <a:pt x="103" y="24"/>
                  <a:pt x="109" y="30"/>
                  <a:pt x="111" y="30"/>
                </a:cubicBezTo>
                <a:cubicBezTo>
                  <a:pt x="111" y="30"/>
                  <a:pt x="112" y="30"/>
                  <a:pt x="112" y="30"/>
                </a:cubicBezTo>
                <a:cubicBezTo>
                  <a:pt x="114" y="30"/>
                  <a:pt x="116" y="29"/>
                  <a:pt x="117" y="28"/>
                </a:cubicBezTo>
                <a:cubicBezTo>
                  <a:pt x="120" y="25"/>
                  <a:pt x="124" y="24"/>
                  <a:pt x="128" y="24"/>
                </a:cubicBezTo>
                <a:cubicBezTo>
                  <a:pt x="137" y="24"/>
                  <a:pt x="144" y="31"/>
                  <a:pt x="144" y="40"/>
                </a:cubicBezTo>
                <a:cubicBezTo>
                  <a:pt x="144" y="41"/>
                  <a:pt x="144" y="41"/>
                  <a:pt x="144" y="41"/>
                </a:cubicBezTo>
                <a:cubicBezTo>
                  <a:pt x="144" y="44"/>
                  <a:pt x="146" y="48"/>
                  <a:pt x="150" y="49"/>
                </a:cubicBezTo>
                <a:cubicBezTo>
                  <a:pt x="161" y="52"/>
                  <a:pt x="168" y="61"/>
                  <a:pt x="168" y="72"/>
                </a:cubicBezTo>
                <a:cubicBezTo>
                  <a:pt x="168" y="85"/>
                  <a:pt x="157" y="96"/>
                  <a:pt x="144" y="9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9" name="Freeform 364">
            <a:extLst>
              <a:ext uri="{FF2B5EF4-FFF2-40B4-BE49-F238E27FC236}">
                <a16:creationId xmlns:a16="http://schemas.microsoft.com/office/drawing/2014/main" id="{0A7E7B6A-05CC-450E-847A-02474424C959}"/>
              </a:ext>
            </a:extLst>
          </p:cNvPr>
          <p:cNvSpPr>
            <a:spLocks noEditPoints="1"/>
          </p:cNvSpPr>
          <p:nvPr/>
        </p:nvSpPr>
        <p:spPr bwMode="auto">
          <a:xfrm>
            <a:off x="20788630" y="9331996"/>
            <a:ext cx="600075" cy="600075"/>
          </a:xfrm>
          <a:custGeom>
            <a:avLst/>
            <a:gdLst>
              <a:gd name="T0" fmla="*/ 152 w 176"/>
              <a:gd name="T1" fmla="*/ 41 h 176"/>
              <a:gd name="T2" fmla="*/ 152 w 176"/>
              <a:gd name="T3" fmla="*/ 40 h 176"/>
              <a:gd name="T4" fmla="*/ 128 w 176"/>
              <a:gd name="T5" fmla="*/ 16 h 176"/>
              <a:gd name="T6" fmla="*/ 112 w 176"/>
              <a:gd name="T7" fmla="*/ 22 h 176"/>
              <a:gd name="T8" fmla="*/ 72 w 176"/>
              <a:gd name="T9" fmla="*/ 0 h 176"/>
              <a:gd name="T10" fmla="*/ 25 w 176"/>
              <a:gd name="T11" fmla="*/ 41 h 176"/>
              <a:gd name="T12" fmla="*/ 0 w 176"/>
              <a:gd name="T13" fmla="*/ 72 h 176"/>
              <a:gd name="T14" fmla="*/ 32 w 176"/>
              <a:gd name="T15" fmla="*/ 104 h 176"/>
              <a:gd name="T16" fmla="*/ 144 w 176"/>
              <a:gd name="T17" fmla="*/ 104 h 176"/>
              <a:gd name="T18" fmla="*/ 176 w 176"/>
              <a:gd name="T19" fmla="*/ 72 h 176"/>
              <a:gd name="T20" fmla="*/ 152 w 176"/>
              <a:gd name="T21" fmla="*/ 41 h 176"/>
              <a:gd name="T22" fmla="*/ 144 w 176"/>
              <a:gd name="T23" fmla="*/ 96 h 176"/>
              <a:gd name="T24" fmla="*/ 32 w 176"/>
              <a:gd name="T25" fmla="*/ 96 h 176"/>
              <a:gd name="T26" fmla="*/ 8 w 176"/>
              <a:gd name="T27" fmla="*/ 72 h 176"/>
              <a:gd name="T28" fmla="*/ 26 w 176"/>
              <a:gd name="T29" fmla="*/ 49 h 176"/>
              <a:gd name="T30" fmla="*/ 32 w 176"/>
              <a:gd name="T31" fmla="*/ 42 h 176"/>
              <a:gd name="T32" fmla="*/ 72 w 176"/>
              <a:gd name="T33" fmla="*/ 8 h 176"/>
              <a:gd name="T34" fmla="*/ 102 w 176"/>
              <a:gd name="T35" fmla="*/ 22 h 176"/>
              <a:gd name="T36" fmla="*/ 111 w 176"/>
              <a:gd name="T37" fmla="*/ 30 h 176"/>
              <a:gd name="T38" fmla="*/ 112 w 176"/>
              <a:gd name="T39" fmla="*/ 30 h 176"/>
              <a:gd name="T40" fmla="*/ 117 w 176"/>
              <a:gd name="T41" fmla="*/ 28 h 176"/>
              <a:gd name="T42" fmla="*/ 128 w 176"/>
              <a:gd name="T43" fmla="*/ 24 h 176"/>
              <a:gd name="T44" fmla="*/ 144 w 176"/>
              <a:gd name="T45" fmla="*/ 40 h 176"/>
              <a:gd name="T46" fmla="*/ 144 w 176"/>
              <a:gd name="T47" fmla="*/ 41 h 176"/>
              <a:gd name="T48" fmla="*/ 150 w 176"/>
              <a:gd name="T49" fmla="*/ 49 h 176"/>
              <a:gd name="T50" fmla="*/ 168 w 176"/>
              <a:gd name="T51" fmla="*/ 72 h 176"/>
              <a:gd name="T52" fmla="*/ 144 w 176"/>
              <a:gd name="T53" fmla="*/ 96 h 176"/>
              <a:gd name="T54" fmla="*/ 96 w 176"/>
              <a:gd name="T55" fmla="*/ 124 h 176"/>
              <a:gd name="T56" fmla="*/ 92 w 176"/>
              <a:gd name="T57" fmla="*/ 120 h 176"/>
              <a:gd name="T58" fmla="*/ 89 w 176"/>
              <a:gd name="T59" fmla="*/ 121 h 176"/>
              <a:gd name="T60" fmla="*/ 65 w 176"/>
              <a:gd name="T61" fmla="*/ 145 h 176"/>
              <a:gd name="T62" fmla="*/ 64 w 176"/>
              <a:gd name="T63" fmla="*/ 148 h 176"/>
              <a:gd name="T64" fmla="*/ 68 w 176"/>
              <a:gd name="T65" fmla="*/ 152 h 176"/>
              <a:gd name="T66" fmla="*/ 82 w 176"/>
              <a:gd name="T67" fmla="*/ 152 h 176"/>
              <a:gd name="T68" fmla="*/ 65 w 176"/>
              <a:gd name="T69" fmla="*/ 169 h 176"/>
              <a:gd name="T70" fmla="*/ 64 w 176"/>
              <a:gd name="T71" fmla="*/ 172 h 176"/>
              <a:gd name="T72" fmla="*/ 68 w 176"/>
              <a:gd name="T73" fmla="*/ 176 h 176"/>
              <a:gd name="T74" fmla="*/ 71 w 176"/>
              <a:gd name="T75" fmla="*/ 175 h 176"/>
              <a:gd name="T76" fmla="*/ 95 w 176"/>
              <a:gd name="T77" fmla="*/ 151 h 176"/>
              <a:gd name="T78" fmla="*/ 96 w 176"/>
              <a:gd name="T79" fmla="*/ 148 h 176"/>
              <a:gd name="T80" fmla="*/ 92 w 176"/>
              <a:gd name="T81" fmla="*/ 144 h 176"/>
              <a:gd name="T82" fmla="*/ 92 w 176"/>
              <a:gd name="T83" fmla="*/ 144 h 176"/>
              <a:gd name="T84" fmla="*/ 78 w 176"/>
              <a:gd name="T85" fmla="*/ 144 h 176"/>
              <a:gd name="T86" fmla="*/ 95 w 176"/>
              <a:gd name="T87" fmla="*/ 127 h 176"/>
              <a:gd name="T88" fmla="*/ 96 w 176"/>
              <a:gd name="T89" fmla="*/ 12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76" h="176">
                <a:moveTo>
                  <a:pt x="152" y="41"/>
                </a:moveTo>
                <a:cubicBezTo>
                  <a:pt x="152" y="41"/>
                  <a:pt x="152" y="40"/>
                  <a:pt x="152" y="40"/>
                </a:cubicBezTo>
                <a:cubicBezTo>
                  <a:pt x="152" y="27"/>
                  <a:pt x="141" y="16"/>
                  <a:pt x="128" y="16"/>
                </a:cubicBezTo>
                <a:cubicBezTo>
                  <a:pt x="122" y="16"/>
                  <a:pt x="116" y="18"/>
                  <a:pt x="112" y="22"/>
                </a:cubicBezTo>
                <a:cubicBezTo>
                  <a:pt x="104" y="9"/>
                  <a:pt x="89" y="0"/>
                  <a:pt x="72" y="0"/>
                </a:cubicBezTo>
                <a:cubicBezTo>
                  <a:pt x="48" y="0"/>
                  <a:pt x="28" y="18"/>
                  <a:pt x="25" y="41"/>
                </a:cubicBezTo>
                <a:cubicBezTo>
                  <a:pt x="10" y="44"/>
                  <a:pt x="0" y="57"/>
                  <a:pt x="0" y="72"/>
                </a:cubicBezTo>
                <a:cubicBezTo>
                  <a:pt x="0" y="90"/>
                  <a:pt x="14" y="104"/>
                  <a:pt x="32" y="104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62" y="104"/>
                  <a:pt x="176" y="90"/>
                  <a:pt x="176" y="72"/>
                </a:cubicBezTo>
                <a:cubicBezTo>
                  <a:pt x="176" y="57"/>
                  <a:pt x="166" y="45"/>
                  <a:pt x="152" y="41"/>
                </a:cubicBezTo>
                <a:moveTo>
                  <a:pt x="144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19" y="96"/>
                  <a:pt x="8" y="85"/>
                  <a:pt x="8" y="72"/>
                </a:cubicBezTo>
                <a:cubicBezTo>
                  <a:pt x="8" y="61"/>
                  <a:pt x="16" y="51"/>
                  <a:pt x="26" y="49"/>
                </a:cubicBezTo>
                <a:cubicBezTo>
                  <a:pt x="30" y="48"/>
                  <a:pt x="32" y="45"/>
                  <a:pt x="32" y="42"/>
                </a:cubicBezTo>
                <a:cubicBezTo>
                  <a:pt x="35" y="23"/>
                  <a:pt x="52" y="8"/>
                  <a:pt x="72" y="8"/>
                </a:cubicBezTo>
                <a:cubicBezTo>
                  <a:pt x="86" y="8"/>
                  <a:pt x="94" y="11"/>
                  <a:pt x="102" y="22"/>
                </a:cubicBezTo>
                <a:cubicBezTo>
                  <a:pt x="103" y="24"/>
                  <a:pt x="109" y="30"/>
                  <a:pt x="111" y="30"/>
                </a:cubicBezTo>
                <a:cubicBezTo>
                  <a:pt x="111" y="30"/>
                  <a:pt x="112" y="30"/>
                  <a:pt x="112" y="30"/>
                </a:cubicBezTo>
                <a:cubicBezTo>
                  <a:pt x="114" y="30"/>
                  <a:pt x="116" y="29"/>
                  <a:pt x="117" y="28"/>
                </a:cubicBezTo>
                <a:cubicBezTo>
                  <a:pt x="120" y="25"/>
                  <a:pt x="124" y="24"/>
                  <a:pt x="128" y="24"/>
                </a:cubicBezTo>
                <a:cubicBezTo>
                  <a:pt x="137" y="24"/>
                  <a:pt x="144" y="31"/>
                  <a:pt x="144" y="40"/>
                </a:cubicBezTo>
                <a:cubicBezTo>
                  <a:pt x="144" y="41"/>
                  <a:pt x="144" y="41"/>
                  <a:pt x="144" y="41"/>
                </a:cubicBezTo>
                <a:cubicBezTo>
                  <a:pt x="144" y="44"/>
                  <a:pt x="146" y="48"/>
                  <a:pt x="150" y="49"/>
                </a:cubicBezTo>
                <a:cubicBezTo>
                  <a:pt x="161" y="52"/>
                  <a:pt x="168" y="61"/>
                  <a:pt x="168" y="72"/>
                </a:cubicBezTo>
                <a:cubicBezTo>
                  <a:pt x="168" y="85"/>
                  <a:pt x="157" y="96"/>
                  <a:pt x="144" y="96"/>
                </a:cubicBezTo>
                <a:moveTo>
                  <a:pt x="96" y="124"/>
                </a:moveTo>
                <a:cubicBezTo>
                  <a:pt x="96" y="122"/>
                  <a:pt x="94" y="120"/>
                  <a:pt x="92" y="120"/>
                </a:cubicBezTo>
                <a:cubicBezTo>
                  <a:pt x="91" y="120"/>
                  <a:pt x="90" y="120"/>
                  <a:pt x="89" y="121"/>
                </a:cubicBezTo>
                <a:cubicBezTo>
                  <a:pt x="65" y="145"/>
                  <a:pt x="65" y="145"/>
                  <a:pt x="65" y="145"/>
                </a:cubicBezTo>
                <a:cubicBezTo>
                  <a:pt x="64" y="146"/>
                  <a:pt x="64" y="147"/>
                  <a:pt x="64" y="148"/>
                </a:cubicBezTo>
                <a:cubicBezTo>
                  <a:pt x="64" y="150"/>
                  <a:pt x="66" y="152"/>
                  <a:pt x="68" y="152"/>
                </a:cubicBezTo>
                <a:cubicBezTo>
                  <a:pt x="82" y="152"/>
                  <a:pt x="82" y="152"/>
                  <a:pt x="82" y="152"/>
                </a:cubicBezTo>
                <a:cubicBezTo>
                  <a:pt x="65" y="169"/>
                  <a:pt x="65" y="169"/>
                  <a:pt x="65" y="169"/>
                </a:cubicBezTo>
                <a:cubicBezTo>
                  <a:pt x="64" y="170"/>
                  <a:pt x="64" y="171"/>
                  <a:pt x="64" y="172"/>
                </a:cubicBezTo>
                <a:cubicBezTo>
                  <a:pt x="64" y="174"/>
                  <a:pt x="66" y="176"/>
                  <a:pt x="68" y="176"/>
                </a:cubicBezTo>
                <a:cubicBezTo>
                  <a:pt x="69" y="176"/>
                  <a:pt x="70" y="176"/>
                  <a:pt x="71" y="175"/>
                </a:cubicBezTo>
                <a:cubicBezTo>
                  <a:pt x="95" y="151"/>
                  <a:pt x="95" y="151"/>
                  <a:pt x="95" y="151"/>
                </a:cubicBezTo>
                <a:cubicBezTo>
                  <a:pt x="96" y="150"/>
                  <a:pt x="96" y="149"/>
                  <a:pt x="96" y="148"/>
                </a:cubicBezTo>
                <a:cubicBezTo>
                  <a:pt x="96" y="146"/>
                  <a:pt x="94" y="144"/>
                  <a:pt x="92" y="144"/>
                </a:cubicBezTo>
                <a:cubicBezTo>
                  <a:pt x="92" y="144"/>
                  <a:pt x="92" y="144"/>
                  <a:pt x="92" y="144"/>
                </a:cubicBezTo>
                <a:cubicBezTo>
                  <a:pt x="78" y="144"/>
                  <a:pt x="78" y="144"/>
                  <a:pt x="78" y="144"/>
                </a:cubicBezTo>
                <a:cubicBezTo>
                  <a:pt x="95" y="127"/>
                  <a:pt x="95" y="127"/>
                  <a:pt x="95" y="127"/>
                </a:cubicBezTo>
                <a:cubicBezTo>
                  <a:pt x="96" y="126"/>
                  <a:pt x="96" y="125"/>
                  <a:pt x="96" y="12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0" name="Freeform 365">
            <a:extLst>
              <a:ext uri="{FF2B5EF4-FFF2-40B4-BE49-F238E27FC236}">
                <a16:creationId xmlns:a16="http://schemas.microsoft.com/office/drawing/2014/main" id="{C83FD5D2-AFD5-497B-9159-1B3EDDFE10D7}"/>
              </a:ext>
            </a:extLst>
          </p:cNvPr>
          <p:cNvSpPr>
            <a:spLocks noEditPoints="1"/>
          </p:cNvSpPr>
          <p:nvPr/>
        </p:nvSpPr>
        <p:spPr bwMode="auto">
          <a:xfrm>
            <a:off x="21934805" y="9373271"/>
            <a:ext cx="600075" cy="517525"/>
          </a:xfrm>
          <a:custGeom>
            <a:avLst/>
            <a:gdLst>
              <a:gd name="T0" fmla="*/ 20 w 176"/>
              <a:gd name="T1" fmla="*/ 48 h 152"/>
              <a:gd name="T2" fmla="*/ 80 w 176"/>
              <a:gd name="T3" fmla="*/ 48 h 152"/>
              <a:gd name="T4" fmla="*/ 104 w 176"/>
              <a:gd name="T5" fmla="*/ 24 h 152"/>
              <a:gd name="T6" fmla="*/ 80 w 176"/>
              <a:gd name="T7" fmla="*/ 0 h 152"/>
              <a:gd name="T8" fmla="*/ 76 w 176"/>
              <a:gd name="T9" fmla="*/ 0 h 152"/>
              <a:gd name="T10" fmla="*/ 72 w 176"/>
              <a:gd name="T11" fmla="*/ 4 h 152"/>
              <a:gd name="T12" fmla="*/ 76 w 176"/>
              <a:gd name="T13" fmla="*/ 8 h 152"/>
              <a:gd name="T14" fmla="*/ 80 w 176"/>
              <a:gd name="T15" fmla="*/ 8 h 152"/>
              <a:gd name="T16" fmla="*/ 96 w 176"/>
              <a:gd name="T17" fmla="*/ 24 h 152"/>
              <a:gd name="T18" fmla="*/ 80 w 176"/>
              <a:gd name="T19" fmla="*/ 40 h 152"/>
              <a:gd name="T20" fmla="*/ 62 w 176"/>
              <a:gd name="T21" fmla="*/ 40 h 152"/>
              <a:gd name="T22" fmla="*/ 20 w 176"/>
              <a:gd name="T23" fmla="*/ 40 h 152"/>
              <a:gd name="T24" fmla="*/ 16 w 176"/>
              <a:gd name="T25" fmla="*/ 44 h 152"/>
              <a:gd name="T26" fmla="*/ 20 w 176"/>
              <a:gd name="T27" fmla="*/ 48 h 152"/>
              <a:gd name="T28" fmla="*/ 144 w 176"/>
              <a:gd name="T29" fmla="*/ 48 h 152"/>
              <a:gd name="T30" fmla="*/ 128 w 176"/>
              <a:gd name="T31" fmla="*/ 32 h 152"/>
              <a:gd name="T32" fmla="*/ 124 w 176"/>
              <a:gd name="T33" fmla="*/ 32 h 152"/>
              <a:gd name="T34" fmla="*/ 120 w 176"/>
              <a:gd name="T35" fmla="*/ 36 h 152"/>
              <a:gd name="T36" fmla="*/ 124 w 176"/>
              <a:gd name="T37" fmla="*/ 40 h 152"/>
              <a:gd name="T38" fmla="*/ 128 w 176"/>
              <a:gd name="T39" fmla="*/ 40 h 152"/>
              <a:gd name="T40" fmla="*/ 136 w 176"/>
              <a:gd name="T41" fmla="*/ 48 h 152"/>
              <a:gd name="T42" fmla="*/ 128 w 176"/>
              <a:gd name="T43" fmla="*/ 56 h 152"/>
              <a:gd name="T44" fmla="*/ 114 w 176"/>
              <a:gd name="T45" fmla="*/ 56 h 152"/>
              <a:gd name="T46" fmla="*/ 4 w 176"/>
              <a:gd name="T47" fmla="*/ 56 h 152"/>
              <a:gd name="T48" fmla="*/ 0 w 176"/>
              <a:gd name="T49" fmla="*/ 60 h 152"/>
              <a:gd name="T50" fmla="*/ 4 w 176"/>
              <a:gd name="T51" fmla="*/ 64 h 152"/>
              <a:gd name="T52" fmla="*/ 128 w 176"/>
              <a:gd name="T53" fmla="*/ 64 h 152"/>
              <a:gd name="T54" fmla="*/ 144 w 176"/>
              <a:gd name="T55" fmla="*/ 48 h 152"/>
              <a:gd name="T56" fmla="*/ 96 w 176"/>
              <a:gd name="T57" fmla="*/ 88 h 152"/>
              <a:gd name="T58" fmla="*/ 36 w 176"/>
              <a:gd name="T59" fmla="*/ 88 h 152"/>
              <a:gd name="T60" fmla="*/ 32 w 176"/>
              <a:gd name="T61" fmla="*/ 92 h 152"/>
              <a:gd name="T62" fmla="*/ 36 w 176"/>
              <a:gd name="T63" fmla="*/ 96 h 152"/>
              <a:gd name="T64" fmla="*/ 64 w 176"/>
              <a:gd name="T65" fmla="*/ 96 h 152"/>
              <a:gd name="T66" fmla="*/ 75 w 176"/>
              <a:gd name="T67" fmla="*/ 96 h 152"/>
              <a:gd name="T68" fmla="*/ 96 w 176"/>
              <a:gd name="T69" fmla="*/ 96 h 152"/>
              <a:gd name="T70" fmla="*/ 120 w 176"/>
              <a:gd name="T71" fmla="*/ 120 h 152"/>
              <a:gd name="T72" fmla="*/ 96 w 176"/>
              <a:gd name="T73" fmla="*/ 144 h 152"/>
              <a:gd name="T74" fmla="*/ 92 w 176"/>
              <a:gd name="T75" fmla="*/ 144 h 152"/>
              <a:gd name="T76" fmla="*/ 88 w 176"/>
              <a:gd name="T77" fmla="*/ 148 h 152"/>
              <a:gd name="T78" fmla="*/ 92 w 176"/>
              <a:gd name="T79" fmla="*/ 152 h 152"/>
              <a:gd name="T80" fmla="*/ 96 w 176"/>
              <a:gd name="T81" fmla="*/ 152 h 152"/>
              <a:gd name="T82" fmla="*/ 128 w 176"/>
              <a:gd name="T83" fmla="*/ 120 h 152"/>
              <a:gd name="T84" fmla="*/ 96 w 176"/>
              <a:gd name="T85" fmla="*/ 88 h 152"/>
              <a:gd name="T86" fmla="*/ 152 w 176"/>
              <a:gd name="T87" fmla="*/ 72 h 152"/>
              <a:gd name="T88" fmla="*/ 20 w 176"/>
              <a:gd name="T89" fmla="*/ 72 h 152"/>
              <a:gd name="T90" fmla="*/ 16 w 176"/>
              <a:gd name="T91" fmla="*/ 76 h 152"/>
              <a:gd name="T92" fmla="*/ 20 w 176"/>
              <a:gd name="T93" fmla="*/ 80 h 152"/>
              <a:gd name="T94" fmla="*/ 134 w 176"/>
              <a:gd name="T95" fmla="*/ 80 h 152"/>
              <a:gd name="T96" fmla="*/ 152 w 176"/>
              <a:gd name="T97" fmla="*/ 80 h 152"/>
              <a:gd name="T98" fmla="*/ 168 w 176"/>
              <a:gd name="T99" fmla="*/ 96 h 152"/>
              <a:gd name="T100" fmla="*/ 152 w 176"/>
              <a:gd name="T101" fmla="*/ 112 h 152"/>
              <a:gd name="T102" fmla="*/ 148 w 176"/>
              <a:gd name="T103" fmla="*/ 112 h 152"/>
              <a:gd name="T104" fmla="*/ 144 w 176"/>
              <a:gd name="T105" fmla="*/ 116 h 152"/>
              <a:gd name="T106" fmla="*/ 148 w 176"/>
              <a:gd name="T107" fmla="*/ 120 h 152"/>
              <a:gd name="T108" fmla="*/ 152 w 176"/>
              <a:gd name="T109" fmla="*/ 120 h 152"/>
              <a:gd name="T110" fmla="*/ 176 w 176"/>
              <a:gd name="T111" fmla="*/ 96 h 152"/>
              <a:gd name="T112" fmla="*/ 152 w 176"/>
              <a:gd name="T113" fmla="*/ 7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52">
                <a:moveTo>
                  <a:pt x="20" y="48"/>
                </a:moveTo>
                <a:cubicBezTo>
                  <a:pt x="80" y="48"/>
                  <a:pt x="80" y="48"/>
                  <a:pt x="80" y="48"/>
                </a:cubicBezTo>
                <a:cubicBezTo>
                  <a:pt x="93" y="48"/>
                  <a:pt x="104" y="37"/>
                  <a:pt x="104" y="24"/>
                </a:cubicBezTo>
                <a:cubicBezTo>
                  <a:pt x="104" y="11"/>
                  <a:pt x="93" y="0"/>
                  <a:pt x="80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4" y="0"/>
                  <a:pt x="72" y="2"/>
                  <a:pt x="72" y="4"/>
                </a:cubicBezTo>
                <a:cubicBezTo>
                  <a:pt x="72" y="6"/>
                  <a:pt x="74" y="8"/>
                  <a:pt x="7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9" y="8"/>
                  <a:pt x="96" y="15"/>
                  <a:pt x="96" y="24"/>
                </a:cubicBezTo>
                <a:cubicBezTo>
                  <a:pt x="96" y="33"/>
                  <a:pt x="89" y="40"/>
                  <a:pt x="80" y="40"/>
                </a:cubicBezTo>
                <a:cubicBezTo>
                  <a:pt x="62" y="40"/>
                  <a:pt x="62" y="40"/>
                  <a:pt x="62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18" y="40"/>
                  <a:pt x="16" y="42"/>
                  <a:pt x="16" y="44"/>
                </a:cubicBezTo>
                <a:cubicBezTo>
                  <a:pt x="16" y="46"/>
                  <a:pt x="18" y="48"/>
                  <a:pt x="20" y="48"/>
                </a:cubicBezTo>
                <a:moveTo>
                  <a:pt x="144" y="48"/>
                </a:moveTo>
                <a:cubicBezTo>
                  <a:pt x="144" y="39"/>
                  <a:pt x="137" y="32"/>
                  <a:pt x="128" y="32"/>
                </a:cubicBezTo>
                <a:cubicBezTo>
                  <a:pt x="124" y="32"/>
                  <a:pt x="124" y="32"/>
                  <a:pt x="124" y="32"/>
                </a:cubicBezTo>
                <a:cubicBezTo>
                  <a:pt x="122" y="32"/>
                  <a:pt x="120" y="34"/>
                  <a:pt x="120" y="36"/>
                </a:cubicBezTo>
                <a:cubicBezTo>
                  <a:pt x="120" y="38"/>
                  <a:pt x="122" y="40"/>
                  <a:pt x="124" y="40"/>
                </a:cubicBezTo>
                <a:cubicBezTo>
                  <a:pt x="128" y="40"/>
                  <a:pt x="128" y="40"/>
                  <a:pt x="128" y="40"/>
                </a:cubicBezTo>
                <a:cubicBezTo>
                  <a:pt x="132" y="40"/>
                  <a:pt x="136" y="44"/>
                  <a:pt x="136" y="48"/>
                </a:cubicBezTo>
                <a:cubicBezTo>
                  <a:pt x="136" y="52"/>
                  <a:pt x="132" y="56"/>
                  <a:pt x="128" y="56"/>
                </a:cubicBezTo>
                <a:cubicBezTo>
                  <a:pt x="114" y="56"/>
                  <a:pt x="114" y="56"/>
                  <a:pt x="114" y="56"/>
                </a:cubicBezTo>
                <a:cubicBezTo>
                  <a:pt x="4" y="56"/>
                  <a:pt x="4" y="56"/>
                  <a:pt x="4" y="56"/>
                </a:cubicBezTo>
                <a:cubicBezTo>
                  <a:pt x="2" y="56"/>
                  <a:pt x="0" y="58"/>
                  <a:pt x="0" y="60"/>
                </a:cubicBezTo>
                <a:cubicBezTo>
                  <a:pt x="0" y="62"/>
                  <a:pt x="2" y="64"/>
                  <a:pt x="4" y="64"/>
                </a:cubicBezTo>
                <a:cubicBezTo>
                  <a:pt x="128" y="64"/>
                  <a:pt x="128" y="64"/>
                  <a:pt x="128" y="64"/>
                </a:cubicBezTo>
                <a:cubicBezTo>
                  <a:pt x="137" y="64"/>
                  <a:pt x="144" y="57"/>
                  <a:pt x="144" y="48"/>
                </a:cubicBezTo>
                <a:moveTo>
                  <a:pt x="96" y="88"/>
                </a:moveTo>
                <a:cubicBezTo>
                  <a:pt x="36" y="88"/>
                  <a:pt x="36" y="88"/>
                  <a:pt x="36" y="88"/>
                </a:cubicBezTo>
                <a:cubicBezTo>
                  <a:pt x="34" y="88"/>
                  <a:pt x="32" y="90"/>
                  <a:pt x="32" y="92"/>
                </a:cubicBezTo>
                <a:cubicBezTo>
                  <a:pt x="32" y="94"/>
                  <a:pt x="34" y="96"/>
                  <a:pt x="36" y="96"/>
                </a:cubicBezTo>
                <a:cubicBezTo>
                  <a:pt x="64" y="96"/>
                  <a:pt x="64" y="96"/>
                  <a:pt x="64" y="96"/>
                </a:cubicBezTo>
                <a:cubicBezTo>
                  <a:pt x="75" y="96"/>
                  <a:pt x="75" y="96"/>
                  <a:pt x="75" y="96"/>
                </a:cubicBezTo>
                <a:cubicBezTo>
                  <a:pt x="96" y="96"/>
                  <a:pt x="96" y="96"/>
                  <a:pt x="96" y="96"/>
                </a:cubicBezTo>
                <a:cubicBezTo>
                  <a:pt x="109" y="96"/>
                  <a:pt x="120" y="107"/>
                  <a:pt x="120" y="120"/>
                </a:cubicBezTo>
                <a:cubicBezTo>
                  <a:pt x="120" y="133"/>
                  <a:pt x="109" y="144"/>
                  <a:pt x="96" y="144"/>
                </a:cubicBezTo>
                <a:cubicBezTo>
                  <a:pt x="92" y="144"/>
                  <a:pt x="92" y="144"/>
                  <a:pt x="92" y="144"/>
                </a:cubicBezTo>
                <a:cubicBezTo>
                  <a:pt x="90" y="144"/>
                  <a:pt x="88" y="146"/>
                  <a:pt x="88" y="148"/>
                </a:cubicBezTo>
                <a:cubicBezTo>
                  <a:pt x="88" y="150"/>
                  <a:pt x="90" y="152"/>
                  <a:pt x="92" y="152"/>
                </a:cubicBezTo>
                <a:cubicBezTo>
                  <a:pt x="96" y="152"/>
                  <a:pt x="96" y="152"/>
                  <a:pt x="96" y="152"/>
                </a:cubicBezTo>
                <a:cubicBezTo>
                  <a:pt x="114" y="152"/>
                  <a:pt x="128" y="138"/>
                  <a:pt x="128" y="120"/>
                </a:cubicBezTo>
                <a:cubicBezTo>
                  <a:pt x="128" y="102"/>
                  <a:pt x="114" y="88"/>
                  <a:pt x="96" y="88"/>
                </a:cubicBezTo>
                <a:moveTo>
                  <a:pt x="152" y="72"/>
                </a:moveTo>
                <a:cubicBezTo>
                  <a:pt x="20" y="72"/>
                  <a:pt x="20" y="72"/>
                  <a:pt x="20" y="72"/>
                </a:cubicBezTo>
                <a:cubicBezTo>
                  <a:pt x="18" y="72"/>
                  <a:pt x="16" y="74"/>
                  <a:pt x="16" y="76"/>
                </a:cubicBezTo>
                <a:cubicBezTo>
                  <a:pt x="16" y="78"/>
                  <a:pt x="18" y="80"/>
                  <a:pt x="20" y="80"/>
                </a:cubicBezTo>
                <a:cubicBezTo>
                  <a:pt x="134" y="80"/>
                  <a:pt x="134" y="80"/>
                  <a:pt x="134" y="80"/>
                </a:cubicBezTo>
                <a:cubicBezTo>
                  <a:pt x="152" y="80"/>
                  <a:pt x="152" y="80"/>
                  <a:pt x="152" y="80"/>
                </a:cubicBezTo>
                <a:cubicBezTo>
                  <a:pt x="161" y="80"/>
                  <a:pt x="168" y="87"/>
                  <a:pt x="168" y="96"/>
                </a:cubicBezTo>
                <a:cubicBezTo>
                  <a:pt x="168" y="105"/>
                  <a:pt x="161" y="112"/>
                  <a:pt x="152" y="112"/>
                </a:cubicBezTo>
                <a:cubicBezTo>
                  <a:pt x="148" y="112"/>
                  <a:pt x="148" y="112"/>
                  <a:pt x="148" y="112"/>
                </a:cubicBezTo>
                <a:cubicBezTo>
                  <a:pt x="146" y="112"/>
                  <a:pt x="144" y="114"/>
                  <a:pt x="144" y="116"/>
                </a:cubicBezTo>
                <a:cubicBezTo>
                  <a:pt x="144" y="118"/>
                  <a:pt x="146" y="120"/>
                  <a:pt x="148" y="120"/>
                </a:cubicBezTo>
                <a:cubicBezTo>
                  <a:pt x="152" y="120"/>
                  <a:pt x="152" y="120"/>
                  <a:pt x="152" y="120"/>
                </a:cubicBezTo>
                <a:cubicBezTo>
                  <a:pt x="165" y="120"/>
                  <a:pt x="176" y="109"/>
                  <a:pt x="176" y="96"/>
                </a:cubicBezTo>
                <a:cubicBezTo>
                  <a:pt x="176" y="83"/>
                  <a:pt x="165" y="72"/>
                  <a:pt x="152" y="7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1" name="Freeform 366">
            <a:extLst>
              <a:ext uri="{FF2B5EF4-FFF2-40B4-BE49-F238E27FC236}">
                <a16:creationId xmlns:a16="http://schemas.microsoft.com/office/drawing/2014/main" id="{639B21F5-582D-4DF8-8474-6DCC6A55B0D6}"/>
              </a:ext>
            </a:extLst>
          </p:cNvPr>
          <p:cNvSpPr>
            <a:spLocks noEditPoints="1"/>
          </p:cNvSpPr>
          <p:nvPr/>
        </p:nvSpPr>
        <p:spPr bwMode="auto">
          <a:xfrm>
            <a:off x="23079393" y="9331996"/>
            <a:ext cx="600075" cy="600075"/>
          </a:xfrm>
          <a:custGeom>
            <a:avLst/>
            <a:gdLst>
              <a:gd name="T0" fmla="*/ 48 w 176"/>
              <a:gd name="T1" fmla="*/ 32 h 176"/>
              <a:gd name="T2" fmla="*/ 32 w 176"/>
              <a:gd name="T3" fmla="*/ 48 h 176"/>
              <a:gd name="T4" fmla="*/ 48 w 176"/>
              <a:gd name="T5" fmla="*/ 64 h 176"/>
              <a:gd name="T6" fmla="*/ 64 w 176"/>
              <a:gd name="T7" fmla="*/ 48 h 176"/>
              <a:gd name="T8" fmla="*/ 48 w 176"/>
              <a:gd name="T9" fmla="*/ 32 h 176"/>
              <a:gd name="T10" fmla="*/ 48 w 176"/>
              <a:gd name="T11" fmla="*/ 56 h 176"/>
              <a:gd name="T12" fmla="*/ 40 w 176"/>
              <a:gd name="T13" fmla="*/ 48 h 176"/>
              <a:gd name="T14" fmla="*/ 48 w 176"/>
              <a:gd name="T15" fmla="*/ 40 h 176"/>
              <a:gd name="T16" fmla="*/ 56 w 176"/>
              <a:gd name="T17" fmla="*/ 48 h 176"/>
              <a:gd name="T18" fmla="*/ 48 w 176"/>
              <a:gd name="T19" fmla="*/ 56 h 176"/>
              <a:gd name="T20" fmla="*/ 160 w 176"/>
              <a:gd name="T21" fmla="*/ 0 h 176"/>
              <a:gd name="T22" fmla="*/ 16 w 176"/>
              <a:gd name="T23" fmla="*/ 0 h 176"/>
              <a:gd name="T24" fmla="*/ 0 w 176"/>
              <a:gd name="T25" fmla="*/ 16 h 176"/>
              <a:gd name="T26" fmla="*/ 0 w 176"/>
              <a:gd name="T27" fmla="*/ 160 h 176"/>
              <a:gd name="T28" fmla="*/ 16 w 176"/>
              <a:gd name="T29" fmla="*/ 176 h 176"/>
              <a:gd name="T30" fmla="*/ 160 w 176"/>
              <a:gd name="T31" fmla="*/ 176 h 176"/>
              <a:gd name="T32" fmla="*/ 176 w 176"/>
              <a:gd name="T33" fmla="*/ 160 h 176"/>
              <a:gd name="T34" fmla="*/ 176 w 176"/>
              <a:gd name="T35" fmla="*/ 16 h 176"/>
              <a:gd name="T36" fmla="*/ 160 w 176"/>
              <a:gd name="T37" fmla="*/ 0 h 176"/>
              <a:gd name="T38" fmla="*/ 168 w 176"/>
              <a:gd name="T39" fmla="*/ 160 h 176"/>
              <a:gd name="T40" fmla="*/ 160 w 176"/>
              <a:gd name="T41" fmla="*/ 168 h 176"/>
              <a:gd name="T42" fmla="*/ 16 w 176"/>
              <a:gd name="T43" fmla="*/ 168 h 176"/>
              <a:gd name="T44" fmla="*/ 8 w 176"/>
              <a:gd name="T45" fmla="*/ 160 h 176"/>
              <a:gd name="T46" fmla="*/ 8 w 176"/>
              <a:gd name="T47" fmla="*/ 16 h 176"/>
              <a:gd name="T48" fmla="*/ 16 w 176"/>
              <a:gd name="T49" fmla="*/ 8 h 176"/>
              <a:gd name="T50" fmla="*/ 160 w 176"/>
              <a:gd name="T51" fmla="*/ 8 h 176"/>
              <a:gd name="T52" fmla="*/ 168 w 176"/>
              <a:gd name="T53" fmla="*/ 16 h 176"/>
              <a:gd name="T54" fmla="*/ 168 w 176"/>
              <a:gd name="T55" fmla="*/ 160 h 176"/>
              <a:gd name="T56" fmla="*/ 118 w 176"/>
              <a:gd name="T57" fmla="*/ 114 h 176"/>
              <a:gd name="T58" fmla="*/ 110 w 176"/>
              <a:gd name="T59" fmla="*/ 116 h 176"/>
              <a:gd name="T60" fmla="*/ 100 w 176"/>
              <a:gd name="T61" fmla="*/ 114 h 176"/>
              <a:gd name="T62" fmla="*/ 92 w 176"/>
              <a:gd name="T63" fmla="*/ 108 h 176"/>
              <a:gd name="T64" fmla="*/ 87 w 176"/>
              <a:gd name="T65" fmla="*/ 99 h 176"/>
              <a:gd name="T66" fmla="*/ 85 w 176"/>
              <a:gd name="T67" fmla="*/ 87 h 176"/>
              <a:gd name="T68" fmla="*/ 87 w 176"/>
              <a:gd name="T69" fmla="*/ 77 h 176"/>
              <a:gd name="T70" fmla="*/ 92 w 176"/>
              <a:gd name="T71" fmla="*/ 68 h 176"/>
              <a:gd name="T72" fmla="*/ 100 w 176"/>
              <a:gd name="T73" fmla="*/ 62 h 176"/>
              <a:gd name="T74" fmla="*/ 110 w 176"/>
              <a:gd name="T75" fmla="*/ 60 h 176"/>
              <a:gd name="T76" fmla="*/ 117 w 176"/>
              <a:gd name="T77" fmla="*/ 62 h 176"/>
              <a:gd name="T78" fmla="*/ 125 w 176"/>
              <a:gd name="T79" fmla="*/ 68 h 176"/>
              <a:gd name="T80" fmla="*/ 134 w 176"/>
              <a:gd name="T81" fmla="*/ 60 h 176"/>
              <a:gd name="T82" fmla="*/ 123 w 176"/>
              <a:gd name="T83" fmla="*/ 51 h 176"/>
              <a:gd name="T84" fmla="*/ 110 w 176"/>
              <a:gd name="T85" fmla="*/ 48 h 176"/>
              <a:gd name="T86" fmla="*/ 94 w 176"/>
              <a:gd name="T87" fmla="*/ 51 h 176"/>
              <a:gd name="T88" fmla="*/ 83 w 176"/>
              <a:gd name="T89" fmla="*/ 59 h 176"/>
              <a:gd name="T90" fmla="*/ 75 w 176"/>
              <a:gd name="T91" fmla="*/ 72 h 176"/>
              <a:gd name="T92" fmla="*/ 72 w 176"/>
              <a:gd name="T93" fmla="*/ 88 h 176"/>
              <a:gd name="T94" fmla="*/ 75 w 176"/>
              <a:gd name="T95" fmla="*/ 105 h 176"/>
              <a:gd name="T96" fmla="*/ 83 w 176"/>
              <a:gd name="T97" fmla="*/ 117 h 176"/>
              <a:gd name="T98" fmla="*/ 94 w 176"/>
              <a:gd name="T99" fmla="*/ 125 h 176"/>
              <a:gd name="T100" fmla="*/ 110 w 176"/>
              <a:gd name="T101" fmla="*/ 128 h 176"/>
              <a:gd name="T102" fmla="*/ 124 w 176"/>
              <a:gd name="T103" fmla="*/ 125 h 176"/>
              <a:gd name="T104" fmla="*/ 136 w 176"/>
              <a:gd name="T105" fmla="*/ 114 h 176"/>
              <a:gd name="T106" fmla="*/ 126 w 176"/>
              <a:gd name="T107" fmla="*/ 107 h 176"/>
              <a:gd name="T108" fmla="*/ 118 w 176"/>
              <a:gd name="T109" fmla="*/ 11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6" h="176">
                <a:moveTo>
                  <a:pt x="48" y="32"/>
                </a:moveTo>
                <a:cubicBezTo>
                  <a:pt x="39" y="32"/>
                  <a:pt x="32" y="39"/>
                  <a:pt x="32" y="48"/>
                </a:cubicBezTo>
                <a:cubicBezTo>
                  <a:pt x="32" y="57"/>
                  <a:pt x="39" y="64"/>
                  <a:pt x="48" y="64"/>
                </a:cubicBezTo>
                <a:cubicBezTo>
                  <a:pt x="57" y="64"/>
                  <a:pt x="64" y="57"/>
                  <a:pt x="64" y="48"/>
                </a:cubicBezTo>
                <a:cubicBezTo>
                  <a:pt x="64" y="39"/>
                  <a:pt x="57" y="32"/>
                  <a:pt x="48" y="32"/>
                </a:cubicBezTo>
                <a:moveTo>
                  <a:pt x="48" y="56"/>
                </a:moveTo>
                <a:cubicBezTo>
                  <a:pt x="44" y="56"/>
                  <a:pt x="40" y="52"/>
                  <a:pt x="40" y="48"/>
                </a:cubicBezTo>
                <a:cubicBezTo>
                  <a:pt x="40" y="44"/>
                  <a:pt x="44" y="40"/>
                  <a:pt x="48" y="40"/>
                </a:cubicBezTo>
                <a:cubicBezTo>
                  <a:pt x="52" y="40"/>
                  <a:pt x="56" y="44"/>
                  <a:pt x="56" y="48"/>
                </a:cubicBezTo>
                <a:cubicBezTo>
                  <a:pt x="56" y="52"/>
                  <a:pt x="52" y="56"/>
                  <a:pt x="48" y="56"/>
                </a:cubicBezTo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118" y="114"/>
                </a:moveTo>
                <a:cubicBezTo>
                  <a:pt x="115" y="115"/>
                  <a:pt x="112" y="116"/>
                  <a:pt x="110" y="116"/>
                </a:cubicBezTo>
                <a:cubicBezTo>
                  <a:pt x="106" y="116"/>
                  <a:pt x="103" y="115"/>
                  <a:pt x="100" y="114"/>
                </a:cubicBezTo>
                <a:cubicBezTo>
                  <a:pt x="97" y="112"/>
                  <a:pt x="94" y="110"/>
                  <a:pt x="92" y="108"/>
                </a:cubicBezTo>
                <a:cubicBezTo>
                  <a:pt x="90" y="105"/>
                  <a:pt x="88" y="102"/>
                  <a:pt x="87" y="99"/>
                </a:cubicBezTo>
                <a:cubicBezTo>
                  <a:pt x="86" y="95"/>
                  <a:pt x="85" y="92"/>
                  <a:pt x="85" y="87"/>
                </a:cubicBezTo>
                <a:cubicBezTo>
                  <a:pt x="85" y="84"/>
                  <a:pt x="86" y="80"/>
                  <a:pt x="87" y="77"/>
                </a:cubicBezTo>
                <a:cubicBezTo>
                  <a:pt x="88" y="74"/>
                  <a:pt x="90" y="71"/>
                  <a:pt x="92" y="68"/>
                </a:cubicBezTo>
                <a:cubicBezTo>
                  <a:pt x="94" y="66"/>
                  <a:pt x="97" y="64"/>
                  <a:pt x="100" y="62"/>
                </a:cubicBezTo>
                <a:cubicBezTo>
                  <a:pt x="103" y="61"/>
                  <a:pt x="106" y="60"/>
                  <a:pt x="110" y="60"/>
                </a:cubicBezTo>
                <a:cubicBezTo>
                  <a:pt x="112" y="60"/>
                  <a:pt x="115" y="61"/>
                  <a:pt x="117" y="62"/>
                </a:cubicBezTo>
                <a:cubicBezTo>
                  <a:pt x="119" y="63"/>
                  <a:pt x="122" y="65"/>
                  <a:pt x="125" y="68"/>
                </a:cubicBezTo>
                <a:cubicBezTo>
                  <a:pt x="134" y="60"/>
                  <a:pt x="134" y="60"/>
                  <a:pt x="134" y="60"/>
                </a:cubicBezTo>
                <a:cubicBezTo>
                  <a:pt x="131" y="56"/>
                  <a:pt x="127" y="53"/>
                  <a:pt x="123" y="51"/>
                </a:cubicBezTo>
                <a:cubicBezTo>
                  <a:pt x="119" y="49"/>
                  <a:pt x="114" y="48"/>
                  <a:pt x="110" y="48"/>
                </a:cubicBezTo>
                <a:cubicBezTo>
                  <a:pt x="104" y="48"/>
                  <a:pt x="99" y="49"/>
                  <a:pt x="94" y="51"/>
                </a:cubicBezTo>
                <a:cubicBezTo>
                  <a:pt x="90" y="53"/>
                  <a:pt x="86" y="55"/>
                  <a:pt x="83" y="59"/>
                </a:cubicBezTo>
                <a:cubicBezTo>
                  <a:pt x="79" y="62"/>
                  <a:pt x="77" y="67"/>
                  <a:pt x="75" y="72"/>
                </a:cubicBezTo>
                <a:cubicBezTo>
                  <a:pt x="73" y="77"/>
                  <a:pt x="72" y="82"/>
                  <a:pt x="72" y="88"/>
                </a:cubicBezTo>
                <a:cubicBezTo>
                  <a:pt x="72" y="94"/>
                  <a:pt x="73" y="100"/>
                  <a:pt x="75" y="105"/>
                </a:cubicBezTo>
                <a:cubicBezTo>
                  <a:pt x="77" y="109"/>
                  <a:pt x="79" y="114"/>
                  <a:pt x="83" y="117"/>
                </a:cubicBezTo>
                <a:cubicBezTo>
                  <a:pt x="86" y="121"/>
                  <a:pt x="90" y="123"/>
                  <a:pt x="94" y="125"/>
                </a:cubicBezTo>
                <a:cubicBezTo>
                  <a:pt x="99" y="127"/>
                  <a:pt x="104" y="128"/>
                  <a:pt x="110" y="128"/>
                </a:cubicBezTo>
                <a:cubicBezTo>
                  <a:pt x="115" y="128"/>
                  <a:pt x="120" y="127"/>
                  <a:pt x="124" y="125"/>
                </a:cubicBezTo>
                <a:cubicBezTo>
                  <a:pt x="129" y="123"/>
                  <a:pt x="133" y="119"/>
                  <a:pt x="136" y="114"/>
                </a:cubicBezTo>
                <a:cubicBezTo>
                  <a:pt x="126" y="107"/>
                  <a:pt x="126" y="107"/>
                  <a:pt x="126" y="107"/>
                </a:cubicBezTo>
                <a:cubicBezTo>
                  <a:pt x="123" y="110"/>
                  <a:pt x="121" y="112"/>
                  <a:pt x="118" y="11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2" name="Freeform 367">
            <a:extLst>
              <a:ext uri="{FF2B5EF4-FFF2-40B4-BE49-F238E27FC236}">
                <a16:creationId xmlns:a16="http://schemas.microsoft.com/office/drawing/2014/main" id="{79CBB6E1-6550-4EF5-A652-5E370F59F96F}"/>
              </a:ext>
            </a:extLst>
          </p:cNvPr>
          <p:cNvSpPr>
            <a:spLocks noEditPoints="1"/>
          </p:cNvSpPr>
          <p:nvPr/>
        </p:nvSpPr>
        <p:spPr bwMode="auto">
          <a:xfrm>
            <a:off x="-11509802" y="10475205"/>
            <a:ext cx="600075" cy="600075"/>
          </a:xfrm>
          <a:custGeom>
            <a:avLst/>
            <a:gdLst>
              <a:gd name="T0" fmla="*/ 160 w 176"/>
              <a:gd name="T1" fmla="*/ 0 h 176"/>
              <a:gd name="T2" fmla="*/ 16 w 176"/>
              <a:gd name="T3" fmla="*/ 0 h 176"/>
              <a:gd name="T4" fmla="*/ 0 w 176"/>
              <a:gd name="T5" fmla="*/ 16 h 176"/>
              <a:gd name="T6" fmla="*/ 0 w 176"/>
              <a:gd name="T7" fmla="*/ 160 h 176"/>
              <a:gd name="T8" fmla="*/ 16 w 176"/>
              <a:gd name="T9" fmla="*/ 176 h 176"/>
              <a:gd name="T10" fmla="*/ 160 w 176"/>
              <a:gd name="T11" fmla="*/ 176 h 176"/>
              <a:gd name="T12" fmla="*/ 176 w 176"/>
              <a:gd name="T13" fmla="*/ 160 h 176"/>
              <a:gd name="T14" fmla="*/ 176 w 176"/>
              <a:gd name="T15" fmla="*/ 16 h 176"/>
              <a:gd name="T16" fmla="*/ 160 w 176"/>
              <a:gd name="T17" fmla="*/ 0 h 176"/>
              <a:gd name="T18" fmla="*/ 168 w 176"/>
              <a:gd name="T19" fmla="*/ 160 h 176"/>
              <a:gd name="T20" fmla="*/ 160 w 176"/>
              <a:gd name="T21" fmla="*/ 168 h 176"/>
              <a:gd name="T22" fmla="*/ 16 w 176"/>
              <a:gd name="T23" fmla="*/ 168 h 176"/>
              <a:gd name="T24" fmla="*/ 8 w 176"/>
              <a:gd name="T25" fmla="*/ 160 h 176"/>
              <a:gd name="T26" fmla="*/ 8 w 176"/>
              <a:gd name="T27" fmla="*/ 16 h 176"/>
              <a:gd name="T28" fmla="*/ 16 w 176"/>
              <a:gd name="T29" fmla="*/ 8 h 176"/>
              <a:gd name="T30" fmla="*/ 160 w 176"/>
              <a:gd name="T31" fmla="*/ 8 h 176"/>
              <a:gd name="T32" fmla="*/ 168 w 176"/>
              <a:gd name="T33" fmla="*/ 16 h 176"/>
              <a:gd name="T34" fmla="*/ 168 w 176"/>
              <a:gd name="T35" fmla="*/ 160 h 176"/>
              <a:gd name="T36" fmla="*/ 80 w 176"/>
              <a:gd name="T37" fmla="*/ 128 h 176"/>
              <a:gd name="T38" fmla="*/ 92 w 176"/>
              <a:gd name="T39" fmla="*/ 128 h 176"/>
              <a:gd name="T40" fmla="*/ 92 w 176"/>
              <a:gd name="T41" fmla="*/ 96 h 176"/>
              <a:gd name="T42" fmla="*/ 124 w 176"/>
              <a:gd name="T43" fmla="*/ 96 h 176"/>
              <a:gd name="T44" fmla="*/ 124 w 176"/>
              <a:gd name="T45" fmla="*/ 84 h 176"/>
              <a:gd name="T46" fmla="*/ 92 w 176"/>
              <a:gd name="T47" fmla="*/ 84 h 176"/>
              <a:gd name="T48" fmla="*/ 92 w 176"/>
              <a:gd name="T49" fmla="*/ 60 h 176"/>
              <a:gd name="T50" fmla="*/ 128 w 176"/>
              <a:gd name="T51" fmla="*/ 60 h 176"/>
              <a:gd name="T52" fmla="*/ 128 w 176"/>
              <a:gd name="T53" fmla="*/ 48 h 176"/>
              <a:gd name="T54" fmla="*/ 80 w 176"/>
              <a:gd name="T55" fmla="*/ 48 h 176"/>
              <a:gd name="T56" fmla="*/ 80 w 176"/>
              <a:gd name="T57" fmla="*/ 128 h 176"/>
              <a:gd name="T58" fmla="*/ 48 w 176"/>
              <a:gd name="T59" fmla="*/ 32 h 176"/>
              <a:gd name="T60" fmla="*/ 32 w 176"/>
              <a:gd name="T61" fmla="*/ 48 h 176"/>
              <a:gd name="T62" fmla="*/ 48 w 176"/>
              <a:gd name="T63" fmla="*/ 64 h 176"/>
              <a:gd name="T64" fmla="*/ 64 w 176"/>
              <a:gd name="T65" fmla="*/ 48 h 176"/>
              <a:gd name="T66" fmla="*/ 48 w 176"/>
              <a:gd name="T67" fmla="*/ 32 h 176"/>
              <a:gd name="T68" fmla="*/ 48 w 176"/>
              <a:gd name="T69" fmla="*/ 56 h 176"/>
              <a:gd name="T70" fmla="*/ 40 w 176"/>
              <a:gd name="T71" fmla="*/ 48 h 176"/>
              <a:gd name="T72" fmla="*/ 48 w 176"/>
              <a:gd name="T73" fmla="*/ 40 h 176"/>
              <a:gd name="T74" fmla="*/ 56 w 176"/>
              <a:gd name="T75" fmla="*/ 48 h 176"/>
              <a:gd name="T76" fmla="*/ 48 w 176"/>
              <a:gd name="T77" fmla="*/ 5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76" h="176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80" y="128"/>
                </a:moveTo>
                <a:cubicBezTo>
                  <a:pt x="92" y="128"/>
                  <a:pt x="92" y="128"/>
                  <a:pt x="92" y="128"/>
                </a:cubicBezTo>
                <a:cubicBezTo>
                  <a:pt x="92" y="96"/>
                  <a:pt x="92" y="96"/>
                  <a:pt x="92" y="96"/>
                </a:cubicBezTo>
                <a:cubicBezTo>
                  <a:pt x="124" y="96"/>
                  <a:pt x="124" y="96"/>
                  <a:pt x="124" y="96"/>
                </a:cubicBezTo>
                <a:cubicBezTo>
                  <a:pt x="124" y="84"/>
                  <a:pt x="124" y="84"/>
                  <a:pt x="124" y="84"/>
                </a:cubicBezTo>
                <a:cubicBezTo>
                  <a:pt x="92" y="84"/>
                  <a:pt x="92" y="84"/>
                  <a:pt x="92" y="84"/>
                </a:cubicBezTo>
                <a:cubicBezTo>
                  <a:pt x="92" y="60"/>
                  <a:pt x="92" y="60"/>
                  <a:pt x="92" y="60"/>
                </a:cubicBezTo>
                <a:cubicBezTo>
                  <a:pt x="128" y="60"/>
                  <a:pt x="128" y="60"/>
                  <a:pt x="128" y="60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80" y="48"/>
                  <a:pt x="80" y="48"/>
                  <a:pt x="80" y="48"/>
                </a:cubicBezTo>
                <a:lnTo>
                  <a:pt x="80" y="128"/>
                </a:lnTo>
                <a:close/>
                <a:moveTo>
                  <a:pt x="48" y="32"/>
                </a:moveTo>
                <a:cubicBezTo>
                  <a:pt x="39" y="32"/>
                  <a:pt x="32" y="39"/>
                  <a:pt x="32" y="48"/>
                </a:cubicBezTo>
                <a:cubicBezTo>
                  <a:pt x="32" y="57"/>
                  <a:pt x="39" y="64"/>
                  <a:pt x="48" y="64"/>
                </a:cubicBezTo>
                <a:cubicBezTo>
                  <a:pt x="57" y="64"/>
                  <a:pt x="64" y="57"/>
                  <a:pt x="64" y="48"/>
                </a:cubicBezTo>
                <a:cubicBezTo>
                  <a:pt x="64" y="39"/>
                  <a:pt x="57" y="32"/>
                  <a:pt x="48" y="32"/>
                </a:cubicBezTo>
                <a:moveTo>
                  <a:pt x="48" y="56"/>
                </a:moveTo>
                <a:cubicBezTo>
                  <a:pt x="44" y="56"/>
                  <a:pt x="40" y="52"/>
                  <a:pt x="40" y="48"/>
                </a:cubicBezTo>
                <a:cubicBezTo>
                  <a:pt x="40" y="44"/>
                  <a:pt x="44" y="40"/>
                  <a:pt x="48" y="40"/>
                </a:cubicBezTo>
                <a:cubicBezTo>
                  <a:pt x="52" y="40"/>
                  <a:pt x="56" y="44"/>
                  <a:pt x="56" y="48"/>
                </a:cubicBezTo>
                <a:cubicBezTo>
                  <a:pt x="56" y="52"/>
                  <a:pt x="52" y="56"/>
                  <a:pt x="48" y="5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3" name="Freeform 368">
            <a:extLst>
              <a:ext uri="{FF2B5EF4-FFF2-40B4-BE49-F238E27FC236}">
                <a16:creationId xmlns:a16="http://schemas.microsoft.com/office/drawing/2014/main" id="{CE959C0C-23CB-40D6-BE33-74C79067A681}"/>
              </a:ext>
            </a:extLst>
          </p:cNvPr>
          <p:cNvSpPr>
            <a:spLocks noEditPoints="1"/>
          </p:cNvSpPr>
          <p:nvPr/>
        </p:nvSpPr>
        <p:spPr bwMode="auto">
          <a:xfrm>
            <a:off x="-10363627" y="10475205"/>
            <a:ext cx="600075" cy="600075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68 h 176"/>
              <a:gd name="T12" fmla="*/ 8 w 176"/>
              <a:gd name="T13" fmla="*/ 88 h 176"/>
              <a:gd name="T14" fmla="*/ 88 w 176"/>
              <a:gd name="T15" fmla="*/ 8 h 176"/>
              <a:gd name="T16" fmla="*/ 168 w 176"/>
              <a:gd name="T17" fmla="*/ 88 h 176"/>
              <a:gd name="T18" fmla="*/ 88 w 176"/>
              <a:gd name="T19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4" name="Freeform 369">
            <a:extLst>
              <a:ext uri="{FF2B5EF4-FFF2-40B4-BE49-F238E27FC236}">
                <a16:creationId xmlns:a16="http://schemas.microsoft.com/office/drawing/2014/main" id="{387116B5-0FA5-43E5-97C7-950FE1144CDA}"/>
              </a:ext>
            </a:extLst>
          </p:cNvPr>
          <p:cNvSpPr>
            <a:spLocks noEditPoints="1"/>
          </p:cNvSpPr>
          <p:nvPr/>
        </p:nvSpPr>
        <p:spPr bwMode="auto">
          <a:xfrm>
            <a:off x="-9219040" y="10475205"/>
            <a:ext cx="600075" cy="600075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98 w 176"/>
              <a:gd name="T11" fmla="*/ 167 h 176"/>
              <a:gd name="T12" fmla="*/ 88 w 176"/>
              <a:gd name="T13" fmla="*/ 168 h 176"/>
              <a:gd name="T14" fmla="*/ 8 w 176"/>
              <a:gd name="T15" fmla="*/ 88 h 176"/>
              <a:gd name="T16" fmla="*/ 88 w 176"/>
              <a:gd name="T17" fmla="*/ 8 h 176"/>
              <a:gd name="T18" fmla="*/ 98 w 176"/>
              <a:gd name="T19" fmla="*/ 9 h 176"/>
              <a:gd name="T20" fmla="*/ 128 w 176"/>
              <a:gd name="T21" fmla="*/ 88 h 176"/>
              <a:gd name="T22" fmla="*/ 98 w 176"/>
              <a:gd name="T23" fmla="*/ 167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98" y="167"/>
                </a:moveTo>
                <a:cubicBezTo>
                  <a:pt x="95" y="168"/>
                  <a:pt x="92" y="168"/>
                  <a:pt x="88" y="168"/>
                </a:cubicBez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92" y="8"/>
                  <a:pt x="95" y="8"/>
                  <a:pt x="98" y="9"/>
                </a:cubicBezTo>
                <a:cubicBezTo>
                  <a:pt x="117" y="30"/>
                  <a:pt x="128" y="58"/>
                  <a:pt x="128" y="88"/>
                </a:cubicBezTo>
                <a:cubicBezTo>
                  <a:pt x="128" y="118"/>
                  <a:pt x="117" y="146"/>
                  <a:pt x="98" y="167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5" name="Freeform 370">
            <a:extLst>
              <a:ext uri="{FF2B5EF4-FFF2-40B4-BE49-F238E27FC236}">
                <a16:creationId xmlns:a16="http://schemas.microsoft.com/office/drawing/2014/main" id="{D5A3A549-083C-465F-8A34-8821F97228D8}"/>
              </a:ext>
            </a:extLst>
          </p:cNvPr>
          <p:cNvSpPr>
            <a:spLocks noEditPoints="1"/>
          </p:cNvSpPr>
          <p:nvPr/>
        </p:nvSpPr>
        <p:spPr bwMode="auto">
          <a:xfrm>
            <a:off x="-8072865" y="10475205"/>
            <a:ext cx="600075" cy="600075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68 h 176"/>
              <a:gd name="T12" fmla="*/ 8 w 176"/>
              <a:gd name="T13" fmla="*/ 88 h 176"/>
              <a:gd name="T14" fmla="*/ 88 w 176"/>
              <a:gd name="T15" fmla="*/ 8 h 176"/>
              <a:gd name="T16" fmla="*/ 88 w 176"/>
              <a:gd name="T17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lnTo>
                  <a:pt x="88" y="16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6" name="Freeform 371">
            <a:extLst>
              <a:ext uri="{FF2B5EF4-FFF2-40B4-BE49-F238E27FC236}">
                <a16:creationId xmlns:a16="http://schemas.microsoft.com/office/drawing/2014/main" id="{15ED7DA7-BA5C-4E4F-96E2-4D7AC657F9D1}"/>
              </a:ext>
            </a:extLst>
          </p:cNvPr>
          <p:cNvSpPr>
            <a:spLocks noEditPoints="1"/>
          </p:cNvSpPr>
          <p:nvPr/>
        </p:nvSpPr>
        <p:spPr bwMode="auto">
          <a:xfrm>
            <a:off x="-6928277" y="10475205"/>
            <a:ext cx="600075" cy="600075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78 w 176"/>
              <a:gd name="T11" fmla="*/ 167 h 176"/>
              <a:gd name="T12" fmla="*/ 8 w 176"/>
              <a:gd name="T13" fmla="*/ 88 h 176"/>
              <a:gd name="T14" fmla="*/ 78 w 176"/>
              <a:gd name="T15" fmla="*/ 9 h 176"/>
              <a:gd name="T16" fmla="*/ 48 w 176"/>
              <a:gd name="T17" fmla="*/ 88 h 176"/>
              <a:gd name="T18" fmla="*/ 78 w 176"/>
              <a:gd name="T19" fmla="*/ 167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78" y="167"/>
                </a:moveTo>
                <a:cubicBezTo>
                  <a:pt x="39" y="162"/>
                  <a:pt x="8" y="129"/>
                  <a:pt x="8" y="88"/>
                </a:cubicBezTo>
                <a:cubicBezTo>
                  <a:pt x="8" y="47"/>
                  <a:pt x="39" y="14"/>
                  <a:pt x="78" y="9"/>
                </a:cubicBezTo>
                <a:cubicBezTo>
                  <a:pt x="59" y="30"/>
                  <a:pt x="48" y="58"/>
                  <a:pt x="48" y="88"/>
                </a:cubicBezTo>
                <a:cubicBezTo>
                  <a:pt x="48" y="118"/>
                  <a:pt x="59" y="146"/>
                  <a:pt x="78" y="167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7" name="Oval 372">
            <a:extLst>
              <a:ext uri="{FF2B5EF4-FFF2-40B4-BE49-F238E27FC236}">
                <a16:creationId xmlns:a16="http://schemas.microsoft.com/office/drawing/2014/main" id="{052AE903-98DB-4F77-A96C-E732363DE6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782102" y="10475205"/>
            <a:ext cx="600075" cy="60007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8" name="Freeform 373">
            <a:extLst>
              <a:ext uri="{FF2B5EF4-FFF2-40B4-BE49-F238E27FC236}">
                <a16:creationId xmlns:a16="http://schemas.microsoft.com/office/drawing/2014/main" id="{E67223B6-C893-4AFF-B4C4-D97B160D7CA4}"/>
              </a:ext>
            </a:extLst>
          </p:cNvPr>
          <p:cNvSpPr>
            <a:spLocks noEditPoints="1"/>
          </p:cNvSpPr>
          <p:nvPr/>
        </p:nvSpPr>
        <p:spPr bwMode="auto">
          <a:xfrm>
            <a:off x="-4637515" y="10475205"/>
            <a:ext cx="600075" cy="600075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98 w 176"/>
              <a:gd name="T11" fmla="*/ 167 h 176"/>
              <a:gd name="T12" fmla="*/ 128 w 176"/>
              <a:gd name="T13" fmla="*/ 88 h 176"/>
              <a:gd name="T14" fmla="*/ 98 w 176"/>
              <a:gd name="T15" fmla="*/ 9 h 176"/>
              <a:gd name="T16" fmla="*/ 168 w 176"/>
              <a:gd name="T17" fmla="*/ 88 h 176"/>
              <a:gd name="T18" fmla="*/ 98 w 176"/>
              <a:gd name="T19" fmla="*/ 167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98" y="167"/>
                </a:moveTo>
                <a:cubicBezTo>
                  <a:pt x="117" y="146"/>
                  <a:pt x="128" y="118"/>
                  <a:pt x="128" y="88"/>
                </a:cubicBezTo>
                <a:cubicBezTo>
                  <a:pt x="128" y="58"/>
                  <a:pt x="117" y="30"/>
                  <a:pt x="98" y="9"/>
                </a:cubicBezTo>
                <a:cubicBezTo>
                  <a:pt x="137" y="14"/>
                  <a:pt x="168" y="47"/>
                  <a:pt x="168" y="88"/>
                </a:cubicBezTo>
                <a:cubicBezTo>
                  <a:pt x="168" y="129"/>
                  <a:pt x="137" y="162"/>
                  <a:pt x="98" y="167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9" name="Freeform 374">
            <a:extLst>
              <a:ext uri="{FF2B5EF4-FFF2-40B4-BE49-F238E27FC236}">
                <a16:creationId xmlns:a16="http://schemas.microsoft.com/office/drawing/2014/main" id="{D2110850-6831-4517-A43E-BC8DC1A09E4A}"/>
              </a:ext>
            </a:extLst>
          </p:cNvPr>
          <p:cNvSpPr>
            <a:spLocks noEditPoints="1"/>
          </p:cNvSpPr>
          <p:nvPr/>
        </p:nvSpPr>
        <p:spPr bwMode="auto">
          <a:xfrm>
            <a:off x="-3491340" y="10475205"/>
            <a:ext cx="600075" cy="600075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68 h 176"/>
              <a:gd name="T12" fmla="*/ 88 w 176"/>
              <a:gd name="T13" fmla="*/ 8 h 176"/>
              <a:gd name="T14" fmla="*/ 168 w 176"/>
              <a:gd name="T15" fmla="*/ 88 h 176"/>
              <a:gd name="T16" fmla="*/ 88 w 176"/>
              <a:gd name="T17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88" y="8"/>
                  <a:pt x="88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30" name="Freeform 375">
            <a:extLst>
              <a:ext uri="{FF2B5EF4-FFF2-40B4-BE49-F238E27FC236}">
                <a16:creationId xmlns:a16="http://schemas.microsoft.com/office/drawing/2014/main" id="{E4C50A0C-DCBE-40DC-813E-5392F04809E4}"/>
              </a:ext>
            </a:extLst>
          </p:cNvPr>
          <p:cNvSpPr>
            <a:spLocks noEditPoints="1"/>
          </p:cNvSpPr>
          <p:nvPr/>
        </p:nvSpPr>
        <p:spPr bwMode="auto">
          <a:xfrm>
            <a:off x="-2345165" y="10475205"/>
            <a:ext cx="600075" cy="600075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68 h 176"/>
              <a:gd name="T12" fmla="*/ 78 w 176"/>
              <a:gd name="T13" fmla="*/ 167 h 176"/>
              <a:gd name="T14" fmla="*/ 48 w 176"/>
              <a:gd name="T15" fmla="*/ 88 h 176"/>
              <a:gd name="T16" fmla="*/ 78 w 176"/>
              <a:gd name="T17" fmla="*/ 9 h 176"/>
              <a:gd name="T18" fmla="*/ 88 w 176"/>
              <a:gd name="T19" fmla="*/ 8 h 176"/>
              <a:gd name="T20" fmla="*/ 168 w 176"/>
              <a:gd name="T21" fmla="*/ 88 h 176"/>
              <a:gd name="T22" fmla="*/ 88 w 176"/>
              <a:gd name="T23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85" y="168"/>
                  <a:pt x="81" y="168"/>
                  <a:pt x="78" y="167"/>
                </a:cubicBezTo>
                <a:cubicBezTo>
                  <a:pt x="59" y="146"/>
                  <a:pt x="48" y="118"/>
                  <a:pt x="48" y="88"/>
                </a:cubicBezTo>
                <a:cubicBezTo>
                  <a:pt x="48" y="58"/>
                  <a:pt x="59" y="30"/>
                  <a:pt x="78" y="9"/>
                </a:cubicBezTo>
                <a:cubicBezTo>
                  <a:pt x="81" y="8"/>
                  <a:pt x="85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31" name="Freeform 376">
            <a:extLst>
              <a:ext uri="{FF2B5EF4-FFF2-40B4-BE49-F238E27FC236}">
                <a16:creationId xmlns:a16="http://schemas.microsoft.com/office/drawing/2014/main" id="{54B0E343-5458-46CB-8D50-7DBE90012F8C}"/>
              </a:ext>
            </a:extLst>
          </p:cNvPr>
          <p:cNvSpPr>
            <a:spLocks noEditPoints="1"/>
          </p:cNvSpPr>
          <p:nvPr/>
        </p:nvSpPr>
        <p:spPr bwMode="auto">
          <a:xfrm>
            <a:off x="-1037065" y="10475205"/>
            <a:ext cx="273050" cy="600075"/>
          </a:xfrm>
          <a:custGeom>
            <a:avLst/>
            <a:gdLst>
              <a:gd name="T0" fmla="*/ 48 w 80"/>
              <a:gd name="T1" fmla="*/ 113 h 176"/>
              <a:gd name="T2" fmla="*/ 48 w 80"/>
              <a:gd name="T3" fmla="*/ 64 h 176"/>
              <a:gd name="T4" fmla="*/ 40 w 80"/>
              <a:gd name="T5" fmla="*/ 56 h 176"/>
              <a:gd name="T6" fmla="*/ 32 w 80"/>
              <a:gd name="T7" fmla="*/ 64 h 176"/>
              <a:gd name="T8" fmla="*/ 32 w 80"/>
              <a:gd name="T9" fmla="*/ 113 h 176"/>
              <a:gd name="T10" fmla="*/ 16 w 80"/>
              <a:gd name="T11" fmla="*/ 136 h 176"/>
              <a:gd name="T12" fmla="*/ 40 w 80"/>
              <a:gd name="T13" fmla="*/ 160 h 176"/>
              <a:gd name="T14" fmla="*/ 64 w 80"/>
              <a:gd name="T15" fmla="*/ 136 h 176"/>
              <a:gd name="T16" fmla="*/ 48 w 80"/>
              <a:gd name="T17" fmla="*/ 113 h 176"/>
              <a:gd name="T18" fmla="*/ 64 w 80"/>
              <a:gd name="T19" fmla="*/ 104 h 176"/>
              <a:gd name="T20" fmla="*/ 64 w 80"/>
              <a:gd name="T21" fmla="*/ 24 h 176"/>
              <a:gd name="T22" fmla="*/ 40 w 80"/>
              <a:gd name="T23" fmla="*/ 0 h 176"/>
              <a:gd name="T24" fmla="*/ 16 w 80"/>
              <a:gd name="T25" fmla="*/ 24 h 176"/>
              <a:gd name="T26" fmla="*/ 16 w 80"/>
              <a:gd name="T27" fmla="*/ 104 h 176"/>
              <a:gd name="T28" fmla="*/ 0 w 80"/>
              <a:gd name="T29" fmla="*/ 136 h 176"/>
              <a:gd name="T30" fmla="*/ 40 w 80"/>
              <a:gd name="T31" fmla="*/ 176 h 176"/>
              <a:gd name="T32" fmla="*/ 80 w 80"/>
              <a:gd name="T33" fmla="*/ 136 h 176"/>
              <a:gd name="T34" fmla="*/ 64 w 80"/>
              <a:gd name="T35" fmla="*/ 104 h 176"/>
              <a:gd name="T36" fmla="*/ 40 w 80"/>
              <a:gd name="T37" fmla="*/ 168 h 176"/>
              <a:gd name="T38" fmla="*/ 8 w 80"/>
              <a:gd name="T39" fmla="*/ 136 h 176"/>
              <a:gd name="T40" fmla="*/ 24 w 80"/>
              <a:gd name="T41" fmla="*/ 108 h 176"/>
              <a:gd name="T42" fmla="*/ 24 w 80"/>
              <a:gd name="T43" fmla="*/ 24 h 176"/>
              <a:gd name="T44" fmla="*/ 40 w 80"/>
              <a:gd name="T45" fmla="*/ 8 h 176"/>
              <a:gd name="T46" fmla="*/ 56 w 80"/>
              <a:gd name="T47" fmla="*/ 24 h 176"/>
              <a:gd name="T48" fmla="*/ 56 w 80"/>
              <a:gd name="T49" fmla="*/ 108 h 176"/>
              <a:gd name="T50" fmla="*/ 72 w 80"/>
              <a:gd name="T51" fmla="*/ 136 h 176"/>
              <a:gd name="T52" fmla="*/ 40 w 80"/>
              <a:gd name="T53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0" h="176">
                <a:moveTo>
                  <a:pt x="48" y="113"/>
                </a:moveTo>
                <a:cubicBezTo>
                  <a:pt x="48" y="64"/>
                  <a:pt x="48" y="64"/>
                  <a:pt x="48" y="64"/>
                </a:cubicBezTo>
                <a:cubicBezTo>
                  <a:pt x="48" y="60"/>
                  <a:pt x="44" y="56"/>
                  <a:pt x="40" y="56"/>
                </a:cubicBezTo>
                <a:cubicBezTo>
                  <a:pt x="36" y="56"/>
                  <a:pt x="32" y="60"/>
                  <a:pt x="32" y="64"/>
                </a:cubicBezTo>
                <a:cubicBezTo>
                  <a:pt x="32" y="113"/>
                  <a:pt x="32" y="113"/>
                  <a:pt x="32" y="113"/>
                </a:cubicBezTo>
                <a:cubicBezTo>
                  <a:pt x="23" y="117"/>
                  <a:pt x="16" y="126"/>
                  <a:pt x="16" y="136"/>
                </a:cubicBezTo>
                <a:cubicBezTo>
                  <a:pt x="16" y="149"/>
                  <a:pt x="27" y="160"/>
                  <a:pt x="40" y="160"/>
                </a:cubicBezTo>
                <a:cubicBezTo>
                  <a:pt x="53" y="160"/>
                  <a:pt x="64" y="149"/>
                  <a:pt x="64" y="136"/>
                </a:cubicBezTo>
                <a:cubicBezTo>
                  <a:pt x="64" y="126"/>
                  <a:pt x="57" y="117"/>
                  <a:pt x="48" y="113"/>
                </a:cubicBezTo>
                <a:moveTo>
                  <a:pt x="64" y="104"/>
                </a:moveTo>
                <a:cubicBezTo>
                  <a:pt x="64" y="24"/>
                  <a:pt x="64" y="24"/>
                  <a:pt x="64" y="24"/>
                </a:cubicBezTo>
                <a:cubicBezTo>
                  <a:pt x="64" y="11"/>
                  <a:pt x="53" y="0"/>
                  <a:pt x="40" y="0"/>
                </a:cubicBezTo>
                <a:cubicBezTo>
                  <a:pt x="27" y="0"/>
                  <a:pt x="16" y="11"/>
                  <a:pt x="16" y="2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6" y="111"/>
                  <a:pt x="0" y="123"/>
                  <a:pt x="0" y="136"/>
                </a:cubicBezTo>
                <a:cubicBezTo>
                  <a:pt x="0" y="158"/>
                  <a:pt x="18" y="176"/>
                  <a:pt x="40" y="176"/>
                </a:cubicBezTo>
                <a:cubicBezTo>
                  <a:pt x="62" y="176"/>
                  <a:pt x="80" y="158"/>
                  <a:pt x="80" y="136"/>
                </a:cubicBezTo>
                <a:cubicBezTo>
                  <a:pt x="80" y="123"/>
                  <a:pt x="74" y="111"/>
                  <a:pt x="64" y="104"/>
                </a:cubicBezTo>
                <a:moveTo>
                  <a:pt x="40" y="168"/>
                </a:moveTo>
                <a:cubicBezTo>
                  <a:pt x="22" y="168"/>
                  <a:pt x="8" y="154"/>
                  <a:pt x="8" y="136"/>
                </a:cubicBezTo>
                <a:cubicBezTo>
                  <a:pt x="8" y="124"/>
                  <a:pt x="14" y="114"/>
                  <a:pt x="24" y="108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15"/>
                  <a:pt x="31" y="8"/>
                  <a:pt x="40" y="8"/>
                </a:cubicBezTo>
                <a:cubicBezTo>
                  <a:pt x="49" y="8"/>
                  <a:pt x="56" y="15"/>
                  <a:pt x="56" y="24"/>
                </a:cubicBezTo>
                <a:cubicBezTo>
                  <a:pt x="56" y="108"/>
                  <a:pt x="56" y="108"/>
                  <a:pt x="56" y="108"/>
                </a:cubicBezTo>
                <a:cubicBezTo>
                  <a:pt x="66" y="114"/>
                  <a:pt x="72" y="124"/>
                  <a:pt x="72" y="136"/>
                </a:cubicBezTo>
                <a:cubicBezTo>
                  <a:pt x="72" y="154"/>
                  <a:pt x="58" y="168"/>
                  <a:pt x="40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32" name="Freeform 377">
            <a:extLst>
              <a:ext uri="{FF2B5EF4-FFF2-40B4-BE49-F238E27FC236}">
                <a16:creationId xmlns:a16="http://schemas.microsoft.com/office/drawing/2014/main" id="{516650AF-05B8-4ECF-AC4A-9C096C4D4E90}"/>
              </a:ext>
            </a:extLst>
          </p:cNvPr>
          <p:cNvSpPr>
            <a:spLocks noEditPoints="1"/>
          </p:cNvSpPr>
          <p:nvPr/>
        </p:nvSpPr>
        <p:spPr bwMode="auto">
          <a:xfrm>
            <a:off x="-11509802" y="1089032"/>
            <a:ext cx="600075" cy="600075"/>
          </a:xfrm>
          <a:custGeom>
            <a:avLst/>
            <a:gdLst>
              <a:gd name="T0" fmla="*/ 126 w 176"/>
              <a:gd name="T1" fmla="*/ 85 h 176"/>
              <a:gd name="T2" fmla="*/ 127 w 176"/>
              <a:gd name="T3" fmla="*/ 85 h 176"/>
              <a:gd name="T4" fmla="*/ 126 w 176"/>
              <a:gd name="T5" fmla="*/ 84 h 176"/>
              <a:gd name="T6" fmla="*/ 125 w 176"/>
              <a:gd name="T7" fmla="*/ 84 h 176"/>
              <a:gd name="T8" fmla="*/ 71 w 176"/>
              <a:gd name="T9" fmla="*/ 53 h 176"/>
              <a:gd name="T10" fmla="*/ 70 w 176"/>
              <a:gd name="T11" fmla="*/ 53 h 176"/>
              <a:gd name="T12" fmla="*/ 68 w 176"/>
              <a:gd name="T13" fmla="*/ 52 h 176"/>
              <a:gd name="T14" fmla="*/ 64 w 176"/>
              <a:gd name="T15" fmla="*/ 56 h 176"/>
              <a:gd name="T16" fmla="*/ 64 w 176"/>
              <a:gd name="T17" fmla="*/ 120 h 176"/>
              <a:gd name="T18" fmla="*/ 68 w 176"/>
              <a:gd name="T19" fmla="*/ 124 h 176"/>
              <a:gd name="T20" fmla="*/ 70 w 176"/>
              <a:gd name="T21" fmla="*/ 123 h 176"/>
              <a:gd name="T22" fmla="*/ 71 w 176"/>
              <a:gd name="T23" fmla="*/ 123 h 176"/>
              <a:gd name="T24" fmla="*/ 125 w 176"/>
              <a:gd name="T25" fmla="*/ 92 h 176"/>
              <a:gd name="T26" fmla="*/ 126 w 176"/>
              <a:gd name="T27" fmla="*/ 92 h 176"/>
              <a:gd name="T28" fmla="*/ 127 w 176"/>
              <a:gd name="T29" fmla="*/ 91 h 176"/>
              <a:gd name="T30" fmla="*/ 126 w 176"/>
              <a:gd name="T31" fmla="*/ 91 h 176"/>
              <a:gd name="T32" fmla="*/ 128 w 176"/>
              <a:gd name="T33" fmla="*/ 88 h 176"/>
              <a:gd name="T34" fmla="*/ 126 w 176"/>
              <a:gd name="T35" fmla="*/ 85 h 176"/>
              <a:gd name="T36" fmla="*/ 72 w 176"/>
              <a:gd name="T37" fmla="*/ 113 h 176"/>
              <a:gd name="T38" fmla="*/ 72 w 176"/>
              <a:gd name="T39" fmla="*/ 63 h 176"/>
              <a:gd name="T40" fmla="*/ 116 w 176"/>
              <a:gd name="T41" fmla="*/ 88 h 176"/>
              <a:gd name="T42" fmla="*/ 72 w 176"/>
              <a:gd name="T43" fmla="*/ 113 h 176"/>
              <a:gd name="T44" fmla="*/ 88 w 176"/>
              <a:gd name="T45" fmla="*/ 0 h 176"/>
              <a:gd name="T46" fmla="*/ 0 w 176"/>
              <a:gd name="T47" fmla="*/ 88 h 176"/>
              <a:gd name="T48" fmla="*/ 88 w 176"/>
              <a:gd name="T49" fmla="*/ 176 h 176"/>
              <a:gd name="T50" fmla="*/ 176 w 176"/>
              <a:gd name="T51" fmla="*/ 88 h 176"/>
              <a:gd name="T52" fmla="*/ 88 w 176"/>
              <a:gd name="T53" fmla="*/ 0 h 176"/>
              <a:gd name="T54" fmla="*/ 88 w 176"/>
              <a:gd name="T55" fmla="*/ 168 h 176"/>
              <a:gd name="T56" fmla="*/ 8 w 176"/>
              <a:gd name="T57" fmla="*/ 88 h 176"/>
              <a:gd name="T58" fmla="*/ 88 w 176"/>
              <a:gd name="T59" fmla="*/ 8 h 176"/>
              <a:gd name="T60" fmla="*/ 168 w 176"/>
              <a:gd name="T61" fmla="*/ 88 h 176"/>
              <a:gd name="T62" fmla="*/ 88 w 176"/>
              <a:gd name="T63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6" h="176">
                <a:moveTo>
                  <a:pt x="126" y="85"/>
                </a:moveTo>
                <a:cubicBezTo>
                  <a:pt x="127" y="85"/>
                  <a:pt x="127" y="85"/>
                  <a:pt x="127" y="85"/>
                </a:cubicBezTo>
                <a:cubicBezTo>
                  <a:pt x="126" y="84"/>
                  <a:pt x="126" y="84"/>
                  <a:pt x="126" y="84"/>
                </a:cubicBezTo>
                <a:cubicBezTo>
                  <a:pt x="126" y="84"/>
                  <a:pt x="126" y="84"/>
                  <a:pt x="125" y="84"/>
                </a:cubicBezTo>
                <a:cubicBezTo>
                  <a:pt x="71" y="53"/>
                  <a:pt x="71" y="53"/>
                  <a:pt x="71" y="53"/>
                </a:cubicBezTo>
                <a:cubicBezTo>
                  <a:pt x="70" y="53"/>
                  <a:pt x="70" y="53"/>
                  <a:pt x="70" y="53"/>
                </a:cubicBezTo>
                <a:cubicBezTo>
                  <a:pt x="70" y="52"/>
                  <a:pt x="69" y="52"/>
                  <a:pt x="68" y="52"/>
                </a:cubicBezTo>
                <a:cubicBezTo>
                  <a:pt x="66" y="52"/>
                  <a:pt x="64" y="54"/>
                  <a:pt x="64" y="56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64" y="122"/>
                  <a:pt x="66" y="124"/>
                  <a:pt x="68" y="124"/>
                </a:cubicBezTo>
                <a:cubicBezTo>
                  <a:pt x="69" y="124"/>
                  <a:pt x="70" y="124"/>
                  <a:pt x="70" y="123"/>
                </a:cubicBezTo>
                <a:cubicBezTo>
                  <a:pt x="71" y="123"/>
                  <a:pt x="71" y="123"/>
                  <a:pt x="71" y="123"/>
                </a:cubicBezTo>
                <a:cubicBezTo>
                  <a:pt x="125" y="92"/>
                  <a:pt x="125" y="92"/>
                  <a:pt x="125" y="92"/>
                </a:cubicBezTo>
                <a:cubicBezTo>
                  <a:pt x="126" y="92"/>
                  <a:pt x="126" y="92"/>
                  <a:pt x="126" y="92"/>
                </a:cubicBezTo>
                <a:cubicBezTo>
                  <a:pt x="127" y="91"/>
                  <a:pt x="127" y="91"/>
                  <a:pt x="127" y="91"/>
                </a:cubicBezTo>
                <a:cubicBezTo>
                  <a:pt x="126" y="91"/>
                  <a:pt x="126" y="91"/>
                  <a:pt x="126" y="91"/>
                </a:cubicBezTo>
                <a:cubicBezTo>
                  <a:pt x="127" y="90"/>
                  <a:pt x="128" y="89"/>
                  <a:pt x="128" y="88"/>
                </a:cubicBezTo>
                <a:cubicBezTo>
                  <a:pt x="128" y="87"/>
                  <a:pt x="127" y="86"/>
                  <a:pt x="126" y="85"/>
                </a:cubicBezTo>
                <a:moveTo>
                  <a:pt x="72" y="113"/>
                </a:moveTo>
                <a:cubicBezTo>
                  <a:pt x="72" y="63"/>
                  <a:pt x="72" y="63"/>
                  <a:pt x="72" y="63"/>
                </a:cubicBezTo>
                <a:cubicBezTo>
                  <a:pt x="116" y="88"/>
                  <a:pt x="116" y="88"/>
                  <a:pt x="116" y="88"/>
                </a:cubicBezTo>
                <a:lnTo>
                  <a:pt x="72" y="113"/>
                </a:lnTo>
                <a:close/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33" name="Freeform 378">
            <a:extLst>
              <a:ext uri="{FF2B5EF4-FFF2-40B4-BE49-F238E27FC236}">
                <a16:creationId xmlns:a16="http://schemas.microsoft.com/office/drawing/2014/main" id="{F9E5E842-B69B-4731-800D-98CB5512E70C}"/>
              </a:ext>
            </a:extLst>
          </p:cNvPr>
          <p:cNvSpPr>
            <a:spLocks noEditPoints="1"/>
          </p:cNvSpPr>
          <p:nvPr/>
        </p:nvSpPr>
        <p:spPr bwMode="auto">
          <a:xfrm>
            <a:off x="-10363627" y="1089032"/>
            <a:ext cx="600075" cy="600075"/>
          </a:xfrm>
          <a:custGeom>
            <a:avLst/>
            <a:gdLst>
              <a:gd name="T0" fmla="*/ 76 w 176"/>
              <a:gd name="T1" fmla="*/ 56 h 176"/>
              <a:gd name="T2" fmla="*/ 60 w 176"/>
              <a:gd name="T3" fmla="*/ 56 h 176"/>
              <a:gd name="T4" fmla="*/ 56 w 176"/>
              <a:gd name="T5" fmla="*/ 60 h 176"/>
              <a:gd name="T6" fmla="*/ 56 w 176"/>
              <a:gd name="T7" fmla="*/ 116 h 176"/>
              <a:gd name="T8" fmla="*/ 60 w 176"/>
              <a:gd name="T9" fmla="*/ 120 h 176"/>
              <a:gd name="T10" fmla="*/ 76 w 176"/>
              <a:gd name="T11" fmla="*/ 120 h 176"/>
              <a:gd name="T12" fmla="*/ 80 w 176"/>
              <a:gd name="T13" fmla="*/ 116 h 176"/>
              <a:gd name="T14" fmla="*/ 80 w 176"/>
              <a:gd name="T15" fmla="*/ 60 h 176"/>
              <a:gd name="T16" fmla="*/ 76 w 176"/>
              <a:gd name="T17" fmla="*/ 56 h 176"/>
              <a:gd name="T18" fmla="*/ 72 w 176"/>
              <a:gd name="T19" fmla="*/ 112 h 176"/>
              <a:gd name="T20" fmla="*/ 64 w 176"/>
              <a:gd name="T21" fmla="*/ 112 h 176"/>
              <a:gd name="T22" fmla="*/ 64 w 176"/>
              <a:gd name="T23" fmla="*/ 64 h 176"/>
              <a:gd name="T24" fmla="*/ 72 w 176"/>
              <a:gd name="T25" fmla="*/ 64 h 176"/>
              <a:gd name="T26" fmla="*/ 72 w 176"/>
              <a:gd name="T27" fmla="*/ 112 h 176"/>
              <a:gd name="T28" fmla="*/ 116 w 176"/>
              <a:gd name="T29" fmla="*/ 56 h 176"/>
              <a:gd name="T30" fmla="*/ 100 w 176"/>
              <a:gd name="T31" fmla="*/ 56 h 176"/>
              <a:gd name="T32" fmla="*/ 96 w 176"/>
              <a:gd name="T33" fmla="*/ 60 h 176"/>
              <a:gd name="T34" fmla="*/ 96 w 176"/>
              <a:gd name="T35" fmla="*/ 116 h 176"/>
              <a:gd name="T36" fmla="*/ 100 w 176"/>
              <a:gd name="T37" fmla="*/ 120 h 176"/>
              <a:gd name="T38" fmla="*/ 116 w 176"/>
              <a:gd name="T39" fmla="*/ 120 h 176"/>
              <a:gd name="T40" fmla="*/ 120 w 176"/>
              <a:gd name="T41" fmla="*/ 116 h 176"/>
              <a:gd name="T42" fmla="*/ 120 w 176"/>
              <a:gd name="T43" fmla="*/ 60 h 176"/>
              <a:gd name="T44" fmla="*/ 116 w 176"/>
              <a:gd name="T45" fmla="*/ 56 h 176"/>
              <a:gd name="T46" fmla="*/ 112 w 176"/>
              <a:gd name="T47" fmla="*/ 112 h 176"/>
              <a:gd name="T48" fmla="*/ 104 w 176"/>
              <a:gd name="T49" fmla="*/ 112 h 176"/>
              <a:gd name="T50" fmla="*/ 104 w 176"/>
              <a:gd name="T51" fmla="*/ 64 h 176"/>
              <a:gd name="T52" fmla="*/ 112 w 176"/>
              <a:gd name="T53" fmla="*/ 64 h 176"/>
              <a:gd name="T54" fmla="*/ 112 w 176"/>
              <a:gd name="T55" fmla="*/ 112 h 176"/>
              <a:gd name="T56" fmla="*/ 88 w 176"/>
              <a:gd name="T57" fmla="*/ 0 h 176"/>
              <a:gd name="T58" fmla="*/ 0 w 176"/>
              <a:gd name="T59" fmla="*/ 88 h 176"/>
              <a:gd name="T60" fmla="*/ 88 w 176"/>
              <a:gd name="T61" fmla="*/ 176 h 176"/>
              <a:gd name="T62" fmla="*/ 176 w 176"/>
              <a:gd name="T63" fmla="*/ 88 h 176"/>
              <a:gd name="T64" fmla="*/ 88 w 176"/>
              <a:gd name="T65" fmla="*/ 0 h 176"/>
              <a:gd name="T66" fmla="*/ 88 w 176"/>
              <a:gd name="T67" fmla="*/ 168 h 176"/>
              <a:gd name="T68" fmla="*/ 8 w 176"/>
              <a:gd name="T69" fmla="*/ 88 h 176"/>
              <a:gd name="T70" fmla="*/ 88 w 176"/>
              <a:gd name="T71" fmla="*/ 8 h 176"/>
              <a:gd name="T72" fmla="*/ 168 w 176"/>
              <a:gd name="T73" fmla="*/ 88 h 176"/>
              <a:gd name="T74" fmla="*/ 88 w 176"/>
              <a:gd name="T75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76">
                <a:moveTo>
                  <a:pt x="76" y="56"/>
                </a:moveTo>
                <a:cubicBezTo>
                  <a:pt x="60" y="56"/>
                  <a:pt x="60" y="56"/>
                  <a:pt x="60" y="56"/>
                </a:cubicBezTo>
                <a:cubicBezTo>
                  <a:pt x="58" y="56"/>
                  <a:pt x="56" y="58"/>
                  <a:pt x="56" y="6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8"/>
                  <a:pt x="58" y="120"/>
                  <a:pt x="60" y="120"/>
                </a:cubicBezTo>
                <a:cubicBezTo>
                  <a:pt x="76" y="120"/>
                  <a:pt x="76" y="120"/>
                  <a:pt x="76" y="120"/>
                </a:cubicBezTo>
                <a:cubicBezTo>
                  <a:pt x="78" y="120"/>
                  <a:pt x="80" y="118"/>
                  <a:pt x="80" y="116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58"/>
                  <a:pt x="78" y="56"/>
                  <a:pt x="76" y="56"/>
                </a:cubicBezTo>
                <a:moveTo>
                  <a:pt x="72" y="112"/>
                </a:moveTo>
                <a:cubicBezTo>
                  <a:pt x="64" y="112"/>
                  <a:pt x="64" y="112"/>
                  <a:pt x="64" y="112"/>
                </a:cubicBezTo>
                <a:cubicBezTo>
                  <a:pt x="64" y="64"/>
                  <a:pt x="64" y="64"/>
                  <a:pt x="64" y="64"/>
                </a:cubicBezTo>
                <a:cubicBezTo>
                  <a:pt x="72" y="64"/>
                  <a:pt x="72" y="64"/>
                  <a:pt x="72" y="64"/>
                </a:cubicBezTo>
                <a:lnTo>
                  <a:pt x="72" y="112"/>
                </a:lnTo>
                <a:close/>
                <a:moveTo>
                  <a:pt x="116" y="56"/>
                </a:moveTo>
                <a:cubicBezTo>
                  <a:pt x="100" y="56"/>
                  <a:pt x="100" y="56"/>
                  <a:pt x="100" y="56"/>
                </a:cubicBezTo>
                <a:cubicBezTo>
                  <a:pt x="98" y="56"/>
                  <a:pt x="96" y="58"/>
                  <a:pt x="96" y="60"/>
                </a:cubicBezTo>
                <a:cubicBezTo>
                  <a:pt x="96" y="116"/>
                  <a:pt x="96" y="116"/>
                  <a:pt x="96" y="116"/>
                </a:cubicBezTo>
                <a:cubicBezTo>
                  <a:pt x="96" y="118"/>
                  <a:pt x="98" y="120"/>
                  <a:pt x="100" y="120"/>
                </a:cubicBezTo>
                <a:cubicBezTo>
                  <a:pt x="116" y="120"/>
                  <a:pt x="116" y="120"/>
                  <a:pt x="116" y="120"/>
                </a:cubicBezTo>
                <a:cubicBezTo>
                  <a:pt x="118" y="120"/>
                  <a:pt x="120" y="118"/>
                  <a:pt x="120" y="116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58"/>
                  <a:pt x="118" y="56"/>
                  <a:pt x="116" y="56"/>
                </a:cubicBezTo>
                <a:moveTo>
                  <a:pt x="112" y="112"/>
                </a:moveTo>
                <a:cubicBezTo>
                  <a:pt x="104" y="112"/>
                  <a:pt x="104" y="112"/>
                  <a:pt x="104" y="112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12" y="64"/>
                  <a:pt x="112" y="64"/>
                  <a:pt x="112" y="64"/>
                </a:cubicBezTo>
                <a:lnTo>
                  <a:pt x="112" y="112"/>
                </a:lnTo>
                <a:close/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34" name="Freeform 379">
            <a:extLst>
              <a:ext uri="{FF2B5EF4-FFF2-40B4-BE49-F238E27FC236}">
                <a16:creationId xmlns:a16="http://schemas.microsoft.com/office/drawing/2014/main" id="{3EB88D92-9FFA-4879-804E-986FA2998FC8}"/>
              </a:ext>
            </a:extLst>
          </p:cNvPr>
          <p:cNvSpPr>
            <a:spLocks noEditPoints="1"/>
          </p:cNvSpPr>
          <p:nvPr/>
        </p:nvSpPr>
        <p:spPr bwMode="auto">
          <a:xfrm>
            <a:off x="-9219040" y="1089032"/>
            <a:ext cx="600075" cy="600075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68 h 176"/>
              <a:gd name="T12" fmla="*/ 8 w 176"/>
              <a:gd name="T13" fmla="*/ 88 h 176"/>
              <a:gd name="T14" fmla="*/ 88 w 176"/>
              <a:gd name="T15" fmla="*/ 8 h 176"/>
              <a:gd name="T16" fmla="*/ 168 w 176"/>
              <a:gd name="T17" fmla="*/ 88 h 176"/>
              <a:gd name="T18" fmla="*/ 88 w 176"/>
              <a:gd name="T19" fmla="*/ 168 h 176"/>
              <a:gd name="T20" fmla="*/ 116 w 176"/>
              <a:gd name="T21" fmla="*/ 56 h 176"/>
              <a:gd name="T22" fmla="*/ 60 w 176"/>
              <a:gd name="T23" fmla="*/ 56 h 176"/>
              <a:gd name="T24" fmla="*/ 56 w 176"/>
              <a:gd name="T25" fmla="*/ 60 h 176"/>
              <a:gd name="T26" fmla="*/ 56 w 176"/>
              <a:gd name="T27" fmla="*/ 116 h 176"/>
              <a:gd name="T28" fmla="*/ 60 w 176"/>
              <a:gd name="T29" fmla="*/ 120 h 176"/>
              <a:gd name="T30" fmla="*/ 116 w 176"/>
              <a:gd name="T31" fmla="*/ 120 h 176"/>
              <a:gd name="T32" fmla="*/ 120 w 176"/>
              <a:gd name="T33" fmla="*/ 116 h 176"/>
              <a:gd name="T34" fmla="*/ 120 w 176"/>
              <a:gd name="T35" fmla="*/ 60 h 176"/>
              <a:gd name="T36" fmla="*/ 116 w 176"/>
              <a:gd name="T37" fmla="*/ 56 h 176"/>
              <a:gd name="T38" fmla="*/ 112 w 176"/>
              <a:gd name="T39" fmla="*/ 112 h 176"/>
              <a:gd name="T40" fmla="*/ 64 w 176"/>
              <a:gd name="T41" fmla="*/ 112 h 176"/>
              <a:gd name="T42" fmla="*/ 64 w 176"/>
              <a:gd name="T43" fmla="*/ 64 h 176"/>
              <a:gd name="T44" fmla="*/ 112 w 176"/>
              <a:gd name="T45" fmla="*/ 64 h 176"/>
              <a:gd name="T46" fmla="*/ 112 w 176"/>
              <a:gd name="T47" fmla="*/ 11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moveTo>
                  <a:pt x="116" y="56"/>
                </a:moveTo>
                <a:cubicBezTo>
                  <a:pt x="60" y="56"/>
                  <a:pt x="60" y="56"/>
                  <a:pt x="60" y="56"/>
                </a:cubicBezTo>
                <a:cubicBezTo>
                  <a:pt x="58" y="56"/>
                  <a:pt x="56" y="58"/>
                  <a:pt x="56" y="6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8"/>
                  <a:pt x="58" y="120"/>
                  <a:pt x="60" y="120"/>
                </a:cubicBezTo>
                <a:cubicBezTo>
                  <a:pt x="116" y="120"/>
                  <a:pt x="116" y="120"/>
                  <a:pt x="116" y="120"/>
                </a:cubicBezTo>
                <a:cubicBezTo>
                  <a:pt x="118" y="120"/>
                  <a:pt x="120" y="118"/>
                  <a:pt x="120" y="116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58"/>
                  <a:pt x="118" y="56"/>
                  <a:pt x="116" y="56"/>
                </a:cubicBezTo>
                <a:moveTo>
                  <a:pt x="112" y="112"/>
                </a:moveTo>
                <a:cubicBezTo>
                  <a:pt x="64" y="112"/>
                  <a:pt x="64" y="112"/>
                  <a:pt x="64" y="112"/>
                </a:cubicBezTo>
                <a:cubicBezTo>
                  <a:pt x="64" y="64"/>
                  <a:pt x="64" y="64"/>
                  <a:pt x="64" y="64"/>
                </a:cubicBezTo>
                <a:cubicBezTo>
                  <a:pt x="112" y="64"/>
                  <a:pt x="112" y="64"/>
                  <a:pt x="112" y="64"/>
                </a:cubicBezTo>
                <a:lnTo>
                  <a:pt x="112" y="1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35" name="Freeform 380">
            <a:extLst>
              <a:ext uri="{FF2B5EF4-FFF2-40B4-BE49-F238E27FC236}">
                <a16:creationId xmlns:a16="http://schemas.microsoft.com/office/drawing/2014/main" id="{9AF9DD2D-02A7-45F6-A48B-3F4982ABF7F1}"/>
              </a:ext>
            </a:extLst>
          </p:cNvPr>
          <p:cNvSpPr>
            <a:spLocks noEditPoints="1"/>
          </p:cNvSpPr>
          <p:nvPr/>
        </p:nvSpPr>
        <p:spPr bwMode="auto">
          <a:xfrm>
            <a:off x="-8072865" y="1089032"/>
            <a:ext cx="600075" cy="600075"/>
          </a:xfrm>
          <a:custGeom>
            <a:avLst/>
            <a:gdLst>
              <a:gd name="T0" fmla="*/ 88 w 176"/>
              <a:gd name="T1" fmla="*/ 56 h 176"/>
              <a:gd name="T2" fmla="*/ 56 w 176"/>
              <a:gd name="T3" fmla="*/ 88 h 176"/>
              <a:gd name="T4" fmla="*/ 88 w 176"/>
              <a:gd name="T5" fmla="*/ 120 h 176"/>
              <a:gd name="T6" fmla="*/ 120 w 176"/>
              <a:gd name="T7" fmla="*/ 88 h 176"/>
              <a:gd name="T8" fmla="*/ 88 w 176"/>
              <a:gd name="T9" fmla="*/ 56 h 176"/>
              <a:gd name="T10" fmla="*/ 88 w 176"/>
              <a:gd name="T11" fmla="*/ 112 h 176"/>
              <a:gd name="T12" fmla="*/ 64 w 176"/>
              <a:gd name="T13" fmla="*/ 88 h 176"/>
              <a:gd name="T14" fmla="*/ 88 w 176"/>
              <a:gd name="T15" fmla="*/ 64 h 176"/>
              <a:gd name="T16" fmla="*/ 112 w 176"/>
              <a:gd name="T17" fmla="*/ 88 h 176"/>
              <a:gd name="T18" fmla="*/ 88 w 176"/>
              <a:gd name="T19" fmla="*/ 112 h 176"/>
              <a:gd name="T20" fmla="*/ 88 w 176"/>
              <a:gd name="T21" fmla="*/ 0 h 176"/>
              <a:gd name="T22" fmla="*/ 0 w 176"/>
              <a:gd name="T23" fmla="*/ 88 h 176"/>
              <a:gd name="T24" fmla="*/ 88 w 176"/>
              <a:gd name="T25" fmla="*/ 176 h 176"/>
              <a:gd name="T26" fmla="*/ 176 w 176"/>
              <a:gd name="T27" fmla="*/ 88 h 176"/>
              <a:gd name="T28" fmla="*/ 88 w 176"/>
              <a:gd name="T29" fmla="*/ 0 h 176"/>
              <a:gd name="T30" fmla="*/ 88 w 176"/>
              <a:gd name="T31" fmla="*/ 168 h 176"/>
              <a:gd name="T32" fmla="*/ 8 w 176"/>
              <a:gd name="T33" fmla="*/ 88 h 176"/>
              <a:gd name="T34" fmla="*/ 88 w 176"/>
              <a:gd name="T35" fmla="*/ 8 h 176"/>
              <a:gd name="T36" fmla="*/ 168 w 176"/>
              <a:gd name="T37" fmla="*/ 88 h 176"/>
              <a:gd name="T38" fmla="*/ 88 w 176"/>
              <a:gd name="T39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6" h="176">
                <a:moveTo>
                  <a:pt x="88" y="56"/>
                </a:moveTo>
                <a:cubicBezTo>
                  <a:pt x="70" y="56"/>
                  <a:pt x="56" y="70"/>
                  <a:pt x="56" y="88"/>
                </a:cubicBezTo>
                <a:cubicBezTo>
                  <a:pt x="56" y="106"/>
                  <a:pt x="70" y="120"/>
                  <a:pt x="88" y="120"/>
                </a:cubicBezTo>
                <a:cubicBezTo>
                  <a:pt x="106" y="120"/>
                  <a:pt x="120" y="106"/>
                  <a:pt x="120" y="88"/>
                </a:cubicBezTo>
                <a:cubicBezTo>
                  <a:pt x="120" y="70"/>
                  <a:pt x="106" y="56"/>
                  <a:pt x="88" y="56"/>
                </a:cubicBezTo>
                <a:moveTo>
                  <a:pt x="88" y="112"/>
                </a:moveTo>
                <a:cubicBezTo>
                  <a:pt x="75" y="112"/>
                  <a:pt x="64" y="101"/>
                  <a:pt x="64" y="88"/>
                </a:cubicBezTo>
                <a:cubicBezTo>
                  <a:pt x="64" y="75"/>
                  <a:pt x="75" y="64"/>
                  <a:pt x="88" y="64"/>
                </a:cubicBezTo>
                <a:cubicBezTo>
                  <a:pt x="101" y="64"/>
                  <a:pt x="112" y="75"/>
                  <a:pt x="112" y="88"/>
                </a:cubicBezTo>
                <a:cubicBezTo>
                  <a:pt x="112" y="101"/>
                  <a:pt x="101" y="112"/>
                  <a:pt x="88" y="112"/>
                </a:cubicBezTo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36" name="Freeform 381">
            <a:extLst>
              <a:ext uri="{FF2B5EF4-FFF2-40B4-BE49-F238E27FC236}">
                <a16:creationId xmlns:a16="http://schemas.microsoft.com/office/drawing/2014/main" id="{DEC2BC72-F06B-46A9-BDF7-70887581C5DE}"/>
              </a:ext>
            </a:extLst>
          </p:cNvPr>
          <p:cNvSpPr>
            <a:spLocks noEditPoints="1"/>
          </p:cNvSpPr>
          <p:nvPr/>
        </p:nvSpPr>
        <p:spPr bwMode="auto">
          <a:xfrm>
            <a:off x="-6928277" y="1089032"/>
            <a:ext cx="600075" cy="600075"/>
          </a:xfrm>
          <a:custGeom>
            <a:avLst/>
            <a:gdLst>
              <a:gd name="T0" fmla="*/ 54 w 176"/>
              <a:gd name="T1" fmla="*/ 53 h 176"/>
              <a:gd name="T2" fmla="*/ 52 w 176"/>
              <a:gd name="T3" fmla="*/ 52 h 176"/>
              <a:gd name="T4" fmla="*/ 48 w 176"/>
              <a:gd name="T5" fmla="*/ 56 h 176"/>
              <a:gd name="T6" fmla="*/ 48 w 176"/>
              <a:gd name="T7" fmla="*/ 120 h 176"/>
              <a:gd name="T8" fmla="*/ 52 w 176"/>
              <a:gd name="T9" fmla="*/ 124 h 176"/>
              <a:gd name="T10" fmla="*/ 54 w 176"/>
              <a:gd name="T11" fmla="*/ 123 h 176"/>
              <a:gd name="T12" fmla="*/ 55 w 176"/>
              <a:gd name="T13" fmla="*/ 123 h 176"/>
              <a:gd name="T14" fmla="*/ 72 w 176"/>
              <a:gd name="T15" fmla="*/ 113 h 176"/>
              <a:gd name="T16" fmla="*/ 72 w 176"/>
              <a:gd name="T17" fmla="*/ 104 h 176"/>
              <a:gd name="T18" fmla="*/ 56 w 176"/>
              <a:gd name="T19" fmla="*/ 113 h 176"/>
              <a:gd name="T20" fmla="*/ 56 w 176"/>
              <a:gd name="T21" fmla="*/ 63 h 176"/>
              <a:gd name="T22" fmla="*/ 72 w 176"/>
              <a:gd name="T23" fmla="*/ 72 h 176"/>
              <a:gd name="T24" fmla="*/ 72 w 176"/>
              <a:gd name="T25" fmla="*/ 63 h 176"/>
              <a:gd name="T26" fmla="*/ 55 w 176"/>
              <a:gd name="T27" fmla="*/ 53 h 176"/>
              <a:gd name="T28" fmla="*/ 54 w 176"/>
              <a:gd name="T29" fmla="*/ 53 h 176"/>
              <a:gd name="T30" fmla="*/ 88 w 176"/>
              <a:gd name="T31" fmla="*/ 0 h 176"/>
              <a:gd name="T32" fmla="*/ 0 w 176"/>
              <a:gd name="T33" fmla="*/ 88 h 176"/>
              <a:gd name="T34" fmla="*/ 88 w 176"/>
              <a:gd name="T35" fmla="*/ 176 h 176"/>
              <a:gd name="T36" fmla="*/ 176 w 176"/>
              <a:gd name="T37" fmla="*/ 88 h 176"/>
              <a:gd name="T38" fmla="*/ 88 w 176"/>
              <a:gd name="T39" fmla="*/ 0 h 176"/>
              <a:gd name="T40" fmla="*/ 88 w 176"/>
              <a:gd name="T41" fmla="*/ 168 h 176"/>
              <a:gd name="T42" fmla="*/ 8 w 176"/>
              <a:gd name="T43" fmla="*/ 88 h 176"/>
              <a:gd name="T44" fmla="*/ 88 w 176"/>
              <a:gd name="T45" fmla="*/ 8 h 176"/>
              <a:gd name="T46" fmla="*/ 168 w 176"/>
              <a:gd name="T47" fmla="*/ 88 h 176"/>
              <a:gd name="T48" fmla="*/ 88 w 176"/>
              <a:gd name="T49" fmla="*/ 168 h 176"/>
              <a:gd name="T50" fmla="*/ 142 w 176"/>
              <a:gd name="T51" fmla="*/ 85 h 176"/>
              <a:gd name="T52" fmla="*/ 143 w 176"/>
              <a:gd name="T53" fmla="*/ 85 h 176"/>
              <a:gd name="T54" fmla="*/ 142 w 176"/>
              <a:gd name="T55" fmla="*/ 84 h 176"/>
              <a:gd name="T56" fmla="*/ 141 w 176"/>
              <a:gd name="T57" fmla="*/ 84 h 176"/>
              <a:gd name="T58" fmla="*/ 87 w 176"/>
              <a:gd name="T59" fmla="*/ 53 h 176"/>
              <a:gd name="T60" fmla="*/ 86 w 176"/>
              <a:gd name="T61" fmla="*/ 53 h 176"/>
              <a:gd name="T62" fmla="*/ 84 w 176"/>
              <a:gd name="T63" fmla="*/ 52 h 176"/>
              <a:gd name="T64" fmla="*/ 80 w 176"/>
              <a:gd name="T65" fmla="*/ 56 h 176"/>
              <a:gd name="T66" fmla="*/ 80 w 176"/>
              <a:gd name="T67" fmla="*/ 120 h 176"/>
              <a:gd name="T68" fmla="*/ 84 w 176"/>
              <a:gd name="T69" fmla="*/ 124 h 176"/>
              <a:gd name="T70" fmla="*/ 86 w 176"/>
              <a:gd name="T71" fmla="*/ 123 h 176"/>
              <a:gd name="T72" fmla="*/ 87 w 176"/>
              <a:gd name="T73" fmla="*/ 123 h 176"/>
              <a:gd name="T74" fmla="*/ 141 w 176"/>
              <a:gd name="T75" fmla="*/ 92 h 176"/>
              <a:gd name="T76" fmla="*/ 142 w 176"/>
              <a:gd name="T77" fmla="*/ 92 h 176"/>
              <a:gd name="T78" fmla="*/ 143 w 176"/>
              <a:gd name="T79" fmla="*/ 91 h 176"/>
              <a:gd name="T80" fmla="*/ 142 w 176"/>
              <a:gd name="T81" fmla="*/ 91 h 176"/>
              <a:gd name="T82" fmla="*/ 144 w 176"/>
              <a:gd name="T83" fmla="*/ 88 h 176"/>
              <a:gd name="T84" fmla="*/ 142 w 176"/>
              <a:gd name="T85" fmla="*/ 85 h 176"/>
              <a:gd name="T86" fmla="*/ 88 w 176"/>
              <a:gd name="T87" fmla="*/ 113 h 176"/>
              <a:gd name="T88" fmla="*/ 88 w 176"/>
              <a:gd name="T89" fmla="*/ 63 h 176"/>
              <a:gd name="T90" fmla="*/ 132 w 176"/>
              <a:gd name="T91" fmla="*/ 88 h 176"/>
              <a:gd name="T92" fmla="*/ 88 w 176"/>
              <a:gd name="T93" fmla="*/ 11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6" h="176">
                <a:moveTo>
                  <a:pt x="54" y="53"/>
                </a:moveTo>
                <a:cubicBezTo>
                  <a:pt x="54" y="52"/>
                  <a:pt x="53" y="52"/>
                  <a:pt x="52" y="52"/>
                </a:cubicBezTo>
                <a:cubicBezTo>
                  <a:pt x="50" y="52"/>
                  <a:pt x="48" y="54"/>
                  <a:pt x="48" y="56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48" y="122"/>
                  <a:pt x="50" y="124"/>
                  <a:pt x="52" y="124"/>
                </a:cubicBezTo>
                <a:cubicBezTo>
                  <a:pt x="53" y="124"/>
                  <a:pt x="54" y="124"/>
                  <a:pt x="54" y="123"/>
                </a:cubicBezTo>
                <a:cubicBezTo>
                  <a:pt x="55" y="123"/>
                  <a:pt x="55" y="123"/>
                  <a:pt x="55" y="123"/>
                </a:cubicBezTo>
                <a:cubicBezTo>
                  <a:pt x="72" y="113"/>
                  <a:pt x="72" y="113"/>
                  <a:pt x="72" y="113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6" y="63"/>
                  <a:pt x="56" y="63"/>
                  <a:pt x="56" y="63"/>
                </a:cubicBezTo>
                <a:cubicBezTo>
                  <a:pt x="72" y="72"/>
                  <a:pt x="72" y="72"/>
                  <a:pt x="72" y="72"/>
                </a:cubicBezTo>
                <a:cubicBezTo>
                  <a:pt x="72" y="63"/>
                  <a:pt x="72" y="63"/>
                  <a:pt x="72" y="63"/>
                </a:cubicBezTo>
                <a:cubicBezTo>
                  <a:pt x="55" y="53"/>
                  <a:pt x="55" y="53"/>
                  <a:pt x="55" y="53"/>
                </a:cubicBezTo>
                <a:lnTo>
                  <a:pt x="54" y="53"/>
                </a:lnTo>
                <a:close/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moveTo>
                  <a:pt x="142" y="85"/>
                </a:moveTo>
                <a:cubicBezTo>
                  <a:pt x="143" y="85"/>
                  <a:pt x="143" y="85"/>
                  <a:pt x="143" y="85"/>
                </a:cubicBezTo>
                <a:cubicBezTo>
                  <a:pt x="142" y="84"/>
                  <a:pt x="142" y="84"/>
                  <a:pt x="142" y="84"/>
                </a:cubicBezTo>
                <a:cubicBezTo>
                  <a:pt x="142" y="84"/>
                  <a:pt x="142" y="84"/>
                  <a:pt x="141" y="84"/>
                </a:cubicBezTo>
                <a:cubicBezTo>
                  <a:pt x="87" y="53"/>
                  <a:pt x="87" y="53"/>
                  <a:pt x="87" y="53"/>
                </a:cubicBezTo>
                <a:cubicBezTo>
                  <a:pt x="86" y="53"/>
                  <a:pt x="86" y="53"/>
                  <a:pt x="86" y="53"/>
                </a:cubicBezTo>
                <a:cubicBezTo>
                  <a:pt x="86" y="52"/>
                  <a:pt x="85" y="52"/>
                  <a:pt x="84" y="52"/>
                </a:cubicBezTo>
                <a:cubicBezTo>
                  <a:pt x="82" y="52"/>
                  <a:pt x="80" y="54"/>
                  <a:pt x="80" y="56"/>
                </a:cubicBezTo>
                <a:cubicBezTo>
                  <a:pt x="80" y="120"/>
                  <a:pt x="80" y="120"/>
                  <a:pt x="80" y="120"/>
                </a:cubicBezTo>
                <a:cubicBezTo>
                  <a:pt x="80" y="122"/>
                  <a:pt x="82" y="124"/>
                  <a:pt x="84" y="124"/>
                </a:cubicBezTo>
                <a:cubicBezTo>
                  <a:pt x="85" y="124"/>
                  <a:pt x="86" y="124"/>
                  <a:pt x="86" y="123"/>
                </a:cubicBezTo>
                <a:cubicBezTo>
                  <a:pt x="87" y="123"/>
                  <a:pt x="87" y="123"/>
                  <a:pt x="87" y="123"/>
                </a:cubicBezTo>
                <a:cubicBezTo>
                  <a:pt x="141" y="92"/>
                  <a:pt x="141" y="92"/>
                  <a:pt x="141" y="92"/>
                </a:cubicBezTo>
                <a:cubicBezTo>
                  <a:pt x="142" y="92"/>
                  <a:pt x="142" y="92"/>
                  <a:pt x="142" y="92"/>
                </a:cubicBezTo>
                <a:cubicBezTo>
                  <a:pt x="143" y="91"/>
                  <a:pt x="143" y="91"/>
                  <a:pt x="143" y="91"/>
                </a:cubicBezTo>
                <a:cubicBezTo>
                  <a:pt x="142" y="91"/>
                  <a:pt x="142" y="91"/>
                  <a:pt x="142" y="91"/>
                </a:cubicBezTo>
                <a:cubicBezTo>
                  <a:pt x="143" y="90"/>
                  <a:pt x="144" y="89"/>
                  <a:pt x="144" y="88"/>
                </a:cubicBezTo>
                <a:cubicBezTo>
                  <a:pt x="144" y="87"/>
                  <a:pt x="143" y="86"/>
                  <a:pt x="142" y="85"/>
                </a:cubicBezTo>
                <a:moveTo>
                  <a:pt x="88" y="113"/>
                </a:moveTo>
                <a:cubicBezTo>
                  <a:pt x="88" y="63"/>
                  <a:pt x="88" y="63"/>
                  <a:pt x="88" y="63"/>
                </a:cubicBezTo>
                <a:cubicBezTo>
                  <a:pt x="132" y="88"/>
                  <a:pt x="132" y="88"/>
                  <a:pt x="132" y="88"/>
                </a:cubicBezTo>
                <a:lnTo>
                  <a:pt x="88" y="11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37" name="Freeform 382">
            <a:extLst>
              <a:ext uri="{FF2B5EF4-FFF2-40B4-BE49-F238E27FC236}">
                <a16:creationId xmlns:a16="http://schemas.microsoft.com/office/drawing/2014/main" id="{B4210A77-61BF-4ED1-B272-B3E8A465A7EE}"/>
              </a:ext>
            </a:extLst>
          </p:cNvPr>
          <p:cNvSpPr>
            <a:spLocks noEditPoints="1"/>
          </p:cNvSpPr>
          <p:nvPr/>
        </p:nvSpPr>
        <p:spPr bwMode="auto">
          <a:xfrm>
            <a:off x="-5782102" y="1089032"/>
            <a:ext cx="600075" cy="600075"/>
          </a:xfrm>
          <a:custGeom>
            <a:avLst/>
            <a:gdLst>
              <a:gd name="T0" fmla="*/ 124 w 176"/>
              <a:gd name="T1" fmla="*/ 52 h 176"/>
              <a:gd name="T2" fmla="*/ 108 w 176"/>
              <a:gd name="T3" fmla="*/ 52 h 176"/>
              <a:gd name="T4" fmla="*/ 104 w 176"/>
              <a:gd name="T5" fmla="*/ 56 h 176"/>
              <a:gd name="T6" fmla="*/ 104 w 176"/>
              <a:gd name="T7" fmla="*/ 81 h 176"/>
              <a:gd name="T8" fmla="*/ 55 w 176"/>
              <a:gd name="T9" fmla="*/ 53 h 176"/>
              <a:gd name="T10" fmla="*/ 54 w 176"/>
              <a:gd name="T11" fmla="*/ 53 h 176"/>
              <a:gd name="T12" fmla="*/ 52 w 176"/>
              <a:gd name="T13" fmla="*/ 52 h 176"/>
              <a:gd name="T14" fmla="*/ 48 w 176"/>
              <a:gd name="T15" fmla="*/ 56 h 176"/>
              <a:gd name="T16" fmla="*/ 48 w 176"/>
              <a:gd name="T17" fmla="*/ 120 h 176"/>
              <a:gd name="T18" fmla="*/ 52 w 176"/>
              <a:gd name="T19" fmla="*/ 124 h 176"/>
              <a:gd name="T20" fmla="*/ 54 w 176"/>
              <a:gd name="T21" fmla="*/ 123 h 176"/>
              <a:gd name="T22" fmla="*/ 55 w 176"/>
              <a:gd name="T23" fmla="*/ 123 h 176"/>
              <a:gd name="T24" fmla="*/ 104 w 176"/>
              <a:gd name="T25" fmla="*/ 95 h 176"/>
              <a:gd name="T26" fmla="*/ 104 w 176"/>
              <a:gd name="T27" fmla="*/ 120 h 176"/>
              <a:gd name="T28" fmla="*/ 108 w 176"/>
              <a:gd name="T29" fmla="*/ 124 h 176"/>
              <a:gd name="T30" fmla="*/ 124 w 176"/>
              <a:gd name="T31" fmla="*/ 124 h 176"/>
              <a:gd name="T32" fmla="*/ 128 w 176"/>
              <a:gd name="T33" fmla="*/ 120 h 176"/>
              <a:gd name="T34" fmla="*/ 128 w 176"/>
              <a:gd name="T35" fmla="*/ 56 h 176"/>
              <a:gd name="T36" fmla="*/ 124 w 176"/>
              <a:gd name="T37" fmla="*/ 52 h 176"/>
              <a:gd name="T38" fmla="*/ 56 w 176"/>
              <a:gd name="T39" fmla="*/ 113 h 176"/>
              <a:gd name="T40" fmla="*/ 56 w 176"/>
              <a:gd name="T41" fmla="*/ 63 h 176"/>
              <a:gd name="T42" fmla="*/ 100 w 176"/>
              <a:gd name="T43" fmla="*/ 88 h 176"/>
              <a:gd name="T44" fmla="*/ 56 w 176"/>
              <a:gd name="T45" fmla="*/ 113 h 176"/>
              <a:gd name="T46" fmla="*/ 120 w 176"/>
              <a:gd name="T47" fmla="*/ 116 h 176"/>
              <a:gd name="T48" fmla="*/ 112 w 176"/>
              <a:gd name="T49" fmla="*/ 116 h 176"/>
              <a:gd name="T50" fmla="*/ 112 w 176"/>
              <a:gd name="T51" fmla="*/ 60 h 176"/>
              <a:gd name="T52" fmla="*/ 120 w 176"/>
              <a:gd name="T53" fmla="*/ 60 h 176"/>
              <a:gd name="T54" fmla="*/ 120 w 176"/>
              <a:gd name="T55" fmla="*/ 116 h 176"/>
              <a:gd name="T56" fmla="*/ 88 w 176"/>
              <a:gd name="T57" fmla="*/ 0 h 176"/>
              <a:gd name="T58" fmla="*/ 0 w 176"/>
              <a:gd name="T59" fmla="*/ 88 h 176"/>
              <a:gd name="T60" fmla="*/ 88 w 176"/>
              <a:gd name="T61" fmla="*/ 176 h 176"/>
              <a:gd name="T62" fmla="*/ 176 w 176"/>
              <a:gd name="T63" fmla="*/ 88 h 176"/>
              <a:gd name="T64" fmla="*/ 88 w 176"/>
              <a:gd name="T65" fmla="*/ 0 h 176"/>
              <a:gd name="T66" fmla="*/ 88 w 176"/>
              <a:gd name="T67" fmla="*/ 168 h 176"/>
              <a:gd name="T68" fmla="*/ 8 w 176"/>
              <a:gd name="T69" fmla="*/ 88 h 176"/>
              <a:gd name="T70" fmla="*/ 88 w 176"/>
              <a:gd name="T71" fmla="*/ 8 h 176"/>
              <a:gd name="T72" fmla="*/ 168 w 176"/>
              <a:gd name="T73" fmla="*/ 88 h 176"/>
              <a:gd name="T74" fmla="*/ 88 w 176"/>
              <a:gd name="T75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76">
                <a:moveTo>
                  <a:pt x="124" y="52"/>
                </a:moveTo>
                <a:cubicBezTo>
                  <a:pt x="108" y="52"/>
                  <a:pt x="108" y="52"/>
                  <a:pt x="108" y="52"/>
                </a:cubicBezTo>
                <a:cubicBezTo>
                  <a:pt x="106" y="52"/>
                  <a:pt x="104" y="54"/>
                  <a:pt x="104" y="56"/>
                </a:cubicBezTo>
                <a:cubicBezTo>
                  <a:pt x="104" y="81"/>
                  <a:pt x="104" y="81"/>
                  <a:pt x="104" y="81"/>
                </a:cubicBezTo>
                <a:cubicBezTo>
                  <a:pt x="55" y="53"/>
                  <a:pt x="55" y="53"/>
                  <a:pt x="55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2"/>
                  <a:pt x="53" y="52"/>
                  <a:pt x="52" y="52"/>
                </a:cubicBezTo>
                <a:cubicBezTo>
                  <a:pt x="50" y="52"/>
                  <a:pt x="48" y="54"/>
                  <a:pt x="48" y="56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48" y="122"/>
                  <a:pt x="50" y="124"/>
                  <a:pt x="52" y="124"/>
                </a:cubicBezTo>
                <a:cubicBezTo>
                  <a:pt x="53" y="124"/>
                  <a:pt x="54" y="124"/>
                  <a:pt x="54" y="123"/>
                </a:cubicBezTo>
                <a:cubicBezTo>
                  <a:pt x="55" y="123"/>
                  <a:pt x="55" y="123"/>
                  <a:pt x="55" y="123"/>
                </a:cubicBezTo>
                <a:cubicBezTo>
                  <a:pt x="104" y="95"/>
                  <a:pt x="104" y="95"/>
                  <a:pt x="104" y="95"/>
                </a:cubicBezTo>
                <a:cubicBezTo>
                  <a:pt x="104" y="120"/>
                  <a:pt x="104" y="120"/>
                  <a:pt x="104" y="120"/>
                </a:cubicBezTo>
                <a:cubicBezTo>
                  <a:pt x="104" y="122"/>
                  <a:pt x="106" y="124"/>
                  <a:pt x="108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26" y="124"/>
                  <a:pt x="128" y="122"/>
                  <a:pt x="128" y="120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28" y="54"/>
                  <a:pt x="126" y="52"/>
                  <a:pt x="124" y="52"/>
                </a:cubicBezTo>
                <a:moveTo>
                  <a:pt x="56" y="113"/>
                </a:moveTo>
                <a:cubicBezTo>
                  <a:pt x="56" y="63"/>
                  <a:pt x="56" y="63"/>
                  <a:pt x="56" y="63"/>
                </a:cubicBezTo>
                <a:cubicBezTo>
                  <a:pt x="100" y="88"/>
                  <a:pt x="100" y="88"/>
                  <a:pt x="100" y="88"/>
                </a:cubicBezTo>
                <a:lnTo>
                  <a:pt x="56" y="113"/>
                </a:lnTo>
                <a:close/>
                <a:moveTo>
                  <a:pt x="120" y="116"/>
                </a:moveTo>
                <a:cubicBezTo>
                  <a:pt x="112" y="116"/>
                  <a:pt x="112" y="116"/>
                  <a:pt x="112" y="116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20" y="60"/>
                  <a:pt x="120" y="60"/>
                  <a:pt x="120" y="60"/>
                </a:cubicBezTo>
                <a:lnTo>
                  <a:pt x="120" y="116"/>
                </a:lnTo>
                <a:close/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38" name="Freeform 383">
            <a:extLst>
              <a:ext uri="{FF2B5EF4-FFF2-40B4-BE49-F238E27FC236}">
                <a16:creationId xmlns:a16="http://schemas.microsoft.com/office/drawing/2014/main" id="{55707048-BD0C-4419-AE74-B060D77E00BD}"/>
              </a:ext>
            </a:extLst>
          </p:cNvPr>
          <p:cNvSpPr>
            <a:spLocks noEditPoints="1"/>
          </p:cNvSpPr>
          <p:nvPr/>
        </p:nvSpPr>
        <p:spPr bwMode="auto">
          <a:xfrm>
            <a:off x="-4637515" y="1089032"/>
            <a:ext cx="600075" cy="600075"/>
          </a:xfrm>
          <a:custGeom>
            <a:avLst/>
            <a:gdLst>
              <a:gd name="T0" fmla="*/ 120 w 176"/>
              <a:gd name="T1" fmla="*/ 96 h 176"/>
              <a:gd name="T2" fmla="*/ 56 w 176"/>
              <a:gd name="T3" fmla="*/ 96 h 176"/>
              <a:gd name="T4" fmla="*/ 52 w 176"/>
              <a:gd name="T5" fmla="*/ 100 h 176"/>
              <a:gd name="T6" fmla="*/ 52 w 176"/>
              <a:gd name="T7" fmla="*/ 116 h 176"/>
              <a:gd name="T8" fmla="*/ 56 w 176"/>
              <a:gd name="T9" fmla="*/ 120 h 176"/>
              <a:gd name="T10" fmla="*/ 120 w 176"/>
              <a:gd name="T11" fmla="*/ 120 h 176"/>
              <a:gd name="T12" fmla="*/ 124 w 176"/>
              <a:gd name="T13" fmla="*/ 116 h 176"/>
              <a:gd name="T14" fmla="*/ 124 w 176"/>
              <a:gd name="T15" fmla="*/ 100 h 176"/>
              <a:gd name="T16" fmla="*/ 120 w 176"/>
              <a:gd name="T17" fmla="*/ 96 h 176"/>
              <a:gd name="T18" fmla="*/ 116 w 176"/>
              <a:gd name="T19" fmla="*/ 112 h 176"/>
              <a:gd name="T20" fmla="*/ 60 w 176"/>
              <a:gd name="T21" fmla="*/ 112 h 176"/>
              <a:gd name="T22" fmla="*/ 60 w 176"/>
              <a:gd name="T23" fmla="*/ 104 h 176"/>
              <a:gd name="T24" fmla="*/ 116 w 176"/>
              <a:gd name="T25" fmla="*/ 104 h 176"/>
              <a:gd name="T26" fmla="*/ 116 w 176"/>
              <a:gd name="T27" fmla="*/ 112 h 176"/>
              <a:gd name="T28" fmla="*/ 123 w 176"/>
              <a:gd name="T29" fmla="*/ 81 h 176"/>
              <a:gd name="T30" fmla="*/ 123 w 176"/>
              <a:gd name="T31" fmla="*/ 81 h 176"/>
              <a:gd name="T32" fmla="*/ 123 w 176"/>
              <a:gd name="T33" fmla="*/ 81 h 176"/>
              <a:gd name="T34" fmla="*/ 91 w 176"/>
              <a:gd name="T35" fmla="*/ 49 h 176"/>
              <a:gd name="T36" fmla="*/ 91 w 176"/>
              <a:gd name="T37" fmla="*/ 50 h 176"/>
              <a:gd name="T38" fmla="*/ 88 w 176"/>
              <a:gd name="T39" fmla="*/ 48 h 176"/>
              <a:gd name="T40" fmla="*/ 85 w 176"/>
              <a:gd name="T41" fmla="*/ 50 h 176"/>
              <a:gd name="T42" fmla="*/ 85 w 176"/>
              <a:gd name="T43" fmla="*/ 49 h 176"/>
              <a:gd name="T44" fmla="*/ 53 w 176"/>
              <a:gd name="T45" fmla="*/ 81 h 176"/>
              <a:gd name="T46" fmla="*/ 53 w 176"/>
              <a:gd name="T47" fmla="*/ 81 h 176"/>
              <a:gd name="T48" fmla="*/ 53 w 176"/>
              <a:gd name="T49" fmla="*/ 81 h 176"/>
              <a:gd name="T50" fmla="*/ 53 w 176"/>
              <a:gd name="T51" fmla="*/ 82 h 176"/>
              <a:gd name="T52" fmla="*/ 52 w 176"/>
              <a:gd name="T53" fmla="*/ 84 h 176"/>
              <a:gd name="T54" fmla="*/ 56 w 176"/>
              <a:gd name="T55" fmla="*/ 88 h 176"/>
              <a:gd name="T56" fmla="*/ 120 w 176"/>
              <a:gd name="T57" fmla="*/ 88 h 176"/>
              <a:gd name="T58" fmla="*/ 124 w 176"/>
              <a:gd name="T59" fmla="*/ 84 h 176"/>
              <a:gd name="T60" fmla="*/ 123 w 176"/>
              <a:gd name="T61" fmla="*/ 82 h 176"/>
              <a:gd name="T62" fmla="*/ 123 w 176"/>
              <a:gd name="T63" fmla="*/ 81 h 176"/>
              <a:gd name="T64" fmla="*/ 66 w 176"/>
              <a:gd name="T65" fmla="*/ 80 h 176"/>
              <a:gd name="T66" fmla="*/ 88 w 176"/>
              <a:gd name="T67" fmla="*/ 58 h 176"/>
              <a:gd name="T68" fmla="*/ 110 w 176"/>
              <a:gd name="T69" fmla="*/ 80 h 176"/>
              <a:gd name="T70" fmla="*/ 66 w 176"/>
              <a:gd name="T71" fmla="*/ 80 h 176"/>
              <a:gd name="T72" fmla="*/ 88 w 176"/>
              <a:gd name="T73" fmla="*/ 0 h 176"/>
              <a:gd name="T74" fmla="*/ 0 w 176"/>
              <a:gd name="T75" fmla="*/ 88 h 176"/>
              <a:gd name="T76" fmla="*/ 88 w 176"/>
              <a:gd name="T77" fmla="*/ 176 h 176"/>
              <a:gd name="T78" fmla="*/ 176 w 176"/>
              <a:gd name="T79" fmla="*/ 88 h 176"/>
              <a:gd name="T80" fmla="*/ 88 w 176"/>
              <a:gd name="T81" fmla="*/ 0 h 176"/>
              <a:gd name="T82" fmla="*/ 88 w 176"/>
              <a:gd name="T83" fmla="*/ 168 h 176"/>
              <a:gd name="T84" fmla="*/ 8 w 176"/>
              <a:gd name="T85" fmla="*/ 88 h 176"/>
              <a:gd name="T86" fmla="*/ 88 w 176"/>
              <a:gd name="T87" fmla="*/ 8 h 176"/>
              <a:gd name="T88" fmla="*/ 168 w 176"/>
              <a:gd name="T89" fmla="*/ 88 h 176"/>
              <a:gd name="T90" fmla="*/ 88 w 176"/>
              <a:gd name="T91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6" h="176">
                <a:moveTo>
                  <a:pt x="120" y="96"/>
                </a:moveTo>
                <a:cubicBezTo>
                  <a:pt x="56" y="96"/>
                  <a:pt x="56" y="96"/>
                  <a:pt x="56" y="96"/>
                </a:cubicBezTo>
                <a:cubicBezTo>
                  <a:pt x="54" y="96"/>
                  <a:pt x="52" y="98"/>
                  <a:pt x="52" y="100"/>
                </a:cubicBezTo>
                <a:cubicBezTo>
                  <a:pt x="52" y="116"/>
                  <a:pt x="52" y="116"/>
                  <a:pt x="52" y="116"/>
                </a:cubicBezTo>
                <a:cubicBezTo>
                  <a:pt x="52" y="118"/>
                  <a:pt x="54" y="120"/>
                  <a:pt x="56" y="120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122" y="120"/>
                  <a:pt x="124" y="118"/>
                  <a:pt x="124" y="116"/>
                </a:cubicBezTo>
                <a:cubicBezTo>
                  <a:pt x="124" y="100"/>
                  <a:pt x="124" y="100"/>
                  <a:pt x="124" y="100"/>
                </a:cubicBezTo>
                <a:cubicBezTo>
                  <a:pt x="124" y="98"/>
                  <a:pt x="122" y="96"/>
                  <a:pt x="120" y="96"/>
                </a:cubicBezTo>
                <a:moveTo>
                  <a:pt x="116" y="112"/>
                </a:moveTo>
                <a:cubicBezTo>
                  <a:pt x="60" y="112"/>
                  <a:pt x="60" y="112"/>
                  <a:pt x="60" y="112"/>
                </a:cubicBezTo>
                <a:cubicBezTo>
                  <a:pt x="60" y="104"/>
                  <a:pt x="60" y="104"/>
                  <a:pt x="60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23" y="81"/>
                </a:moveTo>
                <a:cubicBezTo>
                  <a:pt x="123" y="81"/>
                  <a:pt x="123" y="81"/>
                  <a:pt x="123" y="81"/>
                </a:cubicBezTo>
                <a:cubicBezTo>
                  <a:pt x="123" y="81"/>
                  <a:pt x="123" y="81"/>
                  <a:pt x="123" y="81"/>
                </a:cubicBezTo>
                <a:cubicBezTo>
                  <a:pt x="91" y="49"/>
                  <a:pt x="91" y="49"/>
                  <a:pt x="91" y="49"/>
                </a:cubicBezTo>
                <a:cubicBezTo>
                  <a:pt x="91" y="50"/>
                  <a:pt x="91" y="50"/>
                  <a:pt x="91" y="50"/>
                </a:cubicBezTo>
                <a:cubicBezTo>
                  <a:pt x="90" y="49"/>
                  <a:pt x="89" y="48"/>
                  <a:pt x="88" y="48"/>
                </a:cubicBezTo>
                <a:cubicBezTo>
                  <a:pt x="87" y="48"/>
                  <a:pt x="86" y="49"/>
                  <a:pt x="85" y="50"/>
                </a:cubicBezTo>
                <a:cubicBezTo>
                  <a:pt x="85" y="49"/>
                  <a:pt x="85" y="49"/>
                  <a:pt x="85" y="49"/>
                </a:cubicBezTo>
                <a:cubicBezTo>
                  <a:pt x="53" y="81"/>
                  <a:pt x="53" y="81"/>
                  <a:pt x="53" y="81"/>
                </a:cubicBezTo>
                <a:cubicBezTo>
                  <a:pt x="53" y="81"/>
                  <a:pt x="53" y="81"/>
                  <a:pt x="53" y="81"/>
                </a:cubicBezTo>
                <a:cubicBezTo>
                  <a:pt x="53" y="81"/>
                  <a:pt x="53" y="81"/>
                  <a:pt x="53" y="81"/>
                </a:cubicBezTo>
                <a:cubicBezTo>
                  <a:pt x="53" y="82"/>
                  <a:pt x="53" y="82"/>
                  <a:pt x="53" y="82"/>
                </a:cubicBezTo>
                <a:cubicBezTo>
                  <a:pt x="52" y="82"/>
                  <a:pt x="52" y="83"/>
                  <a:pt x="52" y="84"/>
                </a:cubicBezTo>
                <a:cubicBezTo>
                  <a:pt x="52" y="86"/>
                  <a:pt x="54" y="88"/>
                  <a:pt x="56" y="88"/>
                </a:cubicBezTo>
                <a:cubicBezTo>
                  <a:pt x="120" y="88"/>
                  <a:pt x="120" y="88"/>
                  <a:pt x="120" y="88"/>
                </a:cubicBezTo>
                <a:cubicBezTo>
                  <a:pt x="122" y="88"/>
                  <a:pt x="124" y="86"/>
                  <a:pt x="124" y="84"/>
                </a:cubicBezTo>
                <a:cubicBezTo>
                  <a:pt x="124" y="83"/>
                  <a:pt x="124" y="82"/>
                  <a:pt x="123" y="82"/>
                </a:cubicBezTo>
                <a:lnTo>
                  <a:pt x="123" y="81"/>
                </a:lnTo>
                <a:close/>
                <a:moveTo>
                  <a:pt x="66" y="80"/>
                </a:moveTo>
                <a:cubicBezTo>
                  <a:pt x="88" y="58"/>
                  <a:pt x="88" y="58"/>
                  <a:pt x="88" y="58"/>
                </a:cubicBezTo>
                <a:cubicBezTo>
                  <a:pt x="110" y="80"/>
                  <a:pt x="110" y="80"/>
                  <a:pt x="110" y="80"/>
                </a:cubicBezTo>
                <a:lnTo>
                  <a:pt x="66" y="80"/>
                </a:lnTo>
                <a:close/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39" name="Freeform 384">
            <a:extLst>
              <a:ext uri="{FF2B5EF4-FFF2-40B4-BE49-F238E27FC236}">
                <a16:creationId xmlns:a16="http://schemas.microsoft.com/office/drawing/2014/main" id="{EEBB0402-9F28-4C4A-9B28-700F83E7EB0D}"/>
              </a:ext>
            </a:extLst>
          </p:cNvPr>
          <p:cNvSpPr>
            <a:spLocks noEditPoints="1"/>
          </p:cNvSpPr>
          <p:nvPr/>
        </p:nvSpPr>
        <p:spPr bwMode="auto">
          <a:xfrm>
            <a:off x="-3491340" y="1089032"/>
            <a:ext cx="600075" cy="600075"/>
          </a:xfrm>
          <a:custGeom>
            <a:avLst/>
            <a:gdLst>
              <a:gd name="T0" fmla="*/ 80 w 176"/>
              <a:gd name="T1" fmla="*/ 176 h 176"/>
              <a:gd name="T2" fmla="*/ 64 w 176"/>
              <a:gd name="T3" fmla="*/ 168 h 176"/>
              <a:gd name="T4" fmla="*/ 1 w 176"/>
              <a:gd name="T5" fmla="*/ 16 h 176"/>
              <a:gd name="T6" fmla="*/ 16 w 176"/>
              <a:gd name="T7" fmla="*/ 10 h 176"/>
              <a:gd name="T8" fmla="*/ 1 w 176"/>
              <a:gd name="T9" fmla="*/ 16 h 176"/>
              <a:gd name="T10" fmla="*/ 48 w 176"/>
              <a:gd name="T11" fmla="*/ 176 h 176"/>
              <a:gd name="T12" fmla="*/ 32 w 176"/>
              <a:gd name="T13" fmla="*/ 168 h 176"/>
              <a:gd name="T14" fmla="*/ 32 w 176"/>
              <a:gd name="T15" fmla="*/ 8 h 176"/>
              <a:gd name="T16" fmla="*/ 48 w 176"/>
              <a:gd name="T17" fmla="*/ 0 h 176"/>
              <a:gd name="T18" fmla="*/ 32 w 176"/>
              <a:gd name="T19" fmla="*/ 8 h 176"/>
              <a:gd name="T20" fmla="*/ 1 w 176"/>
              <a:gd name="T21" fmla="*/ 160 h 176"/>
              <a:gd name="T22" fmla="*/ 16 w 176"/>
              <a:gd name="T23" fmla="*/ 166 h 176"/>
              <a:gd name="T24" fmla="*/ 166 w 176"/>
              <a:gd name="T25" fmla="*/ 16 h 176"/>
              <a:gd name="T26" fmla="*/ 160 w 176"/>
              <a:gd name="T27" fmla="*/ 1 h 176"/>
              <a:gd name="T28" fmla="*/ 166 w 176"/>
              <a:gd name="T29" fmla="*/ 16 h 176"/>
              <a:gd name="T30" fmla="*/ 0 w 176"/>
              <a:gd name="T31" fmla="*/ 32 h 176"/>
              <a:gd name="T32" fmla="*/ 8 w 176"/>
              <a:gd name="T33" fmla="*/ 48 h 176"/>
              <a:gd name="T34" fmla="*/ 8 w 176"/>
              <a:gd name="T35" fmla="*/ 96 h 176"/>
              <a:gd name="T36" fmla="*/ 0 w 176"/>
              <a:gd name="T37" fmla="*/ 112 h 176"/>
              <a:gd name="T38" fmla="*/ 8 w 176"/>
              <a:gd name="T39" fmla="*/ 96 h 176"/>
              <a:gd name="T40" fmla="*/ 0 w 176"/>
              <a:gd name="T41" fmla="*/ 128 h 176"/>
              <a:gd name="T42" fmla="*/ 8 w 176"/>
              <a:gd name="T43" fmla="*/ 144 h 176"/>
              <a:gd name="T44" fmla="*/ 8 w 176"/>
              <a:gd name="T45" fmla="*/ 64 h 176"/>
              <a:gd name="T46" fmla="*/ 0 w 176"/>
              <a:gd name="T47" fmla="*/ 80 h 176"/>
              <a:gd name="T48" fmla="*/ 8 w 176"/>
              <a:gd name="T49" fmla="*/ 64 h 176"/>
              <a:gd name="T50" fmla="*/ 144 w 176"/>
              <a:gd name="T51" fmla="*/ 176 h 176"/>
              <a:gd name="T52" fmla="*/ 128 w 176"/>
              <a:gd name="T53" fmla="*/ 168 h 176"/>
              <a:gd name="T54" fmla="*/ 168 w 176"/>
              <a:gd name="T55" fmla="*/ 144 h 176"/>
              <a:gd name="T56" fmla="*/ 176 w 176"/>
              <a:gd name="T57" fmla="*/ 128 h 176"/>
              <a:gd name="T58" fmla="*/ 168 w 176"/>
              <a:gd name="T59" fmla="*/ 144 h 176"/>
              <a:gd name="T60" fmla="*/ 176 w 176"/>
              <a:gd name="T61" fmla="*/ 80 h 176"/>
              <a:gd name="T62" fmla="*/ 168 w 176"/>
              <a:gd name="T63" fmla="*/ 64 h 176"/>
              <a:gd name="T64" fmla="*/ 168 w 176"/>
              <a:gd name="T65" fmla="*/ 112 h 176"/>
              <a:gd name="T66" fmla="*/ 176 w 176"/>
              <a:gd name="T67" fmla="*/ 96 h 176"/>
              <a:gd name="T68" fmla="*/ 168 w 176"/>
              <a:gd name="T69" fmla="*/ 112 h 176"/>
              <a:gd name="T70" fmla="*/ 176 w 176"/>
              <a:gd name="T71" fmla="*/ 48 h 176"/>
              <a:gd name="T72" fmla="*/ 168 w 176"/>
              <a:gd name="T73" fmla="*/ 32 h 176"/>
              <a:gd name="T74" fmla="*/ 96 w 176"/>
              <a:gd name="T75" fmla="*/ 8 h 176"/>
              <a:gd name="T76" fmla="*/ 112 w 176"/>
              <a:gd name="T77" fmla="*/ 0 h 176"/>
              <a:gd name="T78" fmla="*/ 96 w 176"/>
              <a:gd name="T79" fmla="*/ 8 h 176"/>
              <a:gd name="T80" fmla="*/ 80 w 176"/>
              <a:gd name="T81" fmla="*/ 8 h 176"/>
              <a:gd name="T82" fmla="*/ 64 w 176"/>
              <a:gd name="T83" fmla="*/ 0 h 176"/>
              <a:gd name="T84" fmla="*/ 96 w 176"/>
              <a:gd name="T85" fmla="*/ 176 h 176"/>
              <a:gd name="T86" fmla="*/ 112 w 176"/>
              <a:gd name="T87" fmla="*/ 168 h 176"/>
              <a:gd name="T88" fmla="*/ 96 w 176"/>
              <a:gd name="T89" fmla="*/ 176 h 176"/>
              <a:gd name="T90" fmla="*/ 144 w 176"/>
              <a:gd name="T91" fmla="*/ 8 h 176"/>
              <a:gd name="T92" fmla="*/ 128 w 176"/>
              <a:gd name="T93" fmla="*/ 0 h 176"/>
              <a:gd name="T94" fmla="*/ 160 w 176"/>
              <a:gd name="T95" fmla="*/ 166 h 176"/>
              <a:gd name="T96" fmla="*/ 175 w 176"/>
              <a:gd name="T97" fmla="*/ 160 h 176"/>
              <a:gd name="T98" fmla="*/ 160 w 176"/>
              <a:gd name="T99" fmla="*/ 16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76" h="176">
                <a:moveTo>
                  <a:pt x="64" y="176"/>
                </a:moveTo>
                <a:cubicBezTo>
                  <a:pt x="80" y="176"/>
                  <a:pt x="80" y="176"/>
                  <a:pt x="80" y="176"/>
                </a:cubicBezTo>
                <a:cubicBezTo>
                  <a:pt x="80" y="168"/>
                  <a:pt x="80" y="168"/>
                  <a:pt x="80" y="168"/>
                </a:cubicBezTo>
                <a:cubicBezTo>
                  <a:pt x="64" y="168"/>
                  <a:pt x="64" y="168"/>
                  <a:pt x="64" y="168"/>
                </a:cubicBezTo>
                <a:lnTo>
                  <a:pt x="64" y="176"/>
                </a:lnTo>
                <a:close/>
                <a:moveTo>
                  <a:pt x="1" y="16"/>
                </a:moveTo>
                <a:cubicBezTo>
                  <a:pt x="10" y="16"/>
                  <a:pt x="10" y="16"/>
                  <a:pt x="10" y="16"/>
                </a:cubicBezTo>
                <a:cubicBezTo>
                  <a:pt x="12" y="14"/>
                  <a:pt x="14" y="12"/>
                  <a:pt x="16" y="10"/>
                </a:cubicBezTo>
                <a:cubicBezTo>
                  <a:pt x="16" y="1"/>
                  <a:pt x="16" y="1"/>
                  <a:pt x="16" y="1"/>
                </a:cubicBezTo>
                <a:cubicBezTo>
                  <a:pt x="9" y="4"/>
                  <a:pt x="4" y="9"/>
                  <a:pt x="1" y="16"/>
                </a:cubicBezTo>
                <a:moveTo>
                  <a:pt x="32" y="176"/>
                </a:moveTo>
                <a:cubicBezTo>
                  <a:pt x="48" y="176"/>
                  <a:pt x="48" y="176"/>
                  <a:pt x="48" y="176"/>
                </a:cubicBezTo>
                <a:cubicBezTo>
                  <a:pt x="48" y="168"/>
                  <a:pt x="48" y="168"/>
                  <a:pt x="48" y="168"/>
                </a:cubicBezTo>
                <a:cubicBezTo>
                  <a:pt x="32" y="168"/>
                  <a:pt x="32" y="168"/>
                  <a:pt x="32" y="168"/>
                </a:cubicBezTo>
                <a:lnTo>
                  <a:pt x="32" y="176"/>
                </a:lnTo>
                <a:close/>
                <a:moveTo>
                  <a:pt x="32" y="8"/>
                </a:moveTo>
                <a:cubicBezTo>
                  <a:pt x="48" y="8"/>
                  <a:pt x="48" y="8"/>
                  <a:pt x="48" y="8"/>
                </a:cubicBezTo>
                <a:cubicBezTo>
                  <a:pt x="48" y="0"/>
                  <a:pt x="48" y="0"/>
                  <a:pt x="48" y="0"/>
                </a:cubicBezTo>
                <a:cubicBezTo>
                  <a:pt x="32" y="0"/>
                  <a:pt x="32" y="0"/>
                  <a:pt x="32" y="0"/>
                </a:cubicBezTo>
                <a:lnTo>
                  <a:pt x="32" y="8"/>
                </a:lnTo>
                <a:close/>
                <a:moveTo>
                  <a:pt x="10" y="160"/>
                </a:moveTo>
                <a:cubicBezTo>
                  <a:pt x="1" y="160"/>
                  <a:pt x="1" y="160"/>
                  <a:pt x="1" y="160"/>
                </a:cubicBezTo>
                <a:cubicBezTo>
                  <a:pt x="4" y="167"/>
                  <a:pt x="9" y="172"/>
                  <a:pt x="16" y="175"/>
                </a:cubicBezTo>
                <a:cubicBezTo>
                  <a:pt x="16" y="166"/>
                  <a:pt x="16" y="166"/>
                  <a:pt x="16" y="166"/>
                </a:cubicBezTo>
                <a:cubicBezTo>
                  <a:pt x="14" y="164"/>
                  <a:pt x="12" y="162"/>
                  <a:pt x="10" y="160"/>
                </a:cubicBezTo>
                <a:moveTo>
                  <a:pt x="166" y="16"/>
                </a:moveTo>
                <a:cubicBezTo>
                  <a:pt x="175" y="16"/>
                  <a:pt x="175" y="16"/>
                  <a:pt x="175" y="16"/>
                </a:cubicBezTo>
                <a:cubicBezTo>
                  <a:pt x="172" y="9"/>
                  <a:pt x="167" y="4"/>
                  <a:pt x="160" y="1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2" y="12"/>
                  <a:pt x="164" y="14"/>
                  <a:pt x="166" y="16"/>
                </a:cubicBezTo>
                <a:moveTo>
                  <a:pt x="8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48"/>
                  <a:pt x="0" y="48"/>
                  <a:pt x="0" y="48"/>
                </a:cubicBezTo>
                <a:cubicBezTo>
                  <a:pt x="8" y="48"/>
                  <a:pt x="8" y="48"/>
                  <a:pt x="8" y="48"/>
                </a:cubicBezTo>
                <a:lnTo>
                  <a:pt x="8" y="32"/>
                </a:lnTo>
                <a:close/>
                <a:moveTo>
                  <a:pt x="8" y="96"/>
                </a:moveTo>
                <a:cubicBezTo>
                  <a:pt x="0" y="96"/>
                  <a:pt x="0" y="96"/>
                  <a:pt x="0" y="96"/>
                </a:cubicBezTo>
                <a:cubicBezTo>
                  <a:pt x="0" y="112"/>
                  <a:pt x="0" y="112"/>
                  <a:pt x="0" y="112"/>
                </a:cubicBezTo>
                <a:cubicBezTo>
                  <a:pt x="8" y="112"/>
                  <a:pt x="8" y="112"/>
                  <a:pt x="8" y="112"/>
                </a:cubicBezTo>
                <a:lnTo>
                  <a:pt x="8" y="96"/>
                </a:lnTo>
                <a:close/>
                <a:moveTo>
                  <a:pt x="8" y="128"/>
                </a:moveTo>
                <a:cubicBezTo>
                  <a:pt x="0" y="128"/>
                  <a:pt x="0" y="128"/>
                  <a:pt x="0" y="128"/>
                </a:cubicBezTo>
                <a:cubicBezTo>
                  <a:pt x="0" y="144"/>
                  <a:pt x="0" y="144"/>
                  <a:pt x="0" y="144"/>
                </a:cubicBezTo>
                <a:cubicBezTo>
                  <a:pt x="8" y="144"/>
                  <a:pt x="8" y="144"/>
                  <a:pt x="8" y="144"/>
                </a:cubicBezTo>
                <a:lnTo>
                  <a:pt x="8" y="128"/>
                </a:lnTo>
                <a:close/>
                <a:moveTo>
                  <a:pt x="8" y="64"/>
                </a:moveTo>
                <a:cubicBezTo>
                  <a:pt x="0" y="64"/>
                  <a:pt x="0" y="64"/>
                  <a:pt x="0" y="64"/>
                </a:cubicBezTo>
                <a:cubicBezTo>
                  <a:pt x="0" y="80"/>
                  <a:pt x="0" y="80"/>
                  <a:pt x="0" y="80"/>
                </a:cubicBezTo>
                <a:cubicBezTo>
                  <a:pt x="8" y="80"/>
                  <a:pt x="8" y="80"/>
                  <a:pt x="8" y="80"/>
                </a:cubicBezTo>
                <a:lnTo>
                  <a:pt x="8" y="64"/>
                </a:lnTo>
                <a:close/>
                <a:moveTo>
                  <a:pt x="128" y="176"/>
                </a:moveTo>
                <a:cubicBezTo>
                  <a:pt x="144" y="176"/>
                  <a:pt x="144" y="176"/>
                  <a:pt x="144" y="176"/>
                </a:cubicBezTo>
                <a:cubicBezTo>
                  <a:pt x="144" y="168"/>
                  <a:pt x="144" y="168"/>
                  <a:pt x="144" y="168"/>
                </a:cubicBezTo>
                <a:cubicBezTo>
                  <a:pt x="128" y="168"/>
                  <a:pt x="128" y="168"/>
                  <a:pt x="128" y="168"/>
                </a:cubicBezTo>
                <a:lnTo>
                  <a:pt x="128" y="176"/>
                </a:lnTo>
                <a:close/>
                <a:moveTo>
                  <a:pt x="168" y="144"/>
                </a:moveTo>
                <a:cubicBezTo>
                  <a:pt x="176" y="144"/>
                  <a:pt x="176" y="144"/>
                  <a:pt x="176" y="144"/>
                </a:cubicBezTo>
                <a:cubicBezTo>
                  <a:pt x="176" y="128"/>
                  <a:pt x="176" y="128"/>
                  <a:pt x="176" y="128"/>
                </a:cubicBezTo>
                <a:cubicBezTo>
                  <a:pt x="168" y="128"/>
                  <a:pt x="168" y="128"/>
                  <a:pt x="168" y="128"/>
                </a:cubicBezTo>
                <a:lnTo>
                  <a:pt x="168" y="144"/>
                </a:lnTo>
                <a:close/>
                <a:moveTo>
                  <a:pt x="168" y="80"/>
                </a:moveTo>
                <a:cubicBezTo>
                  <a:pt x="176" y="80"/>
                  <a:pt x="176" y="80"/>
                  <a:pt x="176" y="80"/>
                </a:cubicBezTo>
                <a:cubicBezTo>
                  <a:pt x="176" y="64"/>
                  <a:pt x="176" y="64"/>
                  <a:pt x="176" y="64"/>
                </a:cubicBezTo>
                <a:cubicBezTo>
                  <a:pt x="168" y="64"/>
                  <a:pt x="168" y="64"/>
                  <a:pt x="168" y="64"/>
                </a:cubicBezTo>
                <a:lnTo>
                  <a:pt x="168" y="80"/>
                </a:lnTo>
                <a:close/>
                <a:moveTo>
                  <a:pt x="168" y="112"/>
                </a:moveTo>
                <a:cubicBezTo>
                  <a:pt x="176" y="112"/>
                  <a:pt x="176" y="112"/>
                  <a:pt x="176" y="112"/>
                </a:cubicBezTo>
                <a:cubicBezTo>
                  <a:pt x="176" y="96"/>
                  <a:pt x="176" y="96"/>
                  <a:pt x="176" y="96"/>
                </a:cubicBezTo>
                <a:cubicBezTo>
                  <a:pt x="168" y="96"/>
                  <a:pt x="168" y="96"/>
                  <a:pt x="168" y="96"/>
                </a:cubicBezTo>
                <a:lnTo>
                  <a:pt x="168" y="112"/>
                </a:lnTo>
                <a:close/>
                <a:moveTo>
                  <a:pt x="168" y="48"/>
                </a:moveTo>
                <a:cubicBezTo>
                  <a:pt x="176" y="48"/>
                  <a:pt x="176" y="48"/>
                  <a:pt x="176" y="48"/>
                </a:cubicBezTo>
                <a:cubicBezTo>
                  <a:pt x="176" y="32"/>
                  <a:pt x="176" y="32"/>
                  <a:pt x="176" y="32"/>
                </a:cubicBezTo>
                <a:cubicBezTo>
                  <a:pt x="168" y="32"/>
                  <a:pt x="168" y="32"/>
                  <a:pt x="168" y="32"/>
                </a:cubicBezTo>
                <a:lnTo>
                  <a:pt x="168" y="48"/>
                </a:lnTo>
                <a:close/>
                <a:moveTo>
                  <a:pt x="96" y="8"/>
                </a:moveTo>
                <a:cubicBezTo>
                  <a:pt x="112" y="8"/>
                  <a:pt x="112" y="8"/>
                  <a:pt x="112" y="8"/>
                </a:cubicBezTo>
                <a:cubicBezTo>
                  <a:pt x="112" y="0"/>
                  <a:pt x="112" y="0"/>
                  <a:pt x="112" y="0"/>
                </a:cubicBezTo>
                <a:cubicBezTo>
                  <a:pt x="96" y="0"/>
                  <a:pt x="96" y="0"/>
                  <a:pt x="96" y="0"/>
                </a:cubicBezTo>
                <a:lnTo>
                  <a:pt x="96" y="8"/>
                </a:lnTo>
                <a:close/>
                <a:moveTo>
                  <a:pt x="64" y="8"/>
                </a:move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64" y="0"/>
                  <a:pt x="64" y="0"/>
                  <a:pt x="64" y="0"/>
                </a:cubicBezTo>
                <a:lnTo>
                  <a:pt x="64" y="8"/>
                </a:lnTo>
                <a:close/>
                <a:moveTo>
                  <a:pt x="96" y="176"/>
                </a:moveTo>
                <a:cubicBezTo>
                  <a:pt x="112" y="176"/>
                  <a:pt x="112" y="176"/>
                  <a:pt x="112" y="176"/>
                </a:cubicBezTo>
                <a:cubicBezTo>
                  <a:pt x="112" y="168"/>
                  <a:pt x="112" y="168"/>
                  <a:pt x="112" y="168"/>
                </a:cubicBezTo>
                <a:cubicBezTo>
                  <a:pt x="96" y="168"/>
                  <a:pt x="96" y="168"/>
                  <a:pt x="96" y="168"/>
                </a:cubicBezTo>
                <a:lnTo>
                  <a:pt x="96" y="176"/>
                </a:lnTo>
                <a:close/>
                <a:moveTo>
                  <a:pt x="128" y="8"/>
                </a:moveTo>
                <a:cubicBezTo>
                  <a:pt x="144" y="8"/>
                  <a:pt x="144" y="8"/>
                  <a:pt x="144" y="8"/>
                </a:cubicBezTo>
                <a:cubicBezTo>
                  <a:pt x="144" y="0"/>
                  <a:pt x="144" y="0"/>
                  <a:pt x="144" y="0"/>
                </a:cubicBezTo>
                <a:cubicBezTo>
                  <a:pt x="128" y="0"/>
                  <a:pt x="128" y="0"/>
                  <a:pt x="128" y="0"/>
                </a:cubicBezTo>
                <a:lnTo>
                  <a:pt x="128" y="8"/>
                </a:lnTo>
                <a:close/>
                <a:moveTo>
                  <a:pt x="160" y="166"/>
                </a:moveTo>
                <a:cubicBezTo>
                  <a:pt x="160" y="175"/>
                  <a:pt x="160" y="175"/>
                  <a:pt x="160" y="175"/>
                </a:cubicBezTo>
                <a:cubicBezTo>
                  <a:pt x="167" y="172"/>
                  <a:pt x="172" y="167"/>
                  <a:pt x="175" y="160"/>
                </a:cubicBezTo>
                <a:cubicBezTo>
                  <a:pt x="166" y="160"/>
                  <a:pt x="166" y="160"/>
                  <a:pt x="166" y="160"/>
                </a:cubicBezTo>
                <a:cubicBezTo>
                  <a:pt x="164" y="162"/>
                  <a:pt x="162" y="164"/>
                  <a:pt x="160" y="16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40" name="Freeform 385">
            <a:extLst>
              <a:ext uri="{FF2B5EF4-FFF2-40B4-BE49-F238E27FC236}">
                <a16:creationId xmlns:a16="http://schemas.microsoft.com/office/drawing/2014/main" id="{09847415-5D12-4E6F-916C-9441AE5E0B83}"/>
              </a:ext>
            </a:extLst>
          </p:cNvPr>
          <p:cNvSpPr>
            <a:spLocks noEditPoints="1"/>
          </p:cNvSpPr>
          <p:nvPr/>
        </p:nvSpPr>
        <p:spPr bwMode="auto">
          <a:xfrm>
            <a:off x="-2345165" y="1089032"/>
            <a:ext cx="600075" cy="600075"/>
          </a:xfrm>
          <a:custGeom>
            <a:avLst/>
            <a:gdLst>
              <a:gd name="T0" fmla="*/ 1 w 176"/>
              <a:gd name="T1" fmla="*/ 160 h 176"/>
              <a:gd name="T2" fmla="*/ 16 w 176"/>
              <a:gd name="T3" fmla="*/ 166 h 176"/>
              <a:gd name="T4" fmla="*/ 8 w 176"/>
              <a:gd name="T5" fmla="*/ 96 h 176"/>
              <a:gd name="T6" fmla="*/ 0 w 176"/>
              <a:gd name="T7" fmla="*/ 112 h 176"/>
              <a:gd name="T8" fmla="*/ 8 w 176"/>
              <a:gd name="T9" fmla="*/ 96 h 176"/>
              <a:gd name="T10" fmla="*/ 0 w 176"/>
              <a:gd name="T11" fmla="*/ 128 h 176"/>
              <a:gd name="T12" fmla="*/ 8 w 176"/>
              <a:gd name="T13" fmla="*/ 144 h 176"/>
              <a:gd name="T14" fmla="*/ 1 w 176"/>
              <a:gd name="T15" fmla="*/ 16 h 176"/>
              <a:gd name="T16" fmla="*/ 16 w 176"/>
              <a:gd name="T17" fmla="*/ 10 h 176"/>
              <a:gd name="T18" fmla="*/ 1 w 176"/>
              <a:gd name="T19" fmla="*/ 16 h 176"/>
              <a:gd name="T20" fmla="*/ 48 w 176"/>
              <a:gd name="T21" fmla="*/ 8 h 176"/>
              <a:gd name="T22" fmla="*/ 32 w 176"/>
              <a:gd name="T23" fmla="*/ 0 h 176"/>
              <a:gd name="T24" fmla="*/ 112 w 176"/>
              <a:gd name="T25" fmla="*/ 0 h 176"/>
              <a:gd name="T26" fmla="*/ 96 w 176"/>
              <a:gd name="T27" fmla="*/ 8 h 176"/>
              <a:gd name="T28" fmla="*/ 112 w 176"/>
              <a:gd name="T29" fmla="*/ 0 h 176"/>
              <a:gd name="T30" fmla="*/ 175 w 176"/>
              <a:gd name="T31" fmla="*/ 16 h 176"/>
              <a:gd name="T32" fmla="*/ 160 w 176"/>
              <a:gd name="T33" fmla="*/ 10 h 176"/>
              <a:gd name="T34" fmla="*/ 80 w 176"/>
              <a:gd name="T35" fmla="*/ 0 h 176"/>
              <a:gd name="T36" fmla="*/ 64 w 176"/>
              <a:gd name="T37" fmla="*/ 8 h 176"/>
              <a:gd name="T38" fmla="*/ 80 w 176"/>
              <a:gd name="T39" fmla="*/ 0 h 176"/>
              <a:gd name="T40" fmla="*/ 0 w 176"/>
              <a:gd name="T41" fmla="*/ 64 h 176"/>
              <a:gd name="T42" fmla="*/ 8 w 176"/>
              <a:gd name="T43" fmla="*/ 80 h 176"/>
              <a:gd name="T44" fmla="*/ 8 w 176"/>
              <a:gd name="T45" fmla="*/ 32 h 176"/>
              <a:gd name="T46" fmla="*/ 0 w 176"/>
              <a:gd name="T47" fmla="*/ 48 h 176"/>
              <a:gd name="T48" fmla="*/ 8 w 176"/>
              <a:gd name="T49" fmla="*/ 32 h 176"/>
              <a:gd name="T50" fmla="*/ 48 w 176"/>
              <a:gd name="T51" fmla="*/ 176 h 176"/>
              <a:gd name="T52" fmla="*/ 32 w 176"/>
              <a:gd name="T53" fmla="*/ 168 h 176"/>
              <a:gd name="T54" fmla="*/ 168 w 176"/>
              <a:gd name="T55" fmla="*/ 112 h 176"/>
              <a:gd name="T56" fmla="*/ 176 w 176"/>
              <a:gd name="T57" fmla="*/ 96 h 176"/>
              <a:gd name="T58" fmla="*/ 168 w 176"/>
              <a:gd name="T59" fmla="*/ 112 h 176"/>
              <a:gd name="T60" fmla="*/ 160 w 176"/>
              <a:gd name="T61" fmla="*/ 175 h 176"/>
              <a:gd name="T62" fmla="*/ 166 w 176"/>
              <a:gd name="T63" fmla="*/ 160 h 176"/>
              <a:gd name="T64" fmla="*/ 168 w 176"/>
              <a:gd name="T65" fmla="*/ 144 h 176"/>
              <a:gd name="T66" fmla="*/ 176 w 176"/>
              <a:gd name="T67" fmla="*/ 128 h 176"/>
              <a:gd name="T68" fmla="*/ 168 w 176"/>
              <a:gd name="T69" fmla="*/ 144 h 176"/>
              <a:gd name="T70" fmla="*/ 176 w 176"/>
              <a:gd name="T71" fmla="*/ 80 h 176"/>
              <a:gd name="T72" fmla="*/ 168 w 176"/>
              <a:gd name="T73" fmla="*/ 64 h 176"/>
              <a:gd name="T74" fmla="*/ 168 w 176"/>
              <a:gd name="T75" fmla="*/ 48 h 176"/>
              <a:gd name="T76" fmla="*/ 176 w 176"/>
              <a:gd name="T77" fmla="*/ 32 h 176"/>
              <a:gd name="T78" fmla="*/ 168 w 176"/>
              <a:gd name="T79" fmla="*/ 48 h 176"/>
              <a:gd name="T80" fmla="*/ 60 w 176"/>
              <a:gd name="T81" fmla="*/ 56 h 176"/>
              <a:gd name="T82" fmla="*/ 56 w 176"/>
              <a:gd name="T83" fmla="*/ 116 h 176"/>
              <a:gd name="T84" fmla="*/ 116 w 176"/>
              <a:gd name="T85" fmla="*/ 120 h 176"/>
              <a:gd name="T86" fmla="*/ 120 w 176"/>
              <a:gd name="T87" fmla="*/ 60 h 176"/>
              <a:gd name="T88" fmla="*/ 112 w 176"/>
              <a:gd name="T89" fmla="*/ 112 h 176"/>
              <a:gd name="T90" fmla="*/ 64 w 176"/>
              <a:gd name="T91" fmla="*/ 64 h 176"/>
              <a:gd name="T92" fmla="*/ 112 w 176"/>
              <a:gd name="T93" fmla="*/ 112 h 176"/>
              <a:gd name="T94" fmla="*/ 80 w 176"/>
              <a:gd name="T95" fmla="*/ 176 h 176"/>
              <a:gd name="T96" fmla="*/ 64 w 176"/>
              <a:gd name="T97" fmla="*/ 168 h 176"/>
              <a:gd name="T98" fmla="*/ 96 w 176"/>
              <a:gd name="T99" fmla="*/ 176 h 176"/>
              <a:gd name="T100" fmla="*/ 112 w 176"/>
              <a:gd name="T101" fmla="*/ 168 h 176"/>
              <a:gd name="T102" fmla="*/ 96 w 176"/>
              <a:gd name="T103" fmla="*/ 176 h 176"/>
              <a:gd name="T104" fmla="*/ 144 w 176"/>
              <a:gd name="T105" fmla="*/ 8 h 176"/>
              <a:gd name="T106" fmla="*/ 128 w 176"/>
              <a:gd name="T107" fmla="*/ 0 h 176"/>
              <a:gd name="T108" fmla="*/ 128 w 176"/>
              <a:gd name="T109" fmla="*/ 176 h 176"/>
              <a:gd name="T110" fmla="*/ 144 w 176"/>
              <a:gd name="T111" fmla="*/ 168 h 176"/>
              <a:gd name="T112" fmla="*/ 128 w 176"/>
              <a:gd name="T113" fmla="*/ 17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76">
                <a:moveTo>
                  <a:pt x="10" y="160"/>
                </a:moveTo>
                <a:cubicBezTo>
                  <a:pt x="1" y="160"/>
                  <a:pt x="1" y="160"/>
                  <a:pt x="1" y="160"/>
                </a:cubicBezTo>
                <a:cubicBezTo>
                  <a:pt x="4" y="167"/>
                  <a:pt x="9" y="172"/>
                  <a:pt x="16" y="175"/>
                </a:cubicBezTo>
                <a:cubicBezTo>
                  <a:pt x="16" y="166"/>
                  <a:pt x="16" y="166"/>
                  <a:pt x="16" y="166"/>
                </a:cubicBezTo>
                <a:cubicBezTo>
                  <a:pt x="14" y="164"/>
                  <a:pt x="12" y="162"/>
                  <a:pt x="10" y="160"/>
                </a:cubicBezTo>
                <a:moveTo>
                  <a:pt x="8" y="96"/>
                </a:moveTo>
                <a:cubicBezTo>
                  <a:pt x="0" y="96"/>
                  <a:pt x="0" y="96"/>
                  <a:pt x="0" y="96"/>
                </a:cubicBezTo>
                <a:cubicBezTo>
                  <a:pt x="0" y="112"/>
                  <a:pt x="0" y="112"/>
                  <a:pt x="0" y="112"/>
                </a:cubicBezTo>
                <a:cubicBezTo>
                  <a:pt x="8" y="112"/>
                  <a:pt x="8" y="112"/>
                  <a:pt x="8" y="112"/>
                </a:cubicBezTo>
                <a:lnTo>
                  <a:pt x="8" y="96"/>
                </a:lnTo>
                <a:close/>
                <a:moveTo>
                  <a:pt x="8" y="128"/>
                </a:moveTo>
                <a:cubicBezTo>
                  <a:pt x="0" y="128"/>
                  <a:pt x="0" y="128"/>
                  <a:pt x="0" y="128"/>
                </a:cubicBezTo>
                <a:cubicBezTo>
                  <a:pt x="0" y="144"/>
                  <a:pt x="0" y="144"/>
                  <a:pt x="0" y="144"/>
                </a:cubicBezTo>
                <a:cubicBezTo>
                  <a:pt x="8" y="144"/>
                  <a:pt x="8" y="144"/>
                  <a:pt x="8" y="144"/>
                </a:cubicBezTo>
                <a:lnTo>
                  <a:pt x="8" y="128"/>
                </a:lnTo>
                <a:close/>
                <a:moveTo>
                  <a:pt x="1" y="16"/>
                </a:moveTo>
                <a:cubicBezTo>
                  <a:pt x="10" y="16"/>
                  <a:pt x="10" y="16"/>
                  <a:pt x="10" y="16"/>
                </a:cubicBezTo>
                <a:cubicBezTo>
                  <a:pt x="12" y="14"/>
                  <a:pt x="14" y="12"/>
                  <a:pt x="16" y="10"/>
                </a:cubicBezTo>
                <a:cubicBezTo>
                  <a:pt x="16" y="1"/>
                  <a:pt x="16" y="1"/>
                  <a:pt x="16" y="1"/>
                </a:cubicBezTo>
                <a:cubicBezTo>
                  <a:pt x="9" y="4"/>
                  <a:pt x="4" y="9"/>
                  <a:pt x="1" y="16"/>
                </a:cubicBezTo>
                <a:moveTo>
                  <a:pt x="32" y="8"/>
                </a:moveTo>
                <a:cubicBezTo>
                  <a:pt x="48" y="8"/>
                  <a:pt x="48" y="8"/>
                  <a:pt x="48" y="8"/>
                </a:cubicBezTo>
                <a:cubicBezTo>
                  <a:pt x="48" y="0"/>
                  <a:pt x="48" y="0"/>
                  <a:pt x="48" y="0"/>
                </a:cubicBezTo>
                <a:cubicBezTo>
                  <a:pt x="32" y="0"/>
                  <a:pt x="32" y="0"/>
                  <a:pt x="32" y="0"/>
                </a:cubicBezTo>
                <a:lnTo>
                  <a:pt x="32" y="8"/>
                </a:lnTo>
                <a:close/>
                <a:moveTo>
                  <a:pt x="112" y="0"/>
                </a:moveTo>
                <a:cubicBezTo>
                  <a:pt x="96" y="0"/>
                  <a:pt x="96" y="0"/>
                  <a:pt x="96" y="0"/>
                </a:cubicBezTo>
                <a:cubicBezTo>
                  <a:pt x="96" y="8"/>
                  <a:pt x="96" y="8"/>
                  <a:pt x="96" y="8"/>
                </a:cubicBezTo>
                <a:cubicBezTo>
                  <a:pt x="112" y="8"/>
                  <a:pt x="112" y="8"/>
                  <a:pt x="112" y="8"/>
                </a:cubicBezTo>
                <a:lnTo>
                  <a:pt x="112" y="0"/>
                </a:lnTo>
                <a:close/>
                <a:moveTo>
                  <a:pt x="166" y="16"/>
                </a:moveTo>
                <a:cubicBezTo>
                  <a:pt x="175" y="16"/>
                  <a:pt x="175" y="16"/>
                  <a:pt x="175" y="16"/>
                </a:cubicBezTo>
                <a:cubicBezTo>
                  <a:pt x="172" y="9"/>
                  <a:pt x="167" y="4"/>
                  <a:pt x="160" y="1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2" y="12"/>
                  <a:pt x="164" y="14"/>
                  <a:pt x="166" y="16"/>
                </a:cubicBezTo>
                <a:moveTo>
                  <a:pt x="80" y="0"/>
                </a:moveTo>
                <a:cubicBezTo>
                  <a:pt x="64" y="0"/>
                  <a:pt x="64" y="0"/>
                  <a:pt x="64" y="0"/>
                </a:cubicBezTo>
                <a:cubicBezTo>
                  <a:pt x="64" y="8"/>
                  <a:pt x="64" y="8"/>
                  <a:pt x="64" y="8"/>
                </a:cubicBezTo>
                <a:cubicBezTo>
                  <a:pt x="80" y="8"/>
                  <a:pt x="80" y="8"/>
                  <a:pt x="80" y="8"/>
                </a:cubicBezTo>
                <a:lnTo>
                  <a:pt x="80" y="0"/>
                </a:lnTo>
                <a:close/>
                <a:moveTo>
                  <a:pt x="8" y="64"/>
                </a:moveTo>
                <a:cubicBezTo>
                  <a:pt x="0" y="64"/>
                  <a:pt x="0" y="64"/>
                  <a:pt x="0" y="64"/>
                </a:cubicBezTo>
                <a:cubicBezTo>
                  <a:pt x="0" y="80"/>
                  <a:pt x="0" y="80"/>
                  <a:pt x="0" y="80"/>
                </a:cubicBezTo>
                <a:cubicBezTo>
                  <a:pt x="8" y="80"/>
                  <a:pt x="8" y="80"/>
                  <a:pt x="8" y="80"/>
                </a:cubicBezTo>
                <a:lnTo>
                  <a:pt x="8" y="64"/>
                </a:lnTo>
                <a:close/>
                <a:moveTo>
                  <a:pt x="8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48"/>
                  <a:pt x="0" y="48"/>
                  <a:pt x="0" y="48"/>
                </a:cubicBezTo>
                <a:cubicBezTo>
                  <a:pt x="8" y="48"/>
                  <a:pt x="8" y="48"/>
                  <a:pt x="8" y="48"/>
                </a:cubicBezTo>
                <a:lnTo>
                  <a:pt x="8" y="32"/>
                </a:lnTo>
                <a:close/>
                <a:moveTo>
                  <a:pt x="32" y="176"/>
                </a:moveTo>
                <a:cubicBezTo>
                  <a:pt x="48" y="176"/>
                  <a:pt x="48" y="176"/>
                  <a:pt x="48" y="176"/>
                </a:cubicBezTo>
                <a:cubicBezTo>
                  <a:pt x="48" y="168"/>
                  <a:pt x="48" y="168"/>
                  <a:pt x="48" y="168"/>
                </a:cubicBezTo>
                <a:cubicBezTo>
                  <a:pt x="32" y="168"/>
                  <a:pt x="32" y="168"/>
                  <a:pt x="32" y="168"/>
                </a:cubicBezTo>
                <a:lnTo>
                  <a:pt x="32" y="176"/>
                </a:lnTo>
                <a:close/>
                <a:moveTo>
                  <a:pt x="168" y="112"/>
                </a:moveTo>
                <a:cubicBezTo>
                  <a:pt x="176" y="112"/>
                  <a:pt x="176" y="112"/>
                  <a:pt x="176" y="112"/>
                </a:cubicBezTo>
                <a:cubicBezTo>
                  <a:pt x="176" y="96"/>
                  <a:pt x="176" y="96"/>
                  <a:pt x="176" y="96"/>
                </a:cubicBezTo>
                <a:cubicBezTo>
                  <a:pt x="168" y="96"/>
                  <a:pt x="168" y="96"/>
                  <a:pt x="168" y="96"/>
                </a:cubicBezTo>
                <a:lnTo>
                  <a:pt x="168" y="112"/>
                </a:lnTo>
                <a:close/>
                <a:moveTo>
                  <a:pt x="160" y="166"/>
                </a:moveTo>
                <a:cubicBezTo>
                  <a:pt x="160" y="175"/>
                  <a:pt x="160" y="175"/>
                  <a:pt x="160" y="175"/>
                </a:cubicBezTo>
                <a:cubicBezTo>
                  <a:pt x="167" y="172"/>
                  <a:pt x="172" y="167"/>
                  <a:pt x="175" y="160"/>
                </a:cubicBezTo>
                <a:cubicBezTo>
                  <a:pt x="166" y="160"/>
                  <a:pt x="166" y="160"/>
                  <a:pt x="166" y="160"/>
                </a:cubicBezTo>
                <a:cubicBezTo>
                  <a:pt x="164" y="162"/>
                  <a:pt x="162" y="164"/>
                  <a:pt x="160" y="166"/>
                </a:cubicBezTo>
                <a:moveTo>
                  <a:pt x="168" y="144"/>
                </a:moveTo>
                <a:cubicBezTo>
                  <a:pt x="176" y="144"/>
                  <a:pt x="176" y="144"/>
                  <a:pt x="176" y="144"/>
                </a:cubicBezTo>
                <a:cubicBezTo>
                  <a:pt x="176" y="128"/>
                  <a:pt x="176" y="128"/>
                  <a:pt x="176" y="128"/>
                </a:cubicBezTo>
                <a:cubicBezTo>
                  <a:pt x="168" y="128"/>
                  <a:pt x="168" y="128"/>
                  <a:pt x="168" y="128"/>
                </a:cubicBezTo>
                <a:lnTo>
                  <a:pt x="168" y="144"/>
                </a:lnTo>
                <a:close/>
                <a:moveTo>
                  <a:pt x="168" y="80"/>
                </a:moveTo>
                <a:cubicBezTo>
                  <a:pt x="176" y="80"/>
                  <a:pt x="176" y="80"/>
                  <a:pt x="176" y="80"/>
                </a:cubicBezTo>
                <a:cubicBezTo>
                  <a:pt x="176" y="64"/>
                  <a:pt x="176" y="64"/>
                  <a:pt x="176" y="64"/>
                </a:cubicBezTo>
                <a:cubicBezTo>
                  <a:pt x="168" y="64"/>
                  <a:pt x="168" y="64"/>
                  <a:pt x="168" y="64"/>
                </a:cubicBezTo>
                <a:lnTo>
                  <a:pt x="168" y="80"/>
                </a:lnTo>
                <a:close/>
                <a:moveTo>
                  <a:pt x="168" y="48"/>
                </a:moveTo>
                <a:cubicBezTo>
                  <a:pt x="176" y="48"/>
                  <a:pt x="176" y="48"/>
                  <a:pt x="176" y="48"/>
                </a:cubicBezTo>
                <a:cubicBezTo>
                  <a:pt x="176" y="32"/>
                  <a:pt x="176" y="32"/>
                  <a:pt x="176" y="32"/>
                </a:cubicBezTo>
                <a:cubicBezTo>
                  <a:pt x="168" y="32"/>
                  <a:pt x="168" y="32"/>
                  <a:pt x="168" y="32"/>
                </a:cubicBezTo>
                <a:lnTo>
                  <a:pt x="168" y="48"/>
                </a:lnTo>
                <a:close/>
                <a:moveTo>
                  <a:pt x="116" y="56"/>
                </a:moveTo>
                <a:cubicBezTo>
                  <a:pt x="60" y="56"/>
                  <a:pt x="60" y="56"/>
                  <a:pt x="60" y="56"/>
                </a:cubicBezTo>
                <a:cubicBezTo>
                  <a:pt x="58" y="56"/>
                  <a:pt x="56" y="58"/>
                  <a:pt x="56" y="6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8"/>
                  <a:pt x="58" y="120"/>
                  <a:pt x="60" y="120"/>
                </a:cubicBezTo>
                <a:cubicBezTo>
                  <a:pt x="116" y="120"/>
                  <a:pt x="116" y="120"/>
                  <a:pt x="116" y="120"/>
                </a:cubicBezTo>
                <a:cubicBezTo>
                  <a:pt x="118" y="120"/>
                  <a:pt x="120" y="118"/>
                  <a:pt x="120" y="116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58"/>
                  <a:pt x="118" y="56"/>
                  <a:pt x="116" y="56"/>
                </a:cubicBezTo>
                <a:moveTo>
                  <a:pt x="112" y="112"/>
                </a:moveTo>
                <a:cubicBezTo>
                  <a:pt x="64" y="112"/>
                  <a:pt x="64" y="112"/>
                  <a:pt x="64" y="112"/>
                </a:cubicBezTo>
                <a:cubicBezTo>
                  <a:pt x="64" y="64"/>
                  <a:pt x="64" y="64"/>
                  <a:pt x="64" y="64"/>
                </a:cubicBezTo>
                <a:cubicBezTo>
                  <a:pt x="112" y="64"/>
                  <a:pt x="112" y="64"/>
                  <a:pt x="112" y="64"/>
                </a:cubicBezTo>
                <a:lnTo>
                  <a:pt x="112" y="112"/>
                </a:lnTo>
                <a:close/>
                <a:moveTo>
                  <a:pt x="64" y="176"/>
                </a:moveTo>
                <a:cubicBezTo>
                  <a:pt x="80" y="176"/>
                  <a:pt x="80" y="176"/>
                  <a:pt x="80" y="176"/>
                </a:cubicBezTo>
                <a:cubicBezTo>
                  <a:pt x="80" y="168"/>
                  <a:pt x="80" y="168"/>
                  <a:pt x="80" y="168"/>
                </a:cubicBezTo>
                <a:cubicBezTo>
                  <a:pt x="64" y="168"/>
                  <a:pt x="64" y="168"/>
                  <a:pt x="64" y="168"/>
                </a:cubicBezTo>
                <a:lnTo>
                  <a:pt x="64" y="176"/>
                </a:lnTo>
                <a:close/>
                <a:moveTo>
                  <a:pt x="96" y="176"/>
                </a:moveTo>
                <a:cubicBezTo>
                  <a:pt x="112" y="176"/>
                  <a:pt x="112" y="176"/>
                  <a:pt x="112" y="176"/>
                </a:cubicBezTo>
                <a:cubicBezTo>
                  <a:pt x="112" y="168"/>
                  <a:pt x="112" y="168"/>
                  <a:pt x="112" y="168"/>
                </a:cubicBezTo>
                <a:cubicBezTo>
                  <a:pt x="96" y="168"/>
                  <a:pt x="96" y="168"/>
                  <a:pt x="96" y="168"/>
                </a:cubicBezTo>
                <a:lnTo>
                  <a:pt x="96" y="176"/>
                </a:lnTo>
                <a:close/>
                <a:moveTo>
                  <a:pt x="128" y="8"/>
                </a:moveTo>
                <a:cubicBezTo>
                  <a:pt x="144" y="8"/>
                  <a:pt x="144" y="8"/>
                  <a:pt x="144" y="8"/>
                </a:cubicBezTo>
                <a:cubicBezTo>
                  <a:pt x="144" y="0"/>
                  <a:pt x="144" y="0"/>
                  <a:pt x="144" y="0"/>
                </a:cubicBezTo>
                <a:cubicBezTo>
                  <a:pt x="128" y="0"/>
                  <a:pt x="128" y="0"/>
                  <a:pt x="128" y="0"/>
                </a:cubicBezTo>
                <a:lnTo>
                  <a:pt x="128" y="8"/>
                </a:lnTo>
                <a:close/>
                <a:moveTo>
                  <a:pt x="128" y="176"/>
                </a:moveTo>
                <a:cubicBezTo>
                  <a:pt x="144" y="176"/>
                  <a:pt x="144" y="176"/>
                  <a:pt x="144" y="176"/>
                </a:cubicBezTo>
                <a:cubicBezTo>
                  <a:pt x="144" y="168"/>
                  <a:pt x="144" y="168"/>
                  <a:pt x="144" y="168"/>
                </a:cubicBezTo>
                <a:cubicBezTo>
                  <a:pt x="128" y="168"/>
                  <a:pt x="128" y="168"/>
                  <a:pt x="128" y="168"/>
                </a:cubicBezTo>
                <a:lnTo>
                  <a:pt x="128" y="17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41" name="Freeform 386">
            <a:extLst>
              <a:ext uri="{FF2B5EF4-FFF2-40B4-BE49-F238E27FC236}">
                <a16:creationId xmlns:a16="http://schemas.microsoft.com/office/drawing/2014/main" id="{0420DB39-E523-4BA7-979C-FDBF17B1EA61}"/>
              </a:ext>
            </a:extLst>
          </p:cNvPr>
          <p:cNvSpPr>
            <a:spLocks noEditPoints="1"/>
          </p:cNvSpPr>
          <p:nvPr/>
        </p:nvSpPr>
        <p:spPr bwMode="auto">
          <a:xfrm>
            <a:off x="-1200577" y="1089032"/>
            <a:ext cx="600075" cy="600075"/>
          </a:xfrm>
          <a:custGeom>
            <a:avLst/>
            <a:gdLst>
              <a:gd name="T0" fmla="*/ 1 w 176"/>
              <a:gd name="T1" fmla="*/ 160 h 176"/>
              <a:gd name="T2" fmla="*/ 16 w 176"/>
              <a:gd name="T3" fmla="*/ 166 h 176"/>
              <a:gd name="T4" fmla="*/ 32 w 176"/>
              <a:gd name="T5" fmla="*/ 8 h 176"/>
              <a:gd name="T6" fmla="*/ 48 w 176"/>
              <a:gd name="T7" fmla="*/ 0 h 176"/>
              <a:gd name="T8" fmla="*/ 32 w 176"/>
              <a:gd name="T9" fmla="*/ 8 h 176"/>
              <a:gd name="T10" fmla="*/ 48 w 176"/>
              <a:gd name="T11" fmla="*/ 176 h 176"/>
              <a:gd name="T12" fmla="*/ 32 w 176"/>
              <a:gd name="T13" fmla="*/ 168 h 176"/>
              <a:gd name="T14" fmla="*/ 8 w 176"/>
              <a:gd name="T15" fmla="*/ 96 h 176"/>
              <a:gd name="T16" fmla="*/ 0 w 176"/>
              <a:gd name="T17" fmla="*/ 112 h 176"/>
              <a:gd name="T18" fmla="*/ 8 w 176"/>
              <a:gd name="T19" fmla="*/ 96 h 176"/>
              <a:gd name="T20" fmla="*/ 10 w 176"/>
              <a:gd name="T21" fmla="*/ 16 h 176"/>
              <a:gd name="T22" fmla="*/ 16 w 176"/>
              <a:gd name="T23" fmla="*/ 1 h 176"/>
              <a:gd name="T24" fmla="*/ 8 w 176"/>
              <a:gd name="T25" fmla="*/ 128 h 176"/>
              <a:gd name="T26" fmla="*/ 0 w 176"/>
              <a:gd name="T27" fmla="*/ 144 h 176"/>
              <a:gd name="T28" fmla="*/ 8 w 176"/>
              <a:gd name="T29" fmla="*/ 128 h 176"/>
              <a:gd name="T30" fmla="*/ 175 w 176"/>
              <a:gd name="T31" fmla="*/ 16 h 176"/>
              <a:gd name="T32" fmla="*/ 160 w 176"/>
              <a:gd name="T33" fmla="*/ 10 h 176"/>
              <a:gd name="T34" fmla="*/ 112 w 176"/>
              <a:gd name="T35" fmla="*/ 0 h 176"/>
              <a:gd name="T36" fmla="*/ 96 w 176"/>
              <a:gd name="T37" fmla="*/ 8 h 176"/>
              <a:gd name="T38" fmla="*/ 112 w 176"/>
              <a:gd name="T39" fmla="*/ 0 h 176"/>
              <a:gd name="T40" fmla="*/ 0 w 176"/>
              <a:gd name="T41" fmla="*/ 32 h 176"/>
              <a:gd name="T42" fmla="*/ 8 w 176"/>
              <a:gd name="T43" fmla="*/ 48 h 176"/>
              <a:gd name="T44" fmla="*/ 80 w 176"/>
              <a:gd name="T45" fmla="*/ 0 h 176"/>
              <a:gd name="T46" fmla="*/ 64 w 176"/>
              <a:gd name="T47" fmla="*/ 8 h 176"/>
              <a:gd name="T48" fmla="*/ 80 w 176"/>
              <a:gd name="T49" fmla="*/ 0 h 176"/>
              <a:gd name="T50" fmla="*/ 0 w 176"/>
              <a:gd name="T51" fmla="*/ 64 h 176"/>
              <a:gd name="T52" fmla="*/ 8 w 176"/>
              <a:gd name="T53" fmla="*/ 80 h 176"/>
              <a:gd name="T54" fmla="*/ 64 w 176"/>
              <a:gd name="T55" fmla="*/ 176 h 176"/>
              <a:gd name="T56" fmla="*/ 80 w 176"/>
              <a:gd name="T57" fmla="*/ 168 h 176"/>
              <a:gd name="T58" fmla="*/ 64 w 176"/>
              <a:gd name="T59" fmla="*/ 176 h 176"/>
              <a:gd name="T60" fmla="*/ 176 w 176"/>
              <a:gd name="T61" fmla="*/ 112 h 176"/>
              <a:gd name="T62" fmla="*/ 168 w 176"/>
              <a:gd name="T63" fmla="*/ 96 h 176"/>
              <a:gd name="T64" fmla="*/ 168 w 176"/>
              <a:gd name="T65" fmla="*/ 144 h 176"/>
              <a:gd name="T66" fmla="*/ 176 w 176"/>
              <a:gd name="T67" fmla="*/ 128 h 176"/>
              <a:gd name="T68" fmla="*/ 168 w 176"/>
              <a:gd name="T69" fmla="*/ 144 h 176"/>
              <a:gd name="T70" fmla="*/ 176 w 176"/>
              <a:gd name="T71" fmla="*/ 48 h 176"/>
              <a:gd name="T72" fmla="*/ 168 w 176"/>
              <a:gd name="T73" fmla="*/ 32 h 176"/>
              <a:gd name="T74" fmla="*/ 168 w 176"/>
              <a:gd name="T75" fmla="*/ 80 h 176"/>
              <a:gd name="T76" fmla="*/ 176 w 176"/>
              <a:gd name="T77" fmla="*/ 64 h 176"/>
              <a:gd name="T78" fmla="*/ 168 w 176"/>
              <a:gd name="T79" fmla="*/ 80 h 176"/>
              <a:gd name="T80" fmla="*/ 160 w 176"/>
              <a:gd name="T81" fmla="*/ 175 h 176"/>
              <a:gd name="T82" fmla="*/ 166 w 176"/>
              <a:gd name="T83" fmla="*/ 160 h 176"/>
              <a:gd name="T84" fmla="*/ 128 w 176"/>
              <a:gd name="T85" fmla="*/ 8 h 176"/>
              <a:gd name="T86" fmla="*/ 144 w 176"/>
              <a:gd name="T87" fmla="*/ 0 h 176"/>
              <a:gd name="T88" fmla="*/ 128 w 176"/>
              <a:gd name="T89" fmla="*/ 8 h 176"/>
              <a:gd name="T90" fmla="*/ 117 w 176"/>
              <a:gd name="T91" fmla="*/ 97 h 176"/>
              <a:gd name="T92" fmla="*/ 92 w 176"/>
              <a:gd name="T93" fmla="*/ 44 h 176"/>
              <a:gd name="T94" fmla="*/ 84 w 176"/>
              <a:gd name="T95" fmla="*/ 44 h 176"/>
              <a:gd name="T96" fmla="*/ 59 w 176"/>
              <a:gd name="T97" fmla="*/ 97 h 176"/>
              <a:gd name="T98" fmla="*/ 52 w 176"/>
              <a:gd name="T99" fmla="*/ 100 h 176"/>
              <a:gd name="T100" fmla="*/ 85 w 176"/>
              <a:gd name="T101" fmla="*/ 135 h 176"/>
              <a:gd name="T102" fmla="*/ 91 w 176"/>
              <a:gd name="T103" fmla="*/ 135 h 176"/>
              <a:gd name="T104" fmla="*/ 124 w 176"/>
              <a:gd name="T105" fmla="*/ 100 h 176"/>
              <a:gd name="T106" fmla="*/ 96 w 176"/>
              <a:gd name="T107" fmla="*/ 176 h 176"/>
              <a:gd name="T108" fmla="*/ 112 w 176"/>
              <a:gd name="T109" fmla="*/ 168 h 176"/>
              <a:gd name="T110" fmla="*/ 96 w 176"/>
              <a:gd name="T111" fmla="*/ 176 h 176"/>
              <a:gd name="T112" fmla="*/ 144 w 176"/>
              <a:gd name="T113" fmla="*/ 176 h 176"/>
              <a:gd name="T114" fmla="*/ 128 w 176"/>
              <a:gd name="T115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6" h="176">
                <a:moveTo>
                  <a:pt x="10" y="160"/>
                </a:moveTo>
                <a:cubicBezTo>
                  <a:pt x="1" y="160"/>
                  <a:pt x="1" y="160"/>
                  <a:pt x="1" y="160"/>
                </a:cubicBezTo>
                <a:cubicBezTo>
                  <a:pt x="4" y="167"/>
                  <a:pt x="9" y="172"/>
                  <a:pt x="16" y="175"/>
                </a:cubicBezTo>
                <a:cubicBezTo>
                  <a:pt x="16" y="166"/>
                  <a:pt x="16" y="166"/>
                  <a:pt x="16" y="166"/>
                </a:cubicBezTo>
                <a:cubicBezTo>
                  <a:pt x="14" y="164"/>
                  <a:pt x="12" y="162"/>
                  <a:pt x="10" y="160"/>
                </a:cubicBezTo>
                <a:moveTo>
                  <a:pt x="32" y="8"/>
                </a:moveTo>
                <a:cubicBezTo>
                  <a:pt x="48" y="8"/>
                  <a:pt x="48" y="8"/>
                  <a:pt x="48" y="8"/>
                </a:cubicBezTo>
                <a:cubicBezTo>
                  <a:pt x="48" y="0"/>
                  <a:pt x="48" y="0"/>
                  <a:pt x="48" y="0"/>
                </a:cubicBezTo>
                <a:cubicBezTo>
                  <a:pt x="32" y="0"/>
                  <a:pt x="32" y="0"/>
                  <a:pt x="32" y="0"/>
                </a:cubicBezTo>
                <a:lnTo>
                  <a:pt x="32" y="8"/>
                </a:lnTo>
                <a:close/>
                <a:moveTo>
                  <a:pt x="32" y="176"/>
                </a:moveTo>
                <a:cubicBezTo>
                  <a:pt x="48" y="176"/>
                  <a:pt x="48" y="176"/>
                  <a:pt x="48" y="176"/>
                </a:cubicBezTo>
                <a:cubicBezTo>
                  <a:pt x="48" y="168"/>
                  <a:pt x="48" y="168"/>
                  <a:pt x="48" y="168"/>
                </a:cubicBezTo>
                <a:cubicBezTo>
                  <a:pt x="32" y="168"/>
                  <a:pt x="32" y="168"/>
                  <a:pt x="32" y="168"/>
                </a:cubicBezTo>
                <a:lnTo>
                  <a:pt x="32" y="176"/>
                </a:lnTo>
                <a:close/>
                <a:moveTo>
                  <a:pt x="8" y="96"/>
                </a:moveTo>
                <a:cubicBezTo>
                  <a:pt x="0" y="96"/>
                  <a:pt x="0" y="96"/>
                  <a:pt x="0" y="96"/>
                </a:cubicBezTo>
                <a:cubicBezTo>
                  <a:pt x="0" y="112"/>
                  <a:pt x="0" y="112"/>
                  <a:pt x="0" y="112"/>
                </a:cubicBezTo>
                <a:cubicBezTo>
                  <a:pt x="8" y="112"/>
                  <a:pt x="8" y="112"/>
                  <a:pt x="8" y="112"/>
                </a:cubicBezTo>
                <a:lnTo>
                  <a:pt x="8" y="96"/>
                </a:lnTo>
                <a:close/>
                <a:moveTo>
                  <a:pt x="1" y="16"/>
                </a:moveTo>
                <a:cubicBezTo>
                  <a:pt x="10" y="16"/>
                  <a:pt x="10" y="16"/>
                  <a:pt x="10" y="16"/>
                </a:cubicBezTo>
                <a:cubicBezTo>
                  <a:pt x="12" y="14"/>
                  <a:pt x="14" y="12"/>
                  <a:pt x="16" y="10"/>
                </a:cubicBezTo>
                <a:cubicBezTo>
                  <a:pt x="16" y="1"/>
                  <a:pt x="16" y="1"/>
                  <a:pt x="16" y="1"/>
                </a:cubicBezTo>
                <a:cubicBezTo>
                  <a:pt x="9" y="4"/>
                  <a:pt x="4" y="9"/>
                  <a:pt x="1" y="16"/>
                </a:cubicBezTo>
                <a:moveTo>
                  <a:pt x="8" y="128"/>
                </a:moveTo>
                <a:cubicBezTo>
                  <a:pt x="0" y="128"/>
                  <a:pt x="0" y="128"/>
                  <a:pt x="0" y="128"/>
                </a:cubicBezTo>
                <a:cubicBezTo>
                  <a:pt x="0" y="144"/>
                  <a:pt x="0" y="144"/>
                  <a:pt x="0" y="144"/>
                </a:cubicBezTo>
                <a:cubicBezTo>
                  <a:pt x="8" y="144"/>
                  <a:pt x="8" y="144"/>
                  <a:pt x="8" y="144"/>
                </a:cubicBezTo>
                <a:lnTo>
                  <a:pt x="8" y="128"/>
                </a:lnTo>
                <a:close/>
                <a:moveTo>
                  <a:pt x="166" y="16"/>
                </a:moveTo>
                <a:cubicBezTo>
                  <a:pt x="175" y="16"/>
                  <a:pt x="175" y="16"/>
                  <a:pt x="175" y="16"/>
                </a:cubicBezTo>
                <a:cubicBezTo>
                  <a:pt x="172" y="9"/>
                  <a:pt x="167" y="4"/>
                  <a:pt x="160" y="1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2" y="12"/>
                  <a:pt x="164" y="14"/>
                  <a:pt x="166" y="16"/>
                </a:cubicBezTo>
                <a:moveTo>
                  <a:pt x="112" y="0"/>
                </a:moveTo>
                <a:cubicBezTo>
                  <a:pt x="96" y="0"/>
                  <a:pt x="96" y="0"/>
                  <a:pt x="96" y="0"/>
                </a:cubicBezTo>
                <a:cubicBezTo>
                  <a:pt x="96" y="8"/>
                  <a:pt x="96" y="8"/>
                  <a:pt x="96" y="8"/>
                </a:cubicBezTo>
                <a:cubicBezTo>
                  <a:pt x="112" y="8"/>
                  <a:pt x="112" y="8"/>
                  <a:pt x="112" y="8"/>
                </a:cubicBezTo>
                <a:lnTo>
                  <a:pt x="112" y="0"/>
                </a:lnTo>
                <a:close/>
                <a:moveTo>
                  <a:pt x="8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48"/>
                  <a:pt x="0" y="48"/>
                  <a:pt x="0" y="48"/>
                </a:cubicBezTo>
                <a:cubicBezTo>
                  <a:pt x="8" y="48"/>
                  <a:pt x="8" y="48"/>
                  <a:pt x="8" y="48"/>
                </a:cubicBezTo>
                <a:lnTo>
                  <a:pt x="8" y="32"/>
                </a:lnTo>
                <a:close/>
                <a:moveTo>
                  <a:pt x="80" y="0"/>
                </a:moveTo>
                <a:cubicBezTo>
                  <a:pt x="64" y="0"/>
                  <a:pt x="64" y="0"/>
                  <a:pt x="64" y="0"/>
                </a:cubicBezTo>
                <a:cubicBezTo>
                  <a:pt x="64" y="8"/>
                  <a:pt x="64" y="8"/>
                  <a:pt x="64" y="8"/>
                </a:cubicBezTo>
                <a:cubicBezTo>
                  <a:pt x="80" y="8"/>
                  <a:pt x="80" y="8"/>
                  <a:pt x="80" y="8"/>
                </a:cubicBezTo>
                <a:lnTo>
                  <a:pt x="80" y="0"/>
                </a:lnTo>
                <a:close/>
                <a:moveTo>
                  <a:pt x="8" y="64"/>
                </a:moveTo>
                <a:cubicBezTo>
                  <a:pt x="0" y="64"/>
                  <a:pt x="0" y="64"/>
                  <a:pt x="0" y="64"/>
                </a:cubicBezTo>
                <a:cubicBezTo>
                  <a:pt x="0" y="80"/>
                  <a:pt x="0" y="80"/>
                  <a:pt x="0" y="80"/>
                </a:cubicBezTo>
                <a:cubicBezTo>
                  <a:pt x="8" y="80"/>
                  <a:pt x="8" y="80"/>
                  <a:pt x="8" y="80"/>
                </a:cubicBezTo>
                <a:lnTo>
                  <a:pt x="8" y="64"/>
                </a:lnTo>
                <a:close/>
                <a:moveTo>
                  <a:pt x="64" y="176"/>
                </a:moveTo>
                <a:cubicBezTo>
                  <a:pt x="80" y="176"/>
                  <a:pt x="80" y="176"/>
                  <a:pt x="80" y="176"/>
                </a:cubicBezTo>
                <a:cubicBezTo>
                  <a:pt x="80" y="168"/>
                  <a:pt x="80" y="168"/>
                  <a:pt x="80" y="168"/>
                </a:cubicBezTo>
                <a:cubicBezTo>
                  <a:pt x="64" y="168"/>
                  <a:pt x="64" y="168"/>
                  <a:pt x="64" y="168"/>
                </a:cubicBezTo>
                <a:lnTo>
                  <a:pt x="64" y="176"/>
                </a:lnTo>
                <a:close/>
                <a:moveTo>
                  <a:pt x="168" y="112"/>
                </a:moveTo>
                <a:cubicBezTo>
                  <a:pt x="176" y="112"/>
                  <a:pt x="176" y="112"/>
                  <a:pt x="176" y="112"/>
                </a:cubicBezTo>
                <a:cubicBezTo>
                  <a:pt x="176" y="96"/>
                  <a:pt x="176" y="96"/>
                  <a:pt x="176" y="96"/>
                </a:cubicBezTo>
                <a:cubicBezTo>
                  <a:pt x="168" y="96"/>
                  <a:pt x="168" y="96"/>
                  <a:pt x="168" y="96"/>
                </a:cubicBezTo>
                <a:lnTo>
                  <a:pt x="168" y="112"/>
                </a:lnTo>
                <a:close/>
                <a:moveTo>
                  <a:pt x="168" y="144"/>
                </a:moveTo>
                <a:cubicBezTo>
                  <a:pt x="176" y="144"/>
                  <a:pt x="176" y="144"/>
                  <a:pt x="176" y="144"/>
                </a:cubicBezTo>
                <a:cubicBezTo>
                  <a:pt x="176" y="128"/>
                  <a:pt x="176" y="128"/>
                  <a:pt x="176" y="128"/>
                </a:cubicBezTo>
                <a:cubicBezTo>
                  <a:pt x="168" y="128"/>
                  <a:pt x="168" y="128"/>
                  <a:pt x="168" y="128"/>
                </a:cubicBezTo>
                <a:lnTo>
                  <a:pt x="168" y="144"/>
                </a:lnTo>
                <a:close/>
                <a:moveTo>
                  <a:pt x="168" y="48"/>
                </a:moveTo>
                <a:cubicBezTo>
                  <a:pt x="176" y="48"/>
                  <a:pt x="176" y="48"/>
                  <a:pt x="176" y="48"/>
                </a:cubicBezTo>
                <a:cubicBezTo>
                  <a:pt x="176" y="32"/>
                  <a:pt x="176" y="32"/>
                  <a:pt x="176" y="32"/>
                </a:cubicBezTo>
                <a:cubicBezTo>
                  <a:pt x="168" y="32"/>
                  <a:pt x="168" y="32"/>
                  <a:pt x="168" y="32"/>
                </a:cubicBezTo>
                <a:lnTo>
                  <a:pt x="168" y="48"/>
                </a:lnTo>
                <a:close/>
                <a:moveTo>
                  <a:pt x="168" y="80"/>
                </a:moveTo>
                <a:cubicBezTo>
                  <a:pt x="176" y="80"/>
                  <a:pt x="176" y="80"/>
                  <a:pt x="176" y="80"/>
                </a:cubicBezTo>
                <a:cubicBezTo>
                  <a:pt x="176" y="64"/>
                  <a:pt x="176" y="64"/>
                  <a:pt x="176" y="64"/>
                </a:cubicBezTo>
                <a:cubicBezTo>
                  <a:pt x="168" y="64"/>
                  <a:pt x="168" y="64"/>
                  <a:pt x="168" y="64"/>
                </a:cubicBezTo>
                <a:lnTo>
                  <a:pt x="168" y="80"/>
                </a:lnTo>
                <a:close/>
                <a:moveTo>
                  <a:pt x="160" y="166"/>
                </a:moveTo>
                <a:cubicBezTo>
                  <a:pt x="160" y="175"/>
                  <a:pt x="160" y="175"/>
                  <a:pt x="160" y="175"/>
                </a:cubicBezTo>
                <a:cubicBezTo>
                  <a:pt x="167" y="172"/>
                  <a:pt x="172" y="167"/>
                  <a:pt x="175" y="160"/>
                </a:cubicBezTo>
                <a:cubicBezTo>
                  <a:pt x="166" y="160"/>
                  <a:pt x="166" y="160"/>
                  <a:pt x="166" y="160"/>
                </a:cubicBezTo>
                <a:cubicBezTo>
                  <a:pt x="164" y="162"/>
                  <a:pt x="162" y="164"/>
                  <a:pt x="160" y="166"/>
                </a:cubicBezTo>
                <a:moveTo>
                  <a:pt x="128" y="8"/>
                </a:moveTo>
                <a:cubicBezTo>
                  <a:pt x="144" y="8"/>
                  <a:pt x="144" y="8"/>
                  <a:pt x="144" y="8"/>
                </a:cubicBezTo>
                <a:cubicBezTo>
                  <a:pt x="144" y="0"/>
                  <a:pt x="144" y="0"/>
                  <a:pt x="144" y="0"/>
                </a:cubicBezTo>
                <a:cubicBezTo>
                  <a:pt x="128" y="0"/>
                  <a:pt x="128" y="0"/>
                  <a:pt x="128" y="0"/>
                </a:cubicBezTo>
                <a:lnTo>
                  <a:pt x="128" y="8"/>
                </a:lnTo>
                <a:close/>
                <a:moveTo>
                  <a:pt x="120" y="96"/>
                </a:moveTo>
                <a:cubicBezTo>
                  <a:pt x="119" y="96"/>
                  <a:pt x="118" y="96"/>
                  <a:pt x="117" y="97"/>
                </a:cubicBezTo>
                <a:cubicBezTo>
                  <a:pt x="92" y="122"/>
                  <a:pt x="92" y="122"/>
                  <a:pt x="92" y="122"/>
                </a:cubicBezTo>
                <a:cubicBezTo>
                  <a:pt x="92" y="44"/>
                  <a:pt x="92" y="44"/>
                  <a:pt x="92" y="44"/>
                </a:cubicBezTo>
                <a:cubicBezTo>
                  <a:pt x="92" y="42"/>
                  <a:pt x="90" y="40"/>
                  <a:pt x="88" y="40"/>
                </a:cubicBezTo>
                <a:cubicBezTo>
                  <a:pt x="86" y="40"/>
                  <a:pt x="84" y="42"/>
                  <a:pt x="84" y="44"/>
                </a:cubicBezTo>
                <a:cubicBezTo>
                  <a:pt x="84" y="122"/>
                  <a:pt x="84" y="122"/>
                  <a:pt x="84" y="122"/>
                </a:cubicBezTo>
                <a:cubicBezTo>
                  <a:pt x="59" y="97"/>
                  <a:pt x="59" y="97"/>
                  <a:pt x="59" y="97"/>
                </a:cubicBezTo>
                <a:cubicBezTo>
                  <a:pt x="58" y="96"/>
                  <a:pt x="57" y="96"/>
                  <a:pt x="56" y="96"/>
                </a:cubicBezTo>
                <a:cubicBezTo>
                  <a:pt x="54" y="96"/>
                  <a:pt x="52" y="98"/>
                  <a:pt x="52" y="100"/>
                </a:cubicBezTo>
                <a:cubicBezTo>
                  <a:pt x="52" y="101"/>
                  <a:pt x="52" y="102"/>
                  <a:pt x="53" y="103"/>
                </a:cubicBezTo>
                <a:cubicBezTo>
                  <a:pt x="85" y="135"/>
                  <a:pt x="85" y="135"/>
                  <a:pt x="85" y="135"/>
                </a:cubicBezTo>
                <a:cubicBezTo>
                  <a:pt x="86" y="136"/>
                  <a:pt x="87" y="136"/>
                  <a:pt x="88" y="136"/>
                </a:cubicBezTo>
                <a:cubicBezTo>
                  <a:pt x="89" y="136"/>
                  <a:pt x="90" y="136"/>
                  <a:pt x="91" y="135"/>
                </a:cubicBezTo>
                <a:cubicBezTo>
                  <a:pt x="123" y="103"/>
                  <a:pt x="123" y="103"/>
                  <a:pt x="123" y="103"/>
                </a:cubicBezTo>
                <a:cubicBezTo>
                  <a:pt x="124" y="102"/>
                  <a:pt x="124" y="101"/>
                  <a:pt x="124" y="100"/>
                </a:cubicBezTo>
                <a:cubicBezTo>
                  <a:pt x="124" y="98"/>
                  <a:pt x="122" y="96"/>
                  <a:pt x="120" y="96"/>
                </a:cubicBezTo>
                <a:moveTo>
                  <a:pt x="96" y="176"/>
                </a:moveTo>
                <a:cubicBezTo>
                  <a:pt x="112" y="176"/>
                  <a:pt x="112" y="176"/>
                  <a:pt x="112" y="176"/>
                </a:cubicBezTo>
                <a:cubicBezTo>
                  <a:pt x="112" y="168"/>
                  <a:pt x="112" y="168"/>
                  <a:pt x="112" y="168"/>
                </a:cubicBezTo>
                <a:cubicBezTo>
                  <a:pt x="96" y="168"/>
                  <a:pt x="96" y="168"/>
                  <a:pt x="96" y="168"/>
                </a:cubicBezTo>
                <a:lnTo>
                  <a:pt x="96" y="176"/>
                </a:lnTo>
                <a:close/>
                <a:moveTo>
                  <a:pt x="128" y="176"/>
                </a:moveTo>
                <a:cubicBezTo>
                  <a:pt x="144" y="176"/>
                  <a:pt x="144" y="176"/>
                  <a:pt x="144" y="176"/>
                </a:cubicBezTo>
                <a:cubicBezTo>
                  <a:pt x="144" y="168"/>
                  <a:pt x="144" y="168"/>
                  <a:pt x="144" y="168"/>
                </a:cubicBezTo>
                <a:cubicBezTo>
                  <a:pt x="128" y="168"/>
                  <a:pt x="128" y="168"/>
                  <a:pt x="128" y="168"/>
                </a:cubicBezTo>
                <a:lnTo>
                  <a:pt x="128" y="17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42" name="Freeform 387">
            <a:extLst>
              <a:ext uri="{FF2B5EF4-FFF2-40B4-BE49-F238E27FC236}">
                <a16:creationId xmlns:a16="http://schemas.microsoft.com/office/drawing/2014/main" id="{8C3F3AD5-2FDA-4A41-BFAD-D4E50AB1E592}"/>
              </a:ext>
            </a:extLst>
          </p:cNvPr>
          <p:cNvSpPr>
            <a:spLocks noEditPoints="1"/>
          </p:cNvSpPr>
          <p:nvPr/>
        </p:nvSpPr>
        <p:spPr bwMode="auto">
          <a:xfrm>
            <a:off x="-11509802" y="2233619"/>
            <a:ext cx="600075" cy="600075"/>
          </a:xfrm>
          <a:custGeom>
            <a:avLst/>
            <a:gdLst>
              <a:gd name="T0" fmla="*/ 0 w 176"/>
              <a:gd name="T1" fmla="*/ 128 h 176"/>
              <a:gd name="T2" fmla="*/ 8 w 176"/>
              <a:gd name="T3" fmla="*/ 144 h 176"/>
              <a:gd name="T4" fmla="*/ 10 w 176"/>
              <a:gd name="T5" fmla="*/ 160 h 176"/>
              <a:gd name="T6" fmla="*/ 16 w 176"/>
              <a:gd name="T7" fmla="*/ 175 h 176"/>
              <a:gd name="T8" fmla="*/ 10 w 176"/>
              <a:gd name="T9" fmla="*/ 160 h 176"/>
              <a:gd name="T10" fmla="*/ 48 w 176"/>
              <a:gd name="T11" fmla="*/ 176 h 176"/>
              <a:gd name="T12" fmla="*/ 32 w 176"/>
              <a:gd name="T13" fmla="*/ 168 h 176"/>
              <a:gd name="T14" fmla="*/ 8 w 176"/>
              <a:gd name="T15" fmla="*/ 96 h 176"/>
              <a:gd name="T16" fmla="*/ 0 w 176"/>
              <a:gd name="T17" fmla="*/ 112 h 176"/>
              <a:gd name="T18" fmla="*/ 8 w 176"/>
              <a:gd name="T19" fmla="*/ 96 h 176"/>
              <a:gd name="T20" fmla="*/ 96 w 176"/>
              <a:gd name="T21" fmla="*/ 0 h 176"/>
              <a:gd name="T22" fmla="*/ 112 w 176"/>
              <a:gd name="T23" fmla="*/ 8 h 176"/>
              <a:gd name="T24" fmla="*/ 8 w 176"/>
              <a:gd name="T25" fmla="*/ 64 h 176"/>
              <a:gd name="T26" fmla="*/ 0 w 176"/>
              <a:gd name="T27" fmla="*/ 80 h 176"/>
              <a:gd name="T28" fmla="*/ 8 w 176"/>
              <a:gd name="T29" fmla="*/ 64 h 176"/>
              <a:gd name="T30" fmla="*/ 175 w 176"/>
              <a:gd name="T31" fmla="*/ 16 h 176"/>
              <a:gd name="T32" fmla="*/ 160 w 176"/>
              <a:gd name="T33" fmla="*/ 10 h 176"/>
              <a:gd name="T34" fmla="*/ 32 w 176"/>
              <a:gd name="T35" fmla="*/ 8 h 176"/>
              <a:gd name="T36" fmla="*/ 48 w 176"/>
              <a:gd name="T37" fmla="*/ 0 h 176"/>
              <a:gd name="T38" fmla="*/ 32 w 176"/>
              <a:gd name="T39" fmla="*/ 8 h 176"/>
              <a:gd name="T40" fmla="*/ 0 w 176"/>
              <a:gd name="T41" fmla="*/ 32 h 176"/>
              <a:gd name="T42" fmla="*/ 8 w 176"/>
              <a:gd name="T43" fmla="*/ 48 h 176"/>
              <a:gd name="T44" fmla="*/ 80 w 176"/>
              <a:gd name="T45" fmla="*/ 0 h 176"/>
              <a:gd name="T46" fmla="*/ 64 w 176"/>
              <a:gd name="T47" fmla="*/ 8 h 176"/>
              <a:gd name="T48" fmla="*/ 80 w 176"/>
              <a:gd name="T49" fmla="*/ 0 h 176"/>
              <a:gd name="T50" fmla="*/ 10 w 176"/>
              <a:gd name="T51" fmla="*/ 16 h 176"/>
              <a:gd name="T52" fmla="*/ 16 w 176"/>
              <a:gd name="T53" fmla="*/ 1 h 176"/>
              <a:gd name="T54" fmla="*/ 168 w 176"/>
              <a:gd name="T55" fmla="*/ 112 h 176"/>
              <a:gd name="T56" fmla="*/ 176 w 176"/>
              <a:gd name="T57" fmla="*/ 96 h 176"/>
              <a:gd name="T58" fmla="*/ 168 w 176"/>
              <a:gd name="T59" fmla="*/ 112 h 176"/>
              <a:gd name="T60" fmla="*/ 80 w 176"/>
              <a:gd name="T61" fmla="*/ 176 h 176"/>
              <a:gd name="T62" fmla="*/ 64 w 176"/>
              <a:gd name="T63" fmla="*/ 168 h 176"/>
              <a:gd name="T64" fmla="*/ 168 w 176"/>
              <a:gd name="T65" fmla="*/ 80 h 176"/>
              <a:gd name="T66" fmla="*/ 176 w 176"/>
              <a:gd name="T67" fmla="*/ 64 h 176"/>
              <a:gd name="T68" fmla="*/ 168 w 176"/>
              <a:gd name="T69" fmla="*/ 80 h 176"/>
              <a:gd name="T70" fmla="*/ 160 w 176"/>
              <a:gd name="T71" fmla="*/ 175 h 176"/>
              <a:gd name="T72" fmla="*/ 166 w 176"/>
              <a:gd name="T73" fmla="*/ 160 h 176"/>
              <a:gd name="T74" fmla="*/ 168 w 176"/>
              <a:gd name="T75" fmla="*/ 48 h 176"/>
              <a:gd name="T76" fmla="*/ 176 w 176"/>
              <a:gd name="T77" fmla="*/ 32 h 176"/>
              <a:gd name="T78" fmla="*/ 168 w 176"/>
              <a:gd name="T79" fmla="*/ 48 h 176"/>
              <a:gd name="T80" fmla="*/ 176 w 176"/>
              <a:gd name="T81" fmla="*/ 144 h 176"/>
              <a:gd name="T82" fmla="*/ 168 w 176"/>
              <a:gd name="T83" fmla="*/ 128 h 176"/>
              <a:gd name="T84" fmla="*/ 91 w 176"/>
              <a:gd name="T85" fmla="*/ 41 h 176"/>
              <a:gd name="T86" fmla="*/ 85 w 176"/>
              <a:gd name="T87" fmla="*/ 41 h 176"/>
              <a:gd name="T88" fmla="*/ 52 w 176"/>
              <a:gd name="T89" fmla="*/ 76 h 176"/>
              <a:gd name="T90" fmla="*/ 59 w 176"/>
              <a:gd name="T91" fmla="*/ 79 h 176"/>
              <a:gd name="T92" fmla="*/ 84 w 176"/>
              <a:gd name="T93" fmla="*/ 132 h 176"/>
              <a:gd name="T94" fmla="*/ 92 w 176"/>
              <a:gd name="T95" fmla="*/ 132 h 176"/>
              <a:gd name="T96" fmla="*/ 117 w 176"/>
              <a:gd name="T97" fmla="*/ 79 h 176"/>
              <a:gd name="T98" fmla="*/ 124 w 176"/>
              <a:gd name="T99" fmla="*/ 76 h 176"/>
              <a:gd name="T100" fmla="*/ 91 w 176"/>
              <a:gd name="T101" fmla="*/ 41 h 176"/>
              <a:gd name="T102" fmla="*/ 144 w 176"/>
              <a:gd name="T103" fmla="*/ 8 h 176"/>
              <a:gd name="T104" fmla="*/ 128 w 176"/>
              <a:gd name="T105" fmla="*/ 0 h 176"/>
              <a:gd name="T106" fmla="*/ 96 w 176"/>
              <a:gd name="T107" fmla="*/ 176 h 176"/>
              <a:gd name="T108" fmla="*/ 112 w 176"/>
              <a:gd name="T109" fmla="*/ 168 h 176"/>
              <a:gd name="T110" fmla="*/ 96 w 176"/>
              <a:gd name="T111" fmla="*/ 176 h 176"/>
              <a:gd name="T112" fmla="*/ 144 w 176"/>
              <a:gd name="T113" fmla="*/ 176 h 176"/>
              <a:gd name="T114" fmla="*/ 128 w 176"/>
              <a:gd name="T115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6" h="176">
                <a:moveTo>
                  <a:pt x="8" y="128"/>
                </a:moveTo>
                <a:cubicBezTo>
                  <a:pt x="0" y="128"/>
                  <a:pt x="0" y="128"/>
                  <a:pt x="0" y="128"/>
                </a:cubicBezTo>
                <a:cubicBezTo>
                  <a:pt x="0" y="144"/>
                  <a:pt x="0" y="144"/>
                  <a:pt x="0" y="144"/>
                </a:cubicBezTo>
                <a:cubicBezTo>
                  <a:pt x="8" y="144"/>
                  <a:pt x="8" y="144"/>
                  <a:pt x="8" y="144"/>
                </a:cubicBezTo>
                <a:lnTo>
                  <a:pt x="8" y="128"/>
                </a:lnTo>
                <a:close/>
                <a:moveTo>
                  <a:pt x="10" y="160"/>
                </a:moveTo>
                <a:cubicBezTo>
                  <a:pt x="1" y="160"/>
                  <a:pt x="1" y="160"/>
                  <a:pt x="1" y="160"/>
                </a:cubicBezTo>
                <a:cubicBezTo>
                  <a:pt x="4" y="167"/>
                  <a:pt x="9" y="172"/>
                  <a:pt x="16" y="175"/>
                </a:cubicBezTo>
                <a:cubicBezTo>
                  <a:pt x="16" y="166"/>
                  <a:pt x="16" y="166"/>
                  <a:pt x="16" y="166"/>
                </a:cubicBezTo>
                <a:cubicBezTo>
                  <a:pt x="14" y="164"/>
                  <a:pt x="12" y="162"/>
                  <a:pt x="10" y="160"/>
                </a:cubicBezTo>
                <a:moveTo>
                  <a:pt x="32" y="176"/>
                </a:moveTo>
                <a:cubicBezTo>
                  <a:pt x="48" y="176"/>
                  <a:pt x="48" y="176"/>
                  <a:pt x="48" y="176"/>
                </a:cubicBezTo>
                <a:cubicBezTo>
                  <a:pt x="48" y="168"/>
                  <a:pt x="48" y="168"/>
                  <a:pt x="48" y="168"/>
                </a:cubicBezTo>
                <a:cubicBezTo>
                  <a:pt x="32" y="168"/>
                  <a:pt x="32" y="168"/>
                  <a:pt x="32" y="168"/>
                </a:cubicBezTo>
                <a:lnTo>
                  <a:pt x="32" y="176"/>
                </a:lnTo>
                <a:close/>
                <a:moveTo>
                  <a:pt x="8" y="96"/>
                </a:moveTo>
                <a:cubicBezTo>
                  <a:pt x="0" y="96"/>
                  <a:pt x="0" y="96"/>
                  <a:pt x="0" y="96"/>
                </a:cubicBezTo>
                <a:cubicBezTo>
                  <a:pt x="0" y="112"/>
                  <a:pt x="0" y="112"/>
                  <a:pt x="0" y="112"/>
                </a:cubicBezTo>
                <a:cubicBezTo>
                  <a:pt x="8" y="112"/>
                  <a:pt x="8" y="112"/>
                  <a:pt x="8" y="112"/>
                </a:cubicBezTo>
                <a:lnTo>
                  <a:pt x="8" y="96"/>
                </a:lnTo>
                <a:close/>
                <a:moveTo>
                  <a:pt x="112" y="0"/>
                </a:moveTo>
                <a:cubicBezTo>
                  <a:pt x="96" y="0"/>
                  <a:pt x="96" y="0"/>
                  <a:pt x="96" y="0"/>
                </a:cubicBezTo>
                <a:cubicBezTo>
                  <a:pt x="96" y="8"/>
                  <a:pt x="96" y="8"/>
                  <a:pt x="96" y="8"/>
                </a:cubicBezTo>
                <a:cubicBezTo>
                  <a:pt x="112" y="8"/>
                  <a:pt x="112" y="8"/>
                  <a:pt x="112" y="8"/>
                </a:cubicBezTo>
                <a:lnTo>
                  <a:pt x="112" y="0"/>
                </a:lnTo>
                <a:close/>
                <a:moveTo>
                  <a:pt x="8" y="64"/>
                </a:moveTo>
                <a:cubicBezTo>
                  <a:pt x="0" y="64"/>
                  <a:pt x="0" y="64"/>
                  <a:pt x="0" y="64"/>
                </a:cubicBezTo>
                <a:cubicBezTo>
                  <a:pt x="0" y="80"/>
                  <a:pt x="0" y="80"/>
                  <a:pt x="0" y="80"/>
                </a:cubicBezTo>
                <a:cubicBezTo>
                  <a:pt x="8" y="80"/>
                  <a:pt x="8" y="80"/>
                  <a:pt x="8" y="80"/>
                </a:cubicBezTo>
                <a:lnTo>
                  <a:pt x="8" y="64"/>
                </a:lnTo>
                <a:close/>
                <a:moveTo>
                  <a:pt x="166" y="16"/>
                </a:moveTo>
                <a:cubicBezTo>
                  <a:pt x="175" y="16"/>
                  <a:pt x="175" y="16"/>
                  <a:pt x="175" y="16"/>
                </a:cubicBezTo>
                <a:cubicBezTo>
                  <a:pt x="172" y="9"/>
                  <a:pt x="167" y="4"/>
                  <a:pt x="160" y="1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2" y="12"/>
                  <a:pt x="164" y="14"/>
                  <a:pt x="166" y="16"/>
                </a:cubicBezTo>
                <a:moveTo>
                  <a:pt x="32" y="8"/>
                </a:moveTo>
                <a:cubicBezTo>
                  <a:pt x="48" y="8"/>
                  <a:pt x="48" y="8"/>
                  <a:pt x="48" y="8"/>
                </a:cubicBezTo>
                <a:cubicBezTo>
                  <a:pt x="48" y="0"/>
                  <a:pt x="48" y="0"/>
                  <a:pt x="48" y="0"/>
                </a:cubicBezTo>
                <a:cubicBezTo>
                  <a:pt x="32" y="0"/>
                  <a:pt x="32" y="0"/>
                  <a:pt x="32" y="0"/>
                </a:cubicBezTo>
                <a:lnTo>
                  <a:pt x="32" y="8"/>
                </a:lnTo>
                <a:close/>
                <a:moveTo>
                  <a:pt x="8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48"/>
                  <a:pt x="0" y="48"/>
                  <a:pt x="0" y="48"/>
                </a:cubicBezTo>
                <a:cubicBezTo>
                  <a:pt x="8" y="48"/>
                  <a:pt x="8" y="48"/>
                  <a:pt x="8" y="48"/>
                </a:cubicBezTo>
                <a:lnTo>
                  <a:pt x="8" y="32"/>
                </a:lnTo>
                <a:close/>
                <a:moveTo>
                  <a:pt x="80" y="0"/>
                </a:moveTo>
                <a:cubicBezTo>
                  <a:pt x="64" y="0"/>
                  <a:pt x="64" y="0"/>
                  <a:pt x="64" y="0"/>
                </a:cubicBezTo>
                <a:cubicBezTo>
                  <a:pt x="64" y="8"/>
                  <a:pt x="64" y="8"/>
                  <a:pt x="64" y="8"/>
                </a:cubicBezTo>
                <a:cubicBezTo>
                  <a:pt x="80" y="8"/>
                  <a:pt x="80" y="8"/>
                  <a:pt x="80" y="8"/>
                </a:cubicBezTo>
                <a:lnTo>
                  <a:pt x="80" y="0"/>
                </a:lnTo>
                <a:close/>
                <a:moveTo>
                  <a:pt x="1" y="16"/>
                </a:moveTo>
                <a:cubicBezTo>
                  <a:pt x="10" y="16"/>
                  <a:pt x="10" y="16"/>
                  <a:pt x="10" y="16"/>
                </a:cubicBezTo>
                <a:cubicBezTo>
                  <a:pt x="12" y="14"/>
                  <a:pt x="14" y="12"/>
                  <a:pt x="16" y="10"/>
                </a:cubicBezTo>
                <a:cubicBezTo>
                  <a:pt x="16" y="1"/>
                  <a:pt x="16" y="1"/>
                  <a:pt x="16" y="1"/>
                </a:cubicBezTo>
                <a:cubicBezTo>
                  <a:pt x="9" y="4"/>
                  <a:pt x="4" y="9"/>
                  <a:pt x="1" y="16"/>
                </a:cubicBezTo>
                <a:moveTo>
                  <a:pt x="168" y="112"/>
                </a:moveTo>
                <a:cubicBezTo>
                  <a:pt x="176" y="112"/>
                  <a:pt x="176" y="112"/>
                  <a:pt x="176" y="112"/>
                </a:cubicBezTo>
                <a:cubicBezTo>
                  <a:pt x="176" y="96"/>
                  <a:pt x="176" y="96"/>
                  <a:pt x="176" y="96"/>
                </a:cubicBezTo>
                <a:cubicBezTo>
                  <a:pt x="168" y="96"/>
                  <a:pt x="168" y="96"/>
                  <a:pt x="168" y="96"/>
                </a:cubicBezTo>
                <a:lnTo>
                  <a:pt x="168" y="112"/>
                </a:lnTo>
                <a:close/>
                <a:moveTo>
                  <a:pt x="64" y="176"/>
                </a:moveTo>
                <a:cubicBezTo>
                  <a:pt x="80" y="176"/>
                  <a:pt x="80" y="176"/>
                  <a:pt x="80" y="176"/>
                </a:cubicBezTo>
                <a:cubicBezTo>
                  <a:pt x="80" y="168"/>
                  <a:pt x="80" y="168"/>
                  <a:pt x="80" y="168"/>
                </a:cubicBezTo>
                <a:cubicBezTo>
                  <a:pt x="64" y="168"/>
                  <a:pt x="64" y="168"/>
                  <a:pt x="64" y="168"/>
                </a:cubicBezTo>
                <a:lnTo>
                  <a:pt x="64" y="176"/>
                </a:lnTo>
                <a:close/>
                <a:moveTo>
                  <a:pt x="168" y="80"/>
                </a:moveTo>
                <a:cubicBezTo>
                  <a:pt x="176" y="80"/>
                  <a:pt x="176" y="80"/>
                  <a:pt x="176" y="80"/>
                </a:cubicBezTo>
                <a:cubicBezTo>
                  <a:pt x="176" y="64"/>
                  <a:pt x="176" y="64"/>
                  <a:pt x="176" y="64"/>
                </a:cubicBezTo>
                <a:cubicBezTo>
                  <a:pt x="168" y="64"/>
                  <a:pt x="168" y="64"/>
                  <a:pt x="168" y="64"/>
                </a:cubicBezTo>
                <a:lnTo>
                  <a:pt x="168" y="80"/>
                </a:lnTo>
                <a:close/>
                <a:moveTo>
                  <a:pt x="160" y="166"/>
                </a:moveTo>
                <a:cubicBezTo>
                  <a:pt x="160" y="175"/>
                  <a:pt x="160" y="175"/>
                  <a:pt x="160" y="175"/>
                </a:cubicBezTo>
                <a:cubicBezTo>
                  <a:pt x="167" y="172"/>
                  <a:pt x="172" y="167"/>
                  <a:pt x="175" y="160"/>
                </a:cubicBezTo>
                <a:cubicBezTo>
                  <a:pt x="166" y="160"/>
                  <a:pt x="166" y="160"/>
                  <a:pt x="166" y="160"/>
                </a:cubicBezTo>
                <a:cubicBezTo>
                  <a:pt x="164" y="162"/>
                  <a:pt x="162" y="164"/>
                  <a:pt x="160" y="166"/>
                </a:cubicBezTo>
                <a:moveTo>
                  <a:pt x="168" y="48"/>
                </a:moveTo>
                <a:cubicBezTo>
                  <a:pt x="176" y="48"/>
                  <a:pt x="176" y="48"/>
                  <a:pt x="176" y="48"/>
                </a:cubicBezTo>
                <a:cubicBezTo>
                  <a:pt x="176" y="32"/>
                  <a:pt x="176" y="32"/>
                  <a:pt x="176" y="32"/>
                </a:cubicBezTo>
                <a:cubicBezTo>
                  <a:pt x="168" y="32"/>
                  <a:pt x="168" y="32"/>
                  <a:pt x="168" y="32"/>
                </a:cubicBezTo>
                <a:lnTo>
                  <a:pt x="168" y="48"/>
                </a:lnTo>
                <a:close/>
                <a:moveTo>
                  <a:pt x="168" y="144"/>
                </a:moveTo>
                <a:cubicBezTo>
                  <a:pt x="176" y="144"/>
                  <a:pt x="176" y="144"/>
                  <a:pt x="176" y="144"/>
                </a:cubicBezTo>
                <a:cubicBezTo>
                  <a:pt x="176" y="128"/>
                  <a:pt x="176" y="128"/>
                  <a:pt x="176" y="128"/>
                </a:cubicBezTo>
                <a:cubicBezTo>
                  <a:pt x="168" y="128"/>
                  <a:pt x="168" y="128"/>
                  <a:pt x="168" y="128"/>
                </a:cubicBezTo>
                <a:lnTo>
                  <a:pt x="168" y="144"/>
                </a:lnTo>
                <a:close/>
                <a:moveTo>
                  <a:pt x="91" y="41"/>
                </a:moveTo>
                <a:cubicBezTo>
                  <a:pt x="90" y="40"/>
                  <a:pt x="89" y="40"/>
                  <a:pt x="88" y="40"/>
                </a:cubicBezTo>
                <a:cubicBezTo>
                  <a:pt x="87" y="40"/>
                  <a:pt x="86" y="40"/>
                  <a:pt x="85" y="41"/>
                </a:cubicBezTo>
                <a:cubicBezTo>
                  <a:pt x="53" y="73"/>
                  <a:pt x="53" y="73"/>
                  <a:pt x="53" y="73"/>
                </a:cubicBezTo>
                <a:cubicBezTo>
                  <a:pt x="52" y="74"/>
                  <a:pt x="52" y="75"/>
                  <a:pt x="52" y="76"/>
                </a:cubicBezTo>
                <a:cubicBezTo>
                  <a:pt x="52" y="78"/>
                  <a:pt x="54" y="80"/>
                  <a:pt x="56" y="80"/>
                </a:cubicBezTo>
                <a:cubicBezTo>
                  <a:pt x="57" y="80"/>
                  <a:pt x="58" y="80"/>
                  <a:pt x="59" y="79"/>
                </a:cubicBezTo>
                <a:cubicBezTo>
                  <a:pt x="84" y="54"/>
                  <a:pt x="84" y="54"/>
                  <a:pt x="84" y="54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84" y="134"/>
                  <a:pt x="86" y="136"/>
                  <a:pt x="88" y="136"/>
                </a:cubicBezTo>
                <a:cubicBezTo>
                  <a:pt x="90" y="136"/>
                  <a:pt x="92" y="134"/>
                  <a:pt x="92" y="132"/>
                </a:cubicBezTo>
                <a:cubicBezTo>
                  <a:pt x="92" y="54"/>
                  <a:pt x="92" y="54"/>
                  <a:pt x="92" y="54"/>
                </a:cubicBezTo>
                <a:cubicBezTo>
                  <a:pt x="117" y="79"/>
                  <a:pt x="117" y="79"/>
                  <a:pt x="117" y="79"/>
                </a:cubicBezTo>
                <a:cubicBezTo>
                  <a:pt x="118" y="80"/>
                  <a:pt x="119" y="80"/>
                  <a:pt x="120" y="80"/>
                </a:cubicBezTo>
                <a:cubicBezTo>
                  <a:pt x="122" y="80"/>
                  <a:pt x="124" y="78"/>
                  <a:pt x="124" y="76"/>
                </a:cubicBezTo>
                <a:cubicBezTo>
                  <a:pt x="124" y="75"/>
                  <a:pt x="124" y="74"/>
                  <a:pt x="123" y="73"/>
                </a:cubicBezTo>
                <a:lnTo>
                  <a:pt x="91" y="41"/>
                </a:lnTo>
                <a:close/>
                <a:moveTo>
                  <a:pt x="128" y="8"/>
                </a:moveTo>
                <a:cubicBezTo>
                  <a:pt x="144" y="8"/>
                  <a:pt x="144" y="8"/>
                  <a:pt x="144" y="8"/>
                </a:cubicBezTo>
                <a:cubicBezTo>
                  <a:pt x="144" y="0"/>
                  <a:pt x="144" y="0"/>
                  <a:pt x="144" y="0"/>
                </a:cubicBezTo>
                <a:cubicBezTo>
                  <a:pt x="128" y="0"/>
                  <a:pt x="128" y="0"/>
                  <a:pt x="128" y="0"/>
                </a:cubicBezTo>
                <a:lnTo>
                  <a:pt x="128" y="8"/>
                </a:lnTo>
                <a:close/>
                <a:moveTo>
                  <a:pt x="96" y="176"/>
                </a:moveTo>
                <a:cubicBezTo>
                  <a:pt x="112" y="176"/>
                  <a:pt x="112" y="176"/>
                  <a:pt x="112" y="176"/>
                </a:cubicBezTo>
                <a:cubicBezTo>
                  <a:pt x="112" y="168"/>
                  <a:pt x="112" y="168"/>
                  <a:pt x="112" y="168"/>
                </a:cubicBezTo>
                <a:cubicBezTo>
                  <a:pt x="96" y="168"/>
                  <a:pt x="96" y="168"/>
                  <a:pt x="96" y="168"/>
                </a:cubicBezTo>
                <a:lnTo>
                  <a:pt x="96" y="176"/>
                </a:lnTo>
                <a:close/>
                <a:moveTo>
                  <a:pt x="128" y="176"/>
                </a:moveTo>
                <a:cubicBezTo>
                  <a:pt x="144" y="176"/>
                  <a:pt x="144" y="176"/>
                  <a:pt x="144" y="176"/>
                </a:cubicBezTo>
                <a:cubicBezTo>
                  <a:pt x="144" y="168"/>
                  <a:pt x="144" y="168"/>
                  <a:pt x="144" y="168"/>
                </a:cubicBezTo>
                <a:cubicBezTo>
                  <a:pt x="128" y="168"/>
                  <a:pt x="128" y="168"/>
                  <a:pt x="128" y="168"/>
                </a:cubicBezTo>
                <a:lnTo>
                  <a:pt x="128" y="17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43" name="Freeform 388">
            <a:extLst>
              <a:ext uri="{FF2B5EF4-FFF2-40B4-BE49-F238E27FC236}">
                <a16:creationId xmlns:a16="http://schemas.microsoft.com/office/drawing/2014/main" id="{6AE9B114-56BE-46D2-A0A8-17978A521208}"/>
              </a:ext>
            </a:extLst>
          </p:cNvPr>
          <p:cNvSpPr>
            <a:spLocks noEditPoints="1"/>
          </p:cNvSpPr>
          <p:nvPr/>
        </p:nvSpPr>
        <p:spPr bwMode="auto">
          <a:xfrm>
            <a:off x="-10363627" y="2233619"/>
            <a:ext cx="600075" cy="600075"/>
          </a:xfrm>
          <a:custGeom>
            <a:avLst/>
            <a:gdLst>
              <a:gd name="T0" fmla="*/ 42 w 176"/>
              <a:gd name="T1" fmla="*/ 163 h 176"/>
              <a:gd name="T2" fmla="*/ 34 w 176"/>
              <a:gd name="T3" fmla="*/ 147 h 176"/>
              <a:gd name="T4" fmla="*/ 45 w 176"/>
              <a:gd name="T5" fmla="*/ 20 h 176"/>
              <a:gd name="T6" fmla="*/ 28 w 176"/>
              <a:gd name="T7" fmla="*/ 23 h 176"/>
              <a:gd name="T8" fmla="*/ 45 w 176"/>
              <a:gd name="T9" fmla="*/ 20 h 176"/>
              <a:gd name="T10" fmla="*/ 18 w 176"/>
              <a:gd name="T11" fmla="*/ 141 h 176"/>
              <a:gd name="T12" fmla="*/ 16 w 176"/>
              <a:gd name="T13" fmla="*/ 124 h 176"/>
              <a:gd name="T14" fmla="*/ 73 w 176"/>
              <a:gd name="T15" fmla="*/ 9 h 176"/>
              <a:gd name="T16" fmla="*/ 56 w 176"/>
              <a:gd name="T17" fmla="*/ 6 h 176"/>
              <a:gd name="T18" fmla="*/ 73 w 176"/>
              <a:gd name="T19" fmla="*/ 9 h 176"/>
              <a:gd name="T20" fmla="*/ 3 w 176"/>
              <a:gd name="T21" fmla="*/ 64 h 176"/>
              <a:gd name="T22" fmla="*/ 8 w 176"/>
              <a:gd name="T23" fmla="*/ 81 h 176"/>
              <a:gd name="T24" fmla="*/ 24 w 176"/>
              <a:gd name="T25" fmla="*/ 40 h 176"/>
              <a:gd name="T26" fmla="*/ 9 w 176"/>
              <a:gd name="T27" fmla="*/ 49 h 176"/>
              <a:gd name="T28" fmla="*/ 24 w 176"/>
              <a:gd name="T29" fmla="*/ 40 h 176"/>
              <a:gd name="T30" fmla="*/ 0 w 176"/>
              <a:gd name="T31" fmla="*/ 96 h 176"/>
              <a:gd name="T32" fmla="*/ 11 w 176"/>
              <a:gd name="T33" fmla="*/ 110 h 176"/>
              <a:gd name="T34" fmla="*/ 56 w 176"/>
              <a:gd name="T35" fmla="*/ 170 h 176"/>
              <a:gd name="T36" fmla="*/ 73 w 176"/>
              <a:gd name="T37" fmla="*/ 167 h 176"/>
              <a:gd name="T38" fmla="*/ 56 w 176"/>
              <a:gd name="T39" fmla="*/ 170 h 176"/>
              <a:gd name="T40" fmla="*/ 120 w 176"/>
              <a:gd name="T41" fmla="*/ 6 h 176"/>
              <a:gd name="T42" fmla="*/ 130 w 176"/>
              <a:gd name="T43" fmla="*/ 20 h 176"/>
              <a:gd name="T44" fmla="*/ 142 w 176"/>
              <a:gd name="T45" fmla="*/ 147 h 176"/>
              <a:gd name="T46" fmla="*/ 158 w 176"/>
              <a:gd name="T47" fmla="*/ 141 h 176"/>
              <a:gd name="T48" fmla="*/ 142 w 176"/>
              <a:gd name="T49" fmla="*/ 147 h 176"/>
              <a:gd name="T50" fmla="*/ 166 w 176"/>
              <a:gd name="T51" fmla="*/ 49 h 176"/>
              <a:gd name="T52" fmla="*/ 165 w 176"/>
              <a:gd name="T53" fmla="*/ 66 h 176"/>
              <a:gd name="T54" fmla="*/ 160 w 176"/>
              <a:gd name="T55" fmla="*/ 124 h 176"/>
              <a:gd name="T56" fmla="*/ 172 w 176"/>
              <a:gd name="T57" fmla="*/ 112 h 176"/>
              <a:gd name="T58" fmla="*/ 160 w 176"/>
              <a:gd name="T59" fmla="*/ 124 h 176"/>
              <a:gd name="T60" fmla="*/ 158 w 176"/>
              <a:gd name="T61" fmla="*/ 35 h 176"/>
              <a:gd name="T62" fmla="*/ 142 w 176"/>
              <a:gd name="T63" fmla="*/ 29 h 176"/>
              <a:gd name="T64" fmla="*/ 104 w 176"/>
              <a:gd name="T65" fmla="*/ 2 h 176"/>
              <a:gd name="T66" fmla="*/ 88 w 176"/>
              <a:gd name="T67" fmla="*/ 0 h 176"/>
              <a:gd name="T68" fmla="*/ 88 w 176"/>
              <a:gd name="T69" fmla="*/ 8 h 176"/>
              <a:gd name="T70" fmla="*/ 104 w 176"/>
              <a:gd name="T71" fmla="*/ 2 h 176"/>
              <a:gd name="T72" fmla="*/ 88 w 176"/>
              <a:gd name="T73" fmla="*/ 176 h 176"/>
              <a:gd name="T74" fmla="*/ 103 w 176"/>
              <a:gd name="T75" fmla="*/ 167 h 176"/>
              <a:gd name="T76" fmla="*/ 175 w 176"/>
              <a:gd name="T77" fmla="*/ 80 h 176"/>
              <a:gd name="T78" fmla="*/ 168 w 176"/>
              <a:gd name="T79" fmla="*/ 88 h 176"/>
              <a:gd name="T80" fmla="*/ 175 w 176"/>
              <a:gd name="T81" fmla="*/ 96 h 176"/>
              <a:gd name="T82" fmla="*/ 175 w 176"/>
              <a:gd name="T83" fmla="*/ 80 h 176"/>
              <a:gd name="T84" fmla="*/ 120 w 176"/>
              <a:gd name="T85" fmla="*/ 170 h 176"/>
              <a:gd name="T86" fmla="*/ 130 w 176"/>
              <a:gd name="T87" fmla="*/ 15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6" h="176">
                <a:moveTo>
                  <a:pt x="29" y="153"/>
                </a:moveTo>
                <a:cubicBezTo>
                  <a:pt x="33" y="157"/>
                  <a:pt x="37" y="160"/>
                  <a:pt x="42" y="163"/>
                </a:cubicBezTo>
                <a:cubicBezTo>
                  <a:pt x="46" y="156"/>
                  <a:pt x="46" y="156"/>
                  <a:pt x="46" y="156"/>
                </a:cubicBezTo>
                <a:cubicBezTo>
                  <a:pt x="42" y="154"/>
                  <a:pt x="38" y="151"/>
                  <a:pt x="34" y="147"/>
                </a:cubicBezTo>
                <a:lnTo>
                  <a:pt x="29" y="153"/>
                </a:lnTo>
                <a:close/>
                <a:moveTo>
                  <a:pt x="45" y="20"/>
                </a:moveTo>
                <a:cubicBezTo>
                  <a:pt x="41" y="14"/>
                  <a:pt x="41" y="14"/>
                  <a:pt x="41" y="14"/>
                </a:cubicBezTo>
                <a:cubicBezTo>
                  <a:pt x="37" y="16"/>
                  <a:pt x="32" y="20"/>
                  <a:pt x="28" y="23"/>
                </a:cubicBezTo>
                <a:cubicBezTo>
                  <a:pt x="34" y="29"/>
                  <a:pt x="34" y="29"/>
                  <a:pt x="34" y="29"/>
                </a:cubicBezTo>
                <a:cubicBezTo>
                  <a:pt x="37" y="26"/>
                  <a:pt x="41" y="23"/>
                  <a:pt x="45" y="20"/>
                </a:cubicBezTo>
                <a:moveTo>
                  <a:pt x="9" y="127"/>
                </a:moveTo>
                <a:cubicBezTo>
                  <a:pt x="12" y="132"/>
                  <a:pt x="15" y="137"/>
                  <a:pt x="18" y="141"/>
                </a:cubicBezTo>
                <a:cubicBezTo>
                  <a:pt x="24" y="136"/>
                  <a:pt x="24" y="136"/>
                  <a:pt x="24" y="136"/>
                </a:cubicBezTo>
                <a:cubicBezTo>
                  <a:pt x="21" y="133"/>
                  <a:pt x="18" y="128"/>
                  <a:pt x="16" y="124"/>
                </a:cubicBezTo>
                <a:lnTo>
                  <a:pt x="9" y="127"/>
                </a:lnTo>
                <a:close/>
                <a:moveTo>
                  <a:pt x="73" y="9"/>
                </a:moveTo>
                <a:cubicBezTo>
                  <a:pt x="71" y="2"/>
                  <a:pt x="71" y="2"/>
                  <a:pt x="71" y="2"/>
                </a:cubicBezTo>
                <a:cubicBezTo>
                  <a:pt x="66" y="3"/>
                  <a:pt x="61" y="4"/>
                  <a:pt x="56" y="6"/>
                </a:cubicBezTo>
                <a:cubicBezTo>
                  <a:pt x="59" y="13"/>
                  <a:pt x="59" y="13"/>
                  <a:pt x="59" y="13"/>
                </a:cubicBezTo>
                <a:cubicBezTo>
                  <a:pt x="63" y="12"/>
                  <a:pt x="68" y="10"/>
                  <a:pt x="73" y="9"/>
                </a:cubicBezTo>
                <a:moveTo>
                  <a:pt x="11" y="66"/>
                </a:moveTo>
                <a:cubicBezTo>
                  <a:pt x="3" y="64"/>
                  <a:pt x="3" y="64"/>
                  <a:pt x="3" y="64"/>
                </a:cubicBezTo>
                <a:cubicBezTo>
                  <a:pt x="2" y="69"/>
                  <a:pt x="1" y="75"/>
                  <a:pt x="0" y="80"/>
                </a:cubicBezTo>
                <a:cubicBezTo>
                  <a:pt x="8" y="81"/>
                  <a:pt x="8" y="81"/>
                  <a:pt x="8" y="81"/>
                </a:cubicBezTo>
                <a:cubicBezTo>
                  <a:pt x="8" y="76"/>
                  <a:pt x="9" y="71"/>
                  <a:pt x="11" y="66"/>
                </a:cubicBezTo>
                <a:moveTo>
                  <a:pt x="24" y="40"/>
                </a:moveTo>
                <a:cubicBezTo>
                  <a:pt x="18" y="35"/>
                  <a:pt x="18" y="35"/>
                  <a:pt x="18" y="35"/>
                </a:cubicBezTo>
                <a:cubicBezTo>
                  <a:pt x="14" y="40"/>
                  <a:pt x="11" y="44"/>
                  <a:pt x="9" y="49"/>
                </a:cubicBezTo>
                <a:cubicBezTo>
                  <a:pt x="16" y="53"/>
                  <a:pt x="16" y="53"/>
                  <a:pt x="16" y="53"/>
                </a:cubicBezTo>
                <a:cubicBezTo>
                  <a:pt x="18" y="48"/>
                  <a:pt x="21" y="44"/>
                  <a:pt x="24" y="40"/>
                </a:cubicBezTo>
                <a:moveTo>
                  <a:pt x="8" y="96"/>
                </a:moveTo>
                <a:cubicBezTo>
                  <a:pt x="0" y="96"/>
                  <a:pt x="0" y="96"/>
                  <a:pt x="0" y="96"/>
                </a:cubicBezTo>
                <a:cubicBezTo>
                  <a:pt x="1" y="102"/>
                  <a:pt x="2" y="107"/>
                  <a:pt x="3" y="112"/>
                </a:cubicBezTo>
                <a:cubicBezTo>
                  <a:pt x="11" y="110"/>
                  <a:pt x="11" y="110"/>
                  <a:pt x="11" y="110"/>
                </a:cubicBezTo>
                <a:cubicBezTo>
                  <a:pt x="9" y="105"/>
                  <a:pt x="8" y="101"/>
                  <a:pt x="8" y="96"/>
                </a:cubicBezTo>
                <a:moveTo>
                  <a:pt x="56" y="170"/>
                </a:moveTo>
                <a:cubicBezTo>
                  <a:pt x="61" y="172"/>
                  <a:pt x="67" y="173"/>
                  <a:pt x="72" y="174"/>
                </a:cubicBezTo>
                <a:cubicBezTo>
                  <a:pt x="73" y="167"/>
                  <a:pt x="73" y="167"/>
                  <a:pt x="73" y="167"/>
                </a:cubicBezTo>
                <a:cubicBezTo>
                  <a:pt x="68" y="166"/>
                  <a:pt x="64" y="165"/>
                  <a:pt x="59" y="163"/>
                </a:cubicBezTo>
                <a:lnTo>
                  <a:pt x="56" y="170"/>
                </a:lnTo>
                <a:close/>
                <a:moveTo>
                  <a:pt x="134" y="13"/>
                </a:moveTo>
                <a:cubicBezTo>
                  <a:pt x="129" y="10"/>
                  <a:pt x="125" y="8"/>
                  <a:pt x="120" y="6"/>
                </a:cubicBezTo>
                <a:cubicBezTo>
                  <a:pt x="117" y="13"/>
                  <a:pt x="117" y="13"/>
                  <a:pt x="117" y="13"/>
                </a:cubicBezTo>
                <a:cubicBezTo>
                  <a:pt x="121" y="15"/>
                  <a:pt x="126" y="17"/>
                  <a:pt x="130" y="20"/>
                </a:cubicBezTo>
                <a:lnTo>
                  <a:pt x="134" y="13"/>
                </a:lnTo>
                <a:close/>
                <a:moveTo>
                  <a:pt x="142" y="147"/>
                </a:moveTo>
                <a:cubicBezTo>
                  <a:pt x="147" y="153"/>
                  <a:pt x="147" y="153"/>
                  <a:pt x="147" y="153"/>
                </a:cubicBezTo>
                <a:cubicBezTo>
                  <a:pt x="151" y="149"/>
                  <a:pt x="155" y="145"/>
                  <a:pt x="158" y="141"/>
                </a:cubicBezTo>
                <a:cubicBezTo>
                  <a:pt x="152" y="136"/>
                  <a:pt x="152" y="136"/>
                  <a:pt x="152" y="136"/>
                </a:cubicBezTo>
                <a:cubicBezTo>
                  <a:pt x="149" y="140"/>
                  <a:pt x="146" y="144"/>
                  <a:pt x="142" y="147"/>
                </a:cubicBezTo>
                <a:moveTo>
                  <a:pt x="172" y="64"/>
                </a:moveTo>
                <a:cubicBezTo>
                  <a:pt x="171" y="59"/>
                  <a:pt x="169" y="54"/>
                  <a:pt x="166" y="49"/>
                </a:cubicBezTo>
                <a:cubicBezTo>
                  <a:pt x="160" y="52"/>
                  <a:pt x="160" y="52"/>
                  <a:pt x="160" y="52"/>
                </a:cubicBezTo>
                <a:cubicBezTo>
                  <a:pt x="162" y="57"/>
                  <a:pt x="164" y="61"/>
                  <a:pt x="165" y="66"/>
                </a:cubicBezTo>
                <a:lnTo>
                  <a:pt x="172" y="64"/>
                </a:lnTo>
                <a:close/>
                <a:moveTo>
                  <a:pt x="160" y="124"/>
                </a:moveTo>
                <a:cubicBezTo>
                  <a:pt x="167" y="127"/>
                  <a:pt x="167" y="127"/>
                  <a:pt x="167" y="127"/>
                </a:cubicBezTo>
                <a:cubicBezTo>
                  <a:pt x="169" y="122"/>
                  <a:pt x="171" y="117"/>
                  <a:pt x="172" y="112"/>
                </a:cubicBezTo>
                <a:cubicBezTo>
                  <a:pt x="165" y="110"/>
                  <a:pt x="165" y="110"/>
                  <a:pt x="165" y="110"/>
                </a:cubicBezTo>
                <a:cubicBezTo>
                  <a:pt x="164" y="115"/>
                  <a:pt x="162" y="119"/>
                  <a:pt x="160" y="124"/>
                </a:cubicBezTo>
                <a:moveTo>
                  <a:pt x="152" y="40"/>
                </a:moveTo>
                <a:cubicBezTo>
                  <a:pt x="158" y="35"/>
                  <a:pt x="158" y="35"/>
                  <a:pt x="158" y="35"/>
                </a:cubicBezTo>
                <a:cubicBezTo>
                  <a:pt x="155" y="31"/>
                  <a:pt x="151" y="27"/>
                  <a:pt x="147" y="23"/>
                </a:cubicBezTo>
                <a:cubicBezTo>
                  <a:pt x="142" y="29"/>
                  <a:pt x="142" y="29"/>
                  <a:pt x="142" y="29"/>
                </a:cubicBezTo>
                <a:cubicBezTo>
                  <a:pt x="145" y="32"/>
                  <a:pt x="149" y="36"/>
                  <a:pt x="152" y="40"/>
                </a:cubicBezTo>
                <a:moveTo>
                  <a:pt x="104" y="2"/>
                </a:moveTo>
                <a:cubicBezTo>
                  <a:pt x="99" y="1"/>
                  <a:pt x="93" y="0"/>
                  <a:pt x="88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8" y="8"/>
                  <a:pt x="88" y="8"/>
                  <a:pt x="88" y="8"/>
                </a:cubicBezTo>
                <a:cubicBezTo>
                  <a:pt x="93" y="8"/>
                  <a:pt x="98" y="8"/>
                  <a:pt x="103" y="9"/>
                </a:cubicBezTo>
                <a:lnTo>
                  <a:pt x="104" y="2"/>
                </a:lnTo>
                <a:close/>
                <a:moveTo>
                  <a:pt x="88" y="168"/>
                </a:moveTo>
                <a:cubicBezTo>
                  <a:pt x="88" y="176"/>
                  <a:pt x="88" y="176"/>
                  <a:pt x="88" y="176"/>
                </a:cubicBezTo>
                <a:cubicBezTo>
                  <a:pt x="93" y="176"/>
                  <a:pt x="99" y="175"/>
                  <a:pt x="104" y="174"/>
                </a:cubicBezTo>
                <a:cubicBezTo>
                  <a:pt x="103" y="167"/>
                  <a:pt x="103" y="167"/>
                  <a:pt x="103" y="167"/>
                </a:cubicBezTo>
                <a:cubicBezTo>
                  <a:pt x="98" y="168"/>
                  <a:pt x="93" y="168"/>
                  <a:pt x="88" y="168"/>
                </a:cubicBezTo>
                <a:moveTo>
                  <a:pt x="175" y="80"/>
                </a:moveTo>
                <a:cubicBezTo>
                  <a:pt x="168" y="81"/>
                  <a:pt x="168" y="81"/>
                  <a:pt x="168" y="81"/>
                </a:cubicBezTo>
                <a:cubicBezTo>
                  <a:pt x="168" y="83"/>
                  <a:pt x="168" y="85"/>
                  <a:pt x="168" y="88"/>
                </a:cubicBezTo>
                <a:cubicBezTo>
                  <a:pt x="168" y="90"/>
                  <a:pt x="168" y="93"/>
                  <a:pt x="168" y="95"/>
                </a:cubicBezTo>
                <a:cubicBezTo>
                  <a:pt x="175" y="96"/>
                  <a:pt x="175" y="96"/>
                  <a:pt x="175" y="96"/>
                </a:cubicBezTo>
                <a:cubicBezTo>
                  <a:pt x="176" y="93"/>
                  <a:pt x="176" y="91"/>
                  <a:pt x="176" y="88"/>
                </a:cubicBezTo>
                <a:cubicBezTo>
                  <a:pt x="176" y="85"/>
                  <a:pt x="176" y="82"/>
                  <a:pt x="175" y="80"/>
                </a:cubicBezTo>
                <a:moveTo>
                  <a:pt x="117" y="163"/>
                </a:moveTo>
                <a:cubicBezTo>
                  <a:pt x="120" y="170"/>
                  <a:pt x="120" y="170"/>
                  <a:pt x="120" y="170"/>
                </a:cubicBezTo>
                <a:cubicBezTo>
                  <a:pt x="125" y="168"/>
                  <a:pt x="130" y="165"/>
                  <a:pt x="134" y="163"/>
                </a:cubicBezTo>
                <a:cubicBezTo>
                  <a:pt x="130" y="156"/>
                  <a:pt x="130" y="156"/>
                  <a:pt x="130" y="156"/>
                </a:cubicBezTo>
                <a:cubicBezTo>
                  <a:pt x="126" y="159"/>
                  <a:pt x="122" y="161"/>
                  <a:pt x="117" y="163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44" name="Freeform 389">
            <a:extLst>
              <a:ext uri="{FF2B5EF4-FFF2-40B4-BE49-F238E27FC236}">
                <a16:creationId xmlns:a16="http://schemas.microsoft.com/office/drawing/2014/main" id="{CE6FE112-0EC0-4CD8-89EF-A13132D319FD}"/>
              </a:ext>
            </a:extLst>
          </p:cNvPr>
          <p:cNvSpPr>
            <a:spLocks noEditPoints="1"/>
          </p:cNvSpPr>
          <p:nvPr/>
        </p:nvSpPr>
        <p:spPr bwMode="auto">
          <a:xfrm>
            <a:off x="-9219040" y="2233619"/>
            <a:ext cx="600075" cy="600075"/>
          </a:xfrm>
          <a:custGeom>
            <a:avLst/>
            <a:gdLst>
              <a:gd name="T0" fmla="*/ 41 w 176"/>
              <a:gd name="T1" fmla="*/ 14 h 176"/>
              <a:gd name="T2" fmla="*/ 34 w 176"/>
              <a:gd name="T3" fmla="*/ 29 h 176"/>
              <a:gd name="T4" fmla="*/ 8 w 176"/>
              <a:gd name="T5" fmla="*/ 96 h 176"/>
              <a:gd name="T6" fmla="*/ 3 w 176"/>
              <a:gd name="T7" fmla="*/ 112 h 176"/>
              <a:gd name="T8" fmla="*/ 8 w 176"/>
              <a:gd name="T9" fmla="*/ 96 h 176"/>
              <a:gd name="T10" fmla="*/ 18 w 176"/>
              <a:gd name="T11" fmla="*/ 141 h 176"/>
              <a:gd name="T12" fmla="*/ 16 w 176"/>
              <a:gd name="T13" fmla="*/ 124 h 176"/>
              <a:gd name="T14" fmla="*/ 73 w 176"/>
              <a:gd name="T15" fmla="*/ 9 h 176"/>
              <a:gd name="T16" fmla="*/ 56 w 176"/>
              <a:gd name="T17" fmla="*/ 6 h 176"/>
              <a:gd name="T18" fmla="*/ 73 w 176"/>
              <a:gd name="T19" fmla="*/ 9 h 176"/>
              <a:gd name="T20" fmla="*/ 104 w 176"/>
              <a:gd name="T21" fmla="*/ 2 h 176"/>
              <a:gd name="T22" fmla="*/ 88 w 176"/>
              <a:gd name="T23" fmla="*/ 0 h 176"/>
              <a:gd name="T24" fmla="*/ 88 w 176"/>
              <a:gd name="T25" fmla="*/ 8 h 176"/>
              <a:gd name="T26" fmla="*/ 11 w 176"/>
              <a:gd name="T27" fmla="*/ 66 h 176"/>
              <a:gd name="T28" fmla="*/ 0 w 176"/>
              <a:gd name="T29" fmla="*/ 80 h 176"/>
              <a:gd name="T30" fmla="*/ 11 w 176"/>
              <a:gd name="T31" fmla="*/ 66 h 176"/>
              <a:gd name="T32" fmla="*/ 120 w 176"/>
              <a:gd name="T33" fmla="*/ 6 h 176"/>
              <a:gd name="T34" fmla="*/ 130 w 176"/>
              <a:gd name="T35" fmla="*/ 20 h 176"/>
              <a:gd name="T36" fmla="*/ 29 w 176"/>
              <a:gd name="T37" fmla="*/ 153 h 176"/>
              <a:gd name="T38" fmla="*/ 46 w 176"/>
              <a:gd name="T39" fmla="*/ 156 h 176"/>
              <a:gd name="T40" fmla="*/ 29 w 176"/>
              <a:gd name="T41" fmla="*/ 153 h 176"/>
              <a:gd name="T42" fmla="*/ 18 w 176"/>
              <a:gd name="T43" fmla="*/ 35 h 176"/>
              <a:gd name="T44" fmla="*/ 16 w 176"/>
              <a:gd name="T45" fmla="*/ 53 h 176"/>
              <a:gd name="T46" fmla="*/ 88 w 176"/>
              <a:gd name="T47" fmla="*/ 48 h 176"/>
              <a:gd name="T48" fmla="*/ 88 w 176"/>
              <a:gd name="T49" fmla="*/ 128 h 176"/>
              <a:gd name="T50" fmla="*/ 88 w 176"/>
              <a:gd name="T51" fmla="*/ 48 h 176"/>
              <a:gd name="T52" fmla="*/ 56 w 176"/>
              <a:gd name="T53" fmla="*/ 88 h 176"/>
              <a:gd name="T54" fmla="*/ 120 w 176"/>
              <a:gd name="T55" fmla="*/ 88 h 176"/>
              <a:gd name="T56" fmla="*/ 172 w 176"/>
              <a:gd name="T57" fmla="*/ 64 h 176"/>
              <a:gd name="T58" fmla="*/ 160 w 176"/>
              <a:gd name="T59" fmla="*/ 52 h 176"/>
              <a:gd name="T60" fmla="*/ 172 w 176"/>
              <a:gd name="T61" fmla="*/ 64 h 176"/>
              <a:gd name="T62" fmla="*/ 167 w 176"/>
              <a:gd name="T63" fmla="*/ 127 h 176"/>
              <a:gd name="T64" fmla="*/ 165 w 176"/>
              <a:gd name="T65" fmla="*/ 110 h 176"/>
              <a:gd name="T66" fmla="*/ 142 w 176"/>
              <a:gd name="T67" fmla="*/ 147 h 176"/>
              <a:gd name="T68" fmla="*/ 158 w 176"/>
              <a:gd name="T69" fmla="*/ 141 h 176"/>
              <a:gd name="T70" fmla="*/ 142 w 176"/>
              <a:gd name="T71" fmla="*/ 147 h 176"/>
              <a:gd name="T72" fmla="*/ 72 w 176"/>
              <a:gd name="T73" fmla="*/ 174 h 176"/>
              <a:gd name="T74" fmla="*/ 59 w 176"/>
              <a:gd name="T75" fmla="*/ 163 h 176"/>
              <a:gd name="T76" fmla="*/ 175 w 176"/>
              <a:gd name="T77" fmla="*/ 80 h 176"/>
              <a:gd name="T78" fmla="*/ 168 w 176"/>
              <a:gd name="T79" fmla="*/ 88 h 176"/>
              <a:gd name="T80" fmla="*/ 175 w 176"/>
              <a:gd name="T81" fmla="*/ 96 h 176"/>
              <a:gd name="T82" fmla="*/ 175 w 176"/>
              <a:gd name="T83" fmla="*/ 80 h 176"/>
              <a:gd name="T84" fmla="*/ 88 w 176"/>
              <a:gd name="T85" fmla="*/ 176 h 176"/>
              <a:gd name="T86" fmla="*/ 103 w 176"/>
              <a:gd name="T87" fmla="*/ 167 h 176"/>
              <a:gd name="T88" fmla="*/ 152 w 176"/>
              <a:gd name="T89" fmla="*/ 40 h 176"/>
              <a:gd name="T90" fmla="*/ 147 w 176"/>
              <a:gd name="T91" fmla="*/ 23 h 176"/>
              <a:gd name="T92" fmla="*/ 152 w 176"/>
              <a:gd name="T93" fmla="*/ 40 h 176"/>
              <a:gd name="T94" fmla="*/ 120 w 176"/>
              <a:gd name="T95" fmla="*/ 170 h 176"/>
              <a:gd name="T96" fmla="*/ 130 w 176"/>
              <a:gd name="T97" fmla="*/ 15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6" h="176">
                <a:moveTo>
                  <a:pt x="45" y="20"/>
                </a:moveTo>
                <a:cubicBezTo>
                  <a:pt x="41" y="14"/>
                  <a:pt x="41" y="14"/>
                  <a:pt x="41" y="14"/>
                </a:cubicBezTo>
                <a:cubicBezTo>
                  <a:pt x="37" y="16"/>
                  <a:pt x="32" y="20"/>
                  <a:pt x="28" y="23"/>
                </a:cubicBezTo>
                <a:cubicBezTo>
                  <a:pt x="34" y="29"/>
                  <a:pt x="34" y="29"/>
                  <a:pt x="34" y="29"/>
                </a:cubicBezTo>
                <a:cubicBezTo>
                  <a:pt x="37" y="26"/>
                  <a:pt x="41" y="23"/>
                  <a:pt x="45" y="20"/>
                </a:cubicBezTo>
                <a:moveTo>
                  <a:pt x="8" y="96"/>
                </a:moveTo>
                <a:cubicBezTo>
                  <a:pt x="0" y="96"/>
                  <a:pt x="0" y="96"/>
                  <a:pt x="0" y="96"/>
                </a:cubicBezTo>
                <a:cubicBezTo>
                  <a:pt x="1" y="102"/>
                  <a:pt x="2" y="107"/>
                  <a:pt x="3" y="112"/>
                </a:cubicBezTo>
                <a:cubicBezTo>
                  <a:pt x="11" y="110"/>
                  <a:pt x="11" y="110"/>
                  <a:pt x="11" y="110"/>
                </a:cubicBezTo>
                <a:cubicBezTo>
                  <a:pt x="9" y="105"/>
                  <a:pt x="8" y="101"/>
                  <a:pt x="8" y="96"/>
                </a:cubicBezTo>
                <a:moveTo>
                  <a:pt x="9" y="127"/>
                </a:moveTo>
                <a:cubicBezTo>
                  <a:pt x="12" y="132"/>
                  <a:pt x="15" y="137"/>
                  <a:pt x="18" y="141"/>
                </a:cubicBezTo>
                <a:cubicBezTo>
                  <a:pt x="24" y="136"/>
                  <a:pt x="24" y="136"/>
                  <a:pt x="24" y="136"/>
                </a:cubicBezTo>
                <a:cubicBezTo>
                  <a:pt x="21" y="133"/>
                  <a:pt x="18" y="128"/>
                  <a:pt x="16" y="124"/>
                </a:cubicBezTo>
                <a:lnTo>
                  <a:pt x="9" y="127"/>
                </a:lnTo>
                <a:close/>
                <a:moveTo>
                  <a:pt x="73" y="9"/>
                </a:moveTo>
                <a:cubicBezTo>
                  <a:pt x="71" y="2"/>
                  <a:pt x="71" y="2"/>
                  <a:pt x="71" y="2"/>
                </a:cubicBezTo>
                <a:cubicBezTo>
                  <a:pt x="66" y="3"/>
                  <a:pt x="61" y="4"/>
                  <a:pt x="56" y="6"/>
                </a:cubicBezTo>
                <a:cubicBezTo>
                  <a:pt x="59" y="13"/>
                  <a:pt x="59" y="13"/>
                  <a:pt x="59" y="13"/>
                </a:cubicBezTo>
                <a:cubicBezTo>
                  <a:pt x="63" y="12"/>
                  <a:pt x="68" y="10"/>
                  <a:pt x="73" y="9"/>
                </a:cubicBezTo>
                <a:moveTo>
                  <a:pt x="103" y="9"/>
                </a:moveTo>
                <a:cubicBezTo>
                  <a:pt x="104" y="2"/>
                  <a:pt x="104" y="2"/>
                  <a:pt x="104" y="2"/>
                </a:cubicBezTo>
                <a:cubicBezTo>
                  <a:pt x="99" y="1"/>
                  <a:pt x="93" y="0"/>
                  <a:pt x="88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8" y="8"/>
                  <a:pt x="88" y="8"/>
                  <a:pt x="88" y="8"/>
                </a:cubicBezTo>
                <a:cubicBezTo>
                  <a:pt x="93" y="8"/>
                  <a:pt x="98" y="8"/>
                  <a:pt x="103" y="9"/>
                </a:cubicBezTo>
                <a:moveTo>
                  <a:pt x="11" y="66"/>
                </a:moveTo>
                <a:cubicBezTo>
                  <a:pt x="3" y="64"/>
                  <a:pt x="3" y="64"/>
                  <a:pt x="3" y="64"/>
                </a:cubicBezTo>
                <a:cubicBezTo>
                  <a:pt x="2" y="69"/>
                  <a:pt x="1" y="75"/>
                  <a:pt x="0" y="80"/>
                </a:cubicBezTo>
                <a:cubicBezTo>
                  <a:pt x="8" y="81"/>
                  <a:pt x="8" y="81"/>
                  <a:pt x="8" y="81"/>
                </a:cubicBezTo>
                <a:cubicBezTo>
                  <a:pt x="8" y="76"/>
                  <a:pt x="9" y="71"/>
                  <a:pt x="11" y="66"/>
                </a:cubicBezTo>
                <a:moveTo>
                  <a:pt x="134" y="13"/>
                </a:moveTo>
                <a:cubicBezTo>
                  <a:pt x="129" y="10"/>
                  <a:pt x="125" y="8"/>
                  <a:pt x="120" y="6"/>
                </a:cubicBezTo>
                <a:cubicBezTo>
                  <a:pt x="117" y="13"/>
                  <a:pt x="117" y="13"/>
                  <a:pt x="117" y="13"/>
                </a:cubicBezTo>
                <a:cubicBezTo>
                  <a:pt x="121" y="15"/>
                  <a:pt x="126" y="17"/>
                  <a:pt x="130" y="20"/>
                </a:cubicBezTo>
                <a:lnTo>
                  <a:pt x="134" y="13"/>
                </a:lnTo>
                <a:close/>
                <a:moveTo>
                  <a:pt x="29" y="153"/>
                </a:moveTo>
                <a:cubicBezTo>
                  <a:pt x="33" y="157"/>
                  <a:pt x="37" y="160"/>
                  <a:pt x="42" y="163"/>
                </a:cubicBezTo>
                <a:cubicBezTo>
                  <a:pt x="46" y="156"/>
                  <a:pt x="46" y="156"/>
                  <a:pt x="46" y="156"/>
                </a:cubicBezTo>
                <a:cubicBezTo>
                  <a:pt x="42" y="154"/>
                  <a:pt x="38" y="151"/>
                  <a:pt x="34" y="147"/>
                </a:cubicBezTo>
                <a:lnTo>
                  <a:pt x="29" y="153"/>
                </a:lnTo>
                <a:close/>
                <a:moveTo>
                  <a:pt x="24" y="40"/>
                </a:moveTo>
                <a:cubicBezTo>
                  <a:pt x="18" y="35"/>
                  <a:pt x="18" y="35"/>
                  <a:pt x="18" y="35"/>
                </a:cubicBezTo>
                <a:cubicBezTo>
                  <a:pt x="14" y="40"/>
                  <a:pt x="11" y="44"/>
                  <a:pt x="9" y="49"/>
                </a:cubicBezTo>
                <a:cubicBezTo>
                  <a:pt x="16" y="53"/>
                  <a:pt x="16" y="53"/>
                  <a:pt x="16" y="53"/>
                </a:cubicBezTo>
                <a:cubicBezTo>
                  <a:pt x="18" y="48"/>
                  <a:pt x="21" y="44"/>
                  <a:pt x="24" y="40"/>
                </a:cubicBezTo>
                <a:moveTo>
                  <a:pt x="88" y="48"/>
                </a:moveTo>
                <a:cubicBezTo>
                  <a:pt x="66" y="48"/>
                  <a:pt x="48" y="66"/>
                  <a:pt x="48" y="88"/>
                </a:cubicBezTo>
                <a:cubicBezTo>
                  <a:pt x="48" y="110"/>
                  <a:pt x="66" y="128"/>
                  <a:pt x="88" y="128"/>
                </a:cubicBezTo>
                <a:cubicBezTo>
                  <a:pt x="110" y="128"/>
                  <a:pt x="128" y="110"/>
                  <a:pt x="128" y="88"/>
                </a:cubicBezTo>
                <a:cubicBezTo>
                  <a:pt x="128" y="66"/>
                  <a:pt x="110" y="48"/>
                  <a:pt x="88" y="48"/>
                </a:cubicBezTo>
                <a:moveTo>
                  <a:pt x="88" y="120"/>
                </a:moveTo>
                <a:cubicBezTo>
                  <a:pt x="70" y="120"/>
                  <a:pt x="56" y="106"/>
                  <a:pt x="56" y="88"/>
                </a:cubicBezTo>
                <a:cubicBezTo>
                  <a:pt x="56" y="70"/>
                  <a:pt x="70" y="56"/>
                  <a:pt x="88" y="56"/>
                </a:cubicBezTo>
                <a:cubicBezTo>
                  <a:pt x="106" y="56"/>
                  <a:pt x="120" y="70"/>
                  <a:pt x="120" y="88"/>
                </a:cubicBezTo>
                <a:cubicBezTo>
                  <a:pt x="120" y="106"/>
                  <a:pt x="106" y="120"/>
                  <a:pt x="88" y="120"/>
                </a:cubicBezTo>
                <a:moveTo>
                  <a:pt x="172" y="64"/>
                </a:moveTo>
                <a:cubicBezTo>
                  <a:pt x="171" y="59"/>
                  <a:pt x="169" y="54"/>
                  <a:pt x="166" y="49"/>
                </a:cubicBezTo>
                <a:cubicBezTo>
                  <a:pt x="160" y="52"/>
                  <a:pt x="160" y="52"/>
                  <a:pt x="160" y="52"/>
                </a:cubicBezTo>
                <a:cubicBezTo>
                  <a:pt x="162" y="57"/>
                  <a:pt x="164" y="61"/>
                  <a:pt x="165" y="66"/>
                </a:cubicBezTo>
                <a:lnTo>
                  <a:pt x="172" y="64"/>
                </a:lnTo>
                <a:close/>
                <a:moveTo>
                  <a:pt x="160" y="124"/>
                </a:moveTo>
                <a:cubicBezTo>
                  <a:pt x="167" y="127"/>
                  <a:pt x="167" y="127"/>
                  <a:pt x="167" y="127"/>
                </a:cubicBezTo>
                <a:cubicBezTo>
                  <a:pt x="169" y="122"/>
                  <a:pt x="171" y="117"/>
                  <a:pt x="172" y="112"/>
                </a:cubicBezTo>
                <a:cubicBezTo>
                  <a:pt x="165" y="110"/>
                  <a:pt x="165" y="110"/>
                  <a:pt x="165" y="110"/>
                </a:cubicBezTo>
                <a:cubicBezTo>
                  <a:pt x="164" y="115"/>
                  <a:pt x="162" y="119"/>
                  <a:pt x="160" y="124"/>
                </a:cubicBezTo>
                <a:moveTo>
                  <a:pt x="142" y="147"/>
                </a:moveTo>
                <a:cubicBezTo>
                  <a:pt x="147" y="153"/>
                  <a:pt x="147" y="153"/>
                  <a:pt x="147" y="153"/>
                </a:cubicBezTo>
                <a:cubicBezTo>
                  <a:pt x="151" y="149"/>
                  <a:pt x="155" y="145"/>
                  <a:pt x="158" y="141"/>
                </a:cubicBezTo>
                <a:cubicBezTo>
                  <a:pt x="152" y="136"/>
                  <a:pt x="152" y="136"/>
                  <a:pt x="152" y="136"/>
                </a:cubicBezTo>
                <a:cubicBezTo>
                  <a:pt x="149" y="140"/>
                  <a:pt x="146" y="144"/>
                  <a:pt x="142" y="147"/>
                </a:cubicBezTo>
                <a:moveTo>
                  <a:pt x="56" y="170"/>
                </a:moveTo>
                <a:cubicBezTo>
                  <a:pt x="61" y="172"/>
                  <a:pt x="67" y="173"/>
                  <a:pt x="72" y="174"/>
                </a:cubicBezTo>
                <a:cubicBezTo>
                  <a:pt x="73" y="167"/>
                  <a:pt x="73" y="167"/>
                  <a:pt x="73" y="167"/>
                </a:cubicBezTo>
                <a:cubicBezTo>
                  <a:pt x="68" y="166"/>
                  <a:pt x="64" y="165"/>
                  <a:pt x="59" y="163"/>
                </a:cubicBezTo>
                <a:lnTo>
                  <a:pt x="56" y="170"/>
                </a:lnTo>
                <a:close/>
                <a:moveTo>
                  <a:pt x="175" y="80"/>
                </a:moveTo>
                <a:cubicBezTo>
                  <a:pt x="168" y="81"/>
                  <a:pt x="168" y="81"/>
                  <a:pt x="168" y="81"/>
                </a:cubicBezTo>
                <a:cubicBezTo>
                  <a:pt x="168" y="83"/>
                  <a:pt x="168" y="85"/>
                  <a:pt x="168" y="88"/>
                </a:cubicBezTo>
                <a:cubicBezTo>
                  <a:pt x="168" y="90"/>
                  <a:pt x="168" y="93"/>
                  <a:pt x="168" y="95"/>
                </a:cubicBezTo>
                <a:cubicBezTo>
                  <a:pt x="175" y="96"/>
                  <a:pt x="175" y="96"/>
                  <a:pt x="175" y="96"/>
                </a:cubicBezTo>
                <a:cubicBezTo>
                  <a:pt x="176" y="93"/>
                  <a:pt x="176" y="91"/>
                  <a:pt x="176" y="88"/>
                </a:cubicBezTo>
                <a:cubicBezTo>
                  <a:pt x="176" y="85"/>
                  <a:pt x="176" y="82"/>
                  <a:pt x="175" y="80"/>
                </a:cubicBezTo>
                <a:moveTo>
                  <a:pt x="88" y="168"/>
                </a:moveTo>
                <a:cubicBezTo>
                  <a:pt x="88" y="176"/>
                  <a:pt x="88" y="176"/>
                  <a:pt x="88" y="176"/>
                </a:cubicBezTo>
                <a:cubicBezTo>
                  <a:pt x="93" y="176"/>
                  <a:pt x="99" y="175"/>
                  <a:pt x="104" y="174"/>
                </a:cubicBezTo>
                <a:cubicBezTo>
                  <a:pt x="103" y="167"/>
                  <a:pt x="103" y="167"/>
                  <a:pt x="103" y="167"/>
                </a:cubicBezTo>
                <a:cubicBezTo>
                  <a:pt x="98" y="168"/>
                  <a:pt x="93" y="168"/>
                  <a:pt x="88" y="168"/>
                </a:cubicBezTo>
                <a:moveTo>
                  <a:pt x="152" y="40"/>
                </a:moveTo>
                <a:cubicBezTo>
                  <a:pt x="158" y="35"/>
                  <a:pt x="158" y="35"/>
                  <a:pt x="158" y="35"/>
                </a:cubicBezTo>
                <a:cubicBezTo>
                  <a:pt x="155" y="31"/>
                  <a:pt x="151" y="27"/>
                  <a:pt x="147" y="23"/>
                </a:cubicBezTo>
                <a:cubicBezTo>
                  <a:pt x="142" y="29"/>
                  <a:pt x="142" y="29"/>
                  <a:pt x="142" y="29"/>
                </a:cubicBezTo>
                <a:cubicBezTo>
                  <a:pt x="145" y="32"/>
                  <a:pt x="149" y="36"/>
                  <a:pt x="152" y="40"/>
                </a:cubicBezTo>
                <a:moveTo>
                  <a:pt x="117" y="163"/>
                </a:moveTo>
                <a:cubicBezTo>
                  <a:pt x="120" y="170"/>
                  <a:pt x="120" y="170"/>
                  <a:pt x="120" y="170"/>
                </a:cubicBezTo>
                <a:cubicBezTo>
                  <a:pt x="125" y="168"/>
                  <a:pt x="130" y="165"/>
                  <a:pt x="134" y="163"/>
                </a:cubicBezTo>
                <a:cubicBezTo>
                  <a:pt x="130" y="156"/>
                  <a:pt x="130" y="156"/>
                  <a:pt x="130" y="156"/>
                </a:cubicBezTo>
                <a:cubicBezTo>
                  <a:pt x="126" y="159"/>
                  <a:pt x="122" y="161"/>
                  <a:pt x="117" y="163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45" name="Freeform 390">
            <a:extLst>
              <a:ext uri="{FF2B5EF4-FFF2-40B4-BE49-F238E27FC236}">
                <a16:creationId xmlns:a16="http://schemas.microsoft.com/office/drawing/2014/main" id="{7CF786CD-DFFE-4C66-A577-CC47F2D0A25F}"/>
              </a:ext>
            </a:extLst>
          </p:cNvPr>
          <p:cNvSpPr>
            <a:spLocks noEditPoints="1"/>
          </p:cNvSpPr>
          <p:nvPr/>
        </p:nvSpPr>
        <p:spPr bwMode="auto">
          <a:xfrm>
            <a:off x="-8072865" y="2233619"/>
            <a:ext cx="600075" cy="600075"/>
          </a:xfrm>
          <a:custGeom>
            <a:avLst/>
            <a:gdLst>
              <a:gd name="T0" fmla="*/ 42 w 176"/>
              <a:gd name="T1" fmla="*/ 163 h 176"/>
              <a:gd name="T2" fmla="*/ 34 w 176"/>
              <a:gd name="T3" fmla="*/ 147 h 176"/>
              <a:gd name="T4" fmla="*/ 8 w 176"/>
              <a:gd name="T5" fmla="*/ 96 h 176"/>
              <a:gd name="T6" fmla="*/ 3 w 176"/>
              <a:gd name="T7" fmla="*/ 112 h 176"/>
              <a:gd name="T8" fmla="*/ 8 w 176"/>
              <a:gd name="T9" fmla="*/ 96 h 176"/>
              <a:gd name="T10" fmla="*/ 41 w 176"/>
              <a:gd name="T11" fmla="*/ 14 h 176"/>
              <a:gd name="T12" fmla="*/ 34 w 176"/>
              <a:gd name="T13" fmla="*/ 29 h 176"/>
              <a:gd name="T14" fmla="*/ 9 w 176"/>
              <a:gd name="T15" fmla="*/ 127 h 176"/>
              <a:gd name="T16" fmla="*/ 24 w 176"/>
              <a:gd name="T17" fmla="*/ 136 h 176"/>
              <a:gd name="T18" fmla="*/ 9 w 176"/>
              <a:gd name="T19" fmla="*/ 127 h 176"/>
              <a:gd name="T20" fmla="*/ 3 w 176"/>
              <a:gd name="T21" fmla="*/ 64 h 176"/>
              <a:gd name="T22" fmla="*/ 8 w 176"/>
              <a:gd name="T23" fmla="*/ 81 h 176"/>
              <a:gd name="T24" fmla="*/ 73 w 176"/>
              <a:gd name="T25" fmla="*/ 9 h 176"/>
              <a:gd name="T26" fmla="*/ 56 w 176"/>
              <a:gd name="T27" fmla="*/ 6 h 176"/>
              <a:gd name="T28" fmla="*/ 73 w 176"/>
              <a:gd name="T29" fmla="*/ 9 h 176"/>
              <a:gd name="T30" fmla="*/ 120 w 176"/>
              <a:gd name="T31" fmla="*/ 6 h 176"/>
              <a:gd name="T32" fmla="*/ 130 w 176"/>
              <a:gd name="T33" fmla="*/ 20 h 176"/>
              <a:gd name="T34" fmla="*/ 103 w 176"/>
              <a:gd name="T35" fmla="*/ 9 h 176"/>
              <a:gd name="T36" fmla="*/ 88 w 176"/>
              <a:gd name="T37" fmla="*/ 0 h 176"/>
              <a:gd name="T38" fmla="*/ 87 w 176"/>
              <a:gd name="T39" fmla="*/ 0 h 176"/>
              <a:gd name="T40" fmla="*/ 103 w 176"/>
              <a:gd name="T41" fmla="*/ 9 h 176"/>
              <a:gd name="T42" fmla="*/ 18 w 176"/>
              <a:gd name="T43" fmla="*/ 35 h 176"/>
              <a:gd name="T44" fmla="*/ 16 w 176"/>
              <a:gd name="T45" fmla="*/ 53 h 176"/>
              <a:gd name="T46" fmla="*/ 160 w 176"/>
              <a:gd name="T47" fmla="*/ 124 h 176"/>
              <a:gd name="T48" fmla="*/ 172 w 176"/>
              <a:gd name="T49" fmla="*/ 112 h 176"/>
              <a:gd name="T50" fmla="*/ 160 w 176"/>
              <a:gd name="T51" fmla="*/ 124 h 176"/>
              <a:gd name="T52" fmla="*/ 166 w 176"/>
              <a:gd name="T53" fmla="*/ 49 h 176"/>
              <a:gd name="T54" fmla="*/ 165 w 176"/>
              <a:gd name="T55" fmla="*/ 66 h 176"/>
              <a:gd name="T56" fmla="*/ 175 w 176"/>
              <a:gd name="T57" fmla="*/ 80 h 176"/>
              <a:gd name="T58" fmla="*/ 168 w 176"/>
              <a:gd name="T59" fmla="*/ 88 h 176"/>
              <a:gd name="T60" fmla="*/ 175 w 176"/>
              <a:gd name="T61" fmla="*/ 96 h 176"/>
              <a:gd name="T62" fmla="*/ 175 w 176"/>
              <a:gd name="T63" fmla="*/ 80 h 176"/>
              <a:gd name="T64" fmla="*/ 72 w 176"/>
              <a:gd name="T65" fmla="*/ 174 h 176"/>
              <a:gd name="T66" fmla="*/ 59 w 176"/>
              <a:gd name="T67" fmla="*/ 163 h 176"/>
              <a:gd name="T68" fmla="*/ 142 w 176"/>
              <a:gd name="T69" fmla="*/ 147 h 176"/>
              <a:gd name="T70" fmla="*/ 158 w 176"/>
              <a:gd name="T71" fmla="*/ 141 h 176"/>
              <a:gd name="T72" fmla="*/ 142 w 176"/>
              <a:gd name="T73" fmla="*/ 147 h 176"/>
              <a:gd name="T74" fmla="*/ 88 w 176"/>
              <a:gd name="T75" fmla="*/ 176 h 176"/>
              <a:gd name="T76" fmla="*/ 103 w 176"/>
              <a:gd name="T77" fmla="*/ 167 h 176"/>
              <a:gd name="T78" fmla="*/ 152 w 176"/>
              <a:gd name="T79" fmla="*/ 40 h 176"/>
              <a:gd name="T80" fmla="*/ 147 w 176"/>
              <a:gd name="T81" fmla="*/ 23 h 176"/>
              <a:gd name="T82" fmla="*/ 152 w 176"/>
              <a:gd name="T83" fmla="*/ 40 h 176"/>
              <a:gd name="T84" fmla="*/ 123 w 176"/>
              <a:gd name="T85" fmla="*/ 103 h 176"/>
              <a:gd name="T86" fmla="*/ 120 w 176"/>
              <a:gd name="T87" fmla="*/ 96 h 176"/>
              <a:gd name="T88" fmla="*/ 92 w 176"/>
              <a:gd name="T89" fmla="*/ 122 h 176"/>
              <a:gd name="T90" fmla="*/ 88 w 176"/>
              <a:gd name="T91" fmla="*/ 40 h 176"/>
              <a:gd name="T92" fmla="*/ 84 w 176"/>
              <a:gd name="T93" fmla="*/ 122 h 176"/>
              <a:gd name="T94" fmla="*/ 56 w 176"/>
              <a:gd name="T95" fmla="*/ 96 h 176"/>
              <a:gd name="T96" fmla="*/ 53 w 176"/>
              <a:gd name="T97" fmla="*/ 103 h 176"/>
              <a:gd name="T98" fmla="*/ 88 w 176"/>
              <a:gd name="T99" fmla="*/ 136 h 176"/>
              <a:gd name="T100" fmla="*/ 117 w 176"/>
              <a:gd name="T101" fmla="*/ 163 h 176"/>
              <a:gd name="T102" fmla="*/ 134 w 176"/>
              <a:gd name="T103" fmla="*/ 163 h 176"/>
              <a:gd name="T104" fmla="*/ 117 w 176"/>
              <a:gd name="T105" fmla="*/ 16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29" y="153"/>
                </a:moveTo>
                <a:cubicBezTo>
                  <a:pt x="33" y="157"/>
                  <a:pt x="37" y="160"/>
                  <a:pt x="42" y="163"/>
                </a:cubicBezTo>
                <a:cubicBezTo>
                  <a:pt x="46" y="156"/>
                  <a:pt x="46" y="156"/>
                  <a:pt x="46" y="156"/>
                </a:cubicBezTo>
                <a:cubicBezTo>
                  <a:pt x="42" y="154"/>
                  <a:pt x="38" y="151"/>
                  <a:pt x="34" y="147"/>
                </a:cubicBezTo>
                <a:lnTo>
                  <a:pt x="29" y="153"/>
                </a:lnTo>
                <a:close/>
                <a:moveTo>
                  <a:pt x="8" y="96"/>
                </a:moveTo>
                <a:cubicBezTo>
                  <a:pt x="0" y="96"/>
                  <a:pt x="0" y="96"/>
                  <a:pt x="0" y="96"/>
                </a:cubicBezTo>
                <a:cubicBezTo>
                  <a:pt x="1" y="102"/>
                  <a:pt x="2" y="107"/>
                  <a:pt x="3" y="112"/>
                </a:cubicBezTo>
                <a:cubicBezTo>
                  <a:pt x="11" y="110"/>
                  <a:pt x="11" y="110"/>
                  <a:pt x="11" y="110"/>
                </a:cubicBezTo>
                <a:cubicBezTo>
                  <a:pt x="9" y="105"/>
                  <a:pt x="8" y="101"/>
                  <a:pt x="8" y="96"/>
                </a:cubicBezTo>
                <a:moveTo>
                  <a:pt x="45" y="20"/>
                </a:moveTo>
                <a:cubicBezTo>
                  <a:pt x="41" y="14"/>
                  <a:pt x="41" y="14"/>
                  <a:pt x="41" y="14"/>
                </a:cubicBezTo>
                <a:cubicBezTo>
                  <a:pt x="37" y="16"/>
                  <a:pt x="32" y="20"/>
                  <a:pt x="28" y="23"/>
                </a:cubicBezTo>
                <a:cubicBezTo>
                  <a:pt x="34" y="29"/>
                  <a:pt x="34" y="29"/>
                  <a:pt x="34" y="29"/>
                </a:cubicBezTo>
                <a:cubicBezTo>
                  <a:pt x="37" y="26"/>
                  <a:pt x="41" y="23"/>
                  <a:pt x="45" y="20"/>
                </a:cubicBezTo>
                <a:moveTo>
                  <a:pt x="9" y="127"/>
                </a:moveTo>
                <a:cubicBezTo>
                  <a:pt x="12" y="132"/>
                  <a:pt x="15" y="137"/>
                  <a:pt x="18" y="141"/>
                </a:cubicBezTo>
                <a:cubicBezTo>
                  <a:pt x="24" y="136"/>
                  <a:pt x="24" y="136"/>
                  <a:pt x="24" y="136"/>
                </a:cubicBezTo>
                <a:cubicBezTo>
                  <a:pt x="21" y="133"/>
                  <a:pt x="18" y="128"/>
                  <a:pt x="16" y="124"/>
                </a:cubicBezTo>
                <a:lnTo>
                  <a:pt x="9" y="127"/>
                </a:lnTo>
                <a:close/>
                <a:moveTo>
                  <a:pt x="11" y="66"/>
                </a:moveTo>
                <a:cubicBezTo>
                  <a:pt x="3" y="64"/>
                  <a:pt x="3" y="64"/>
                  <a:pt x="3" y="64"/>
                </a:cubicBezTo>
                <a:cubicBezTo>
                  <a:pt x="2" y="69"/>
                  <a:pt x="1" y="75"/>
                  <a:pt x="0" y="80"/>
                </a:cubicBezTo>
                <a:cubicBezTo>
                  <a:pt x="8" y="81"/>
                  <a:pt x="8" y="81"/>
                  <a:pt x="8" y="81"/>
                </a:cubicBezTo>
                <a:cubicBezTo>
                  <a:pt x="8" y="76"/>
                  <a:pt x="9" y="71"/>
                  <a:pt x="11" y="66"/>
                </a:cubicBezTo>
                <a:moveTo>
                  <a:pt x="73" y="9"/>
                </a:moveTo>
                <a:cubicBezTo>
                  <a:pt x="71" y="2"/>
                  <a:pt x="71" y="2"/>
                  <a:pt x="71" y="2"/>
                </a:cubicBezTo>
                <a:cubicBezTo>
                  <a:pt x="66" y="3"/>
                  <a:pt x="61" y="4"/>
                  <a:pt x="56" y="6"/>
                </a:cubicBezTo>
                <a:cubicBezTo>
                  <a:pt x="59" y="13"/>
                  <a:pt x="59" y="13"/>
                  <a:pt x="59" y="13"/>
                </a:cubicBezTo>
                <a:cubicBezTo>
                  <a:pt x="63" y="12"/>
                  <a:pt x="68" y="10"/>
                  <a:pt x="73" y="9"/>
                </a:cubicBezTo>
                <a:moveTo>
                  <a:pt x="134" y="13"/>
                </a:moveTo>
                <a:cubicBezTo>
                  <a:pt x="129" y="10"/>
                  <a:pt x="125" y="8"/>
                  <a:pt x="120" y="6"/>
                </a:cubicBezTo>
                <a:cubicBezTo>
                  <a:pt x="117" y="13"/>
                  <a:pt x="117" y="13"/>
                  <a:pt x="117" y="13"/>
                </a:cubicBezTo>
                <a:cubicBezTo>
                  <a:pt x="121" y="15"/>
                  <a:pt x="126" y="17"/>
                  <a:pt x="130" y="20"/>
                </a:cubicBezTo>
                <a:lnTo>
                  <a:pt x="134" y="13"/>
                </a:lnTo>
                <a:close/>
                <a:moveTo>
                  <a:pt x="103" y="9"/>
                </a:moveTo>
                <a:cubicBezTo>
                  <a:pt x="104" y="2"/>
                  <a:pt x="104" y="2"/>
                  <a:pt x="104" y="2"/>
                </a:cubicBezTo>
                <a:cubicBezTo>
                  <a:pt x="99" y="1"/>
                  <a:pt x="93" y="0"/>
                  <a:pt x="88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8" y="8"/>
                  <a:pt x="88" y="8"/>
                  <a:pt x="88" y="8"/>
                </a:cubicBezTo>
                <a:cubicBezTo>
                  <a:pt x="93" y="8"/>
                  <a:pt x="98" y="8"/>
                  <a:pt x="103" y="9"/>
                </a:cubicBezTo>
                <a:moveTo>
                  <a:pt x="24" y="40"/>
                </a:moveTo>
                <a:cubicBezTo>
                  <a:pt x="18" y="35"/>
                  <a:pt x="18" y="35"/>
                  <a:pt x="18" y="35"/>
                </a:cubicBezTo>
                <a:cubicBezTo>
                  <a:pt x="14" y="40"/>
                  <a:pt x="11" y="44"/>
                  <a:pt x="9" y="49"/>
                </a:cubicBezTo>
                <a:cubicBezTo>
                  <a:pt x="16" y="53"/>
                  <a:pt x="16" y="53"/>
                  <a:pt x="16" y="53"/>
                </a:cubicBezTo>
                <a:cubicBezTo>
                  <a:pt x="18" y="48"/>
                  <a:pt x="21" y="44"/>
                  <a:pt x="24" y="40"/>
                </a:cubicBezTo>
                <a:moveTo>
                  <a:pt x="160" y="124"/>
                </a:moveTo>
                <a:cubicBezTo>
                  <a:pt x="167" y="127"/>
                  <a:pt x="167" y="127"/>
                  <a:pt x="167" y="127"/>
                </a:cubicBezTo>
                <a:cubicBezTo>
                  <a:pt x="169" y="122"/>
                  <a:pt x="171" y="117"/>
                  <a:pt x="172" y="112"/>
                </a:cubicBezTo>
                <a:cubicBezTo>
                  <a:pt x="165" y="110"/>
                  <a:pt x="165" y="110"/>
                  <a:pt x="165" y="110"/>
                </a:cubicBezTo>
                <a:cubicBezTo>
                  <a:pt x="164" y="115"/>
                  <a:pt x="162" y="119"/>
                  <a:pt x="160" y="124"/>
                </a:cubicBezTo>
                <a:moveTo>
                  <a:pt x="172" y="64"/>
                </a:moveTo>
                <a:cubicBezTo>
                  <a:pt x="171" y="59"/>
                  <a:pt x="169" y="54"/>
                  <a:pt x="166" y="49"/>
                </a:cubicBezTo>
                <a:cubicBezTo>
                  <a:pt x="160" y="52"/>
                  <a:pt x="160" y="52"/>
                  <a:pt x="160" y="52"/>
                </a:cubicBezTo>
                <a:cubicBezTo>
                  <a:pt x="162" y="57"/>
                  <a:pt x="164" y="61"/>
                  <a:pt x="165" y="66"/>
                </a:cubicBezTo>
                <a:lnTo>
                  <a:pt x="172" y="64"/>
                </a:lnTo>
                <a:close/>
                <a:moveTo>
                  <a:pt x="175" y="80"/>
                </a:moveTo>
                <a:cubicBezTo>
                  <a:pt x="168" y="81"/>
                  <a:pt x="168" y="81"/>
                  <a:pt x="168" y="81"/>
                </a:cubicBezTo>
                <a:cubicBezTo>
                  <a:pt x="168" y="83"/>
                  <a:pt x="168" y="85"/>
                  <a:pt x="168" y="88"/>
                </a:cubicBezTo>
                <a:cubicBezTo>
                  <a:pt x="168" y="90"/>
                  <a:pt x="168" y="93"/>
                  <a:pt x="168" y="95"/>
                </a:cubicBezTo>
                <a:cubicBezTo>
                  <a:pt x="175" y="96"/>
                  <a:pt x="175" y="96"/>
                  <a:pt x="175" y="96"/>
                </a:cubicBezTo>
                <a:cubicBezTo>
                  <a:pt x="176" y="93"/>
                  <a:pt x="176" y="91"/>
                  <a:pt x="176" y="88"/>
                </a:cubicBezTo>
                <a:cubicBezTo>
                  <a:pt x="176" y="85"/>
                  <a:pt x="176" y="82"/>
                  <a:pt x="175" y="80"/>
                </a:cubicBezTo>
                <a:moveTo>
                  <a:pt x="56" y="170"/>
                </a:moveTo>
                <a:cubicBezTo>
                  <a:pt x="61" y="172"/>
                  <a:pt x="67" y="173"/>
                  <a:pt x="72" y="174"/>
                </a:cubicBezTo>
                <a:cubicBezTo>
                  <a:pt x="73" y="167"/>
                  <a:pt x="73" y="167"/>
                  <a:pt x="73" y="167"/>
                </a:cubicBezTo>
                <a:cubicBezTo>
                  <a:pt x="68" y="166"/>
                  <a:pt x="64" y="165"/>
                  <a:pt x="59" y="163"/>
                </a:cubicBezTo>
                <a:lnTo>
                  <a:pt x="56" y="170"/>
                </a:lnTo>
                <a:close/>
                <a:moveTo>
                  <a:pt x="142" y="147"/>
                </a:moveTo>
                <a:cubicBezTo>
                  <a:pt x="147" y="153"/>
                  <a:pt x="147" y="153"/>
                  <a:pt x="147" y="153"/>
                </a:cubicBezTo>
                <a:cubicBezTo>
                  <a:pt x="151" y="149"/>
                  <a:pt x="155" y="145"/>
                  <a:pt x="158" y="141"/>
                </a:cubicBezTo>
                <a:cubicBezTo>
                  <a:pt x="152" y="136"/>
                  <a:pt x="152" y="136"/>
                  <a:pt x="152" y="136"/>
                </a:cubicBezTo>
                <a:cubicBezTo>
                  <a:pt x="149" y="140"/>
                  <a:pt x="146" y="144"/>
                  <a:pt x="142" y="147"/>
                </a:cubicBezTo>
                <a:moveTo>
                  <a:pt x="88" y="168"/>
                </a:moveTo>
                <a:cubicBezTo>
                  <a:pt x="88" y="176"/>
                  <a:pt x="88" y="176"/>
                  <a:pt x="88" y="176"/>
                </a:cubicBezTo>
                <a:cubicBezTo>
                  <a:pt x="93" y="176"/>
                  <a:pt x="99" y="175"/>
                  <a:pt x="104" y="174"/>
                </a:cubicBezTo>
                <a:cubicBezTo>
                  <a:pt x="103" y="167"/>
                  <a:pt x="103" y="167"/>
                  <a:pt x="103" y="167"/>
                </a:cubicBezTo>
                <a:cubicBezTo>
                  <a:pt x="98" y="168"/>
                  <a:pt x="93" y="168"/>
                  <a:pt x="88" y="168"/>
                </a:cubicBezTo>
                <a:moveTo>
                  <a:pt x="152" y="40"/>
                </a:moveTo>
                <a:cubicBezTo>
                  <a:pt x="158" y="35"/>
                  <a:pt x="158" y="35"/>
                  <a:pt x="158" y="35"/>
                </a:cubicBezTo>
                <a:cubicBezTo>
                  <a:pt x="155" y="31"/>
                  <a:pt x="151" y="27"/>
                  <a:pt x="147" y="23"/>
                </a:cubicBezTo>
                <a:cubicBezTo>
                  <a:pt x="142" y="29"/>
                  <a:pt x="142" y="29"/>
                  <a:pt x="142" y="29"/>
                </a:cubicBezTo>
                <a:cubicBezTo>
                  <a:pt x="145" y="32"/>
                  <a:pt x="149" y="36"/>
                  <a:pt x="152" y="40"/>
                </a:cubicBezTo>
                <a:moveTo>
                  <a:pt x="91" y="135"/>
                </a:moveTo>
                <a:cubicBezTo>
                  <a:pt x="123" y="103"/>
                  <a:pt x="123" y="103"/>
                  <a:pt x="123" y="103"/>
                </a:cubicBezTo>
                <a:cubicBezTo>
                  <a:pt x="124" y="102"/>
                  <a:pt x="124" y="101"/>
                  <a:pt x="124" y="100"/>
                </a:cubicBezTo>
                <a:cubicBezTo>
                  <a:pt x="124" y="98"/>
                  <a:pt x="122" y="96"/>
                  <a:pt x="120" y="96"/>
                </a:cubicBezTo>
                <a:cubicBezTo>
                  <a:pt x="119" y="96"/>
                  <a:pt x="118" y="96"/>
                  <a:pt x="117" y="97"/>
                </a:cubicBezTo>
                <a:cubicBezTo>
                  <a:pt x="92" y="122"/>
                  <a:pt x="92" y="122"/>
                  <a:pt x="92" y="122"/>
                </a:cubicBezTo>
                <a:cubicBezTo>
                  <a:pt x="92" y="44"/>
                  <a:pt x="92" y="44"/>
                  <a:pt x="92" y="44"/>
                </a:cubicBezTo>
                <a:cubicBezTo>
                  <a:pt x="92" y="42"/>
                  <a:pt x="90" y="40"/>
                  <a:pt x="88" y="40"/>
                </a:cubicBezTo>
                <a:cubicBezTo>
                  <a:pt x="86" y="40"/>
                  <a:pt x="84" y="42"/>
                  <a:pt x="84" y="44"/>
                </a:cubicBezTo>
                <a:cubicBezTo>
                  <a:pt x="84" y="122"/>
                  <a:pt x="84" y="122"/>
                  <a:pt x="84" y="122"/>
                </a:cubicBezTo>
                <a:cubicBezTo>
                  <a:pt x="59" y="97"/>
                  <a:pt x="59" y="97"/>
                  <a:pt x="59" y="97"/>
                </a:cubicBezTo>
                <a:cubicBezTo>
                  <a:pt x="58" y="96"/>
                  <a:pt x="57" y="96"/>
                  <a:pt x="56" y="96"/>
                </a:cubicBezTo>
                <a:cubicBezTo>
                  <a:pt x="54" y="96"/>
                  <a:pt x="52" y="98"/>
                  <a:pt x="52" y="100"/>
                </a:cubicBezTo>
                <a:cubicBezTo>
                  <a:pt x="52" y="101"/>
                  <a:pt x="52" y="102"/>
                  <a:pt x="53" y="103"/>
                </a:cubicBezTo>
                <a:cubicBezTo>
                  <a:pt x="85" y="135"/>
                  <a:pt x="85" y="135"/>
                  <a:pt x="85" y="135"/>
                </a:cubicBezTo>
                <a:cubicBezTo>
                  <a:pt x="86" y="136"/>
                  <a:pt x="87" y="136"/>
                  <a:pt x="88" y="136"/>
                </a:cubicBezTo>
                <a:cubicBezTo>
                  <a:pt x="89" y="136"/>
                  <a:pt x="90" y="136"/>
                  <a:pt x="91" y="135"/>
                </a:cubicBezTo>
                <a:moveTo>
                  <a:pt x="117" y="163"/>
                </a:moveTo>
                <a:cubicBezTo>
                  <a:pt x="120" y="170"/>
                  <a:pt x="120" y="170"/>
                  <a:pt x="120" y="170"/>
                </a:cubicBezTo>
                <a:cubicBezTo>
                  <a:pt x="125" y="168"/>
                  <a:pt x="130" y="165"/>
                  <a:pt x="134" y="163"/>
                </a:cubicBezTo>
                <a:cubicBezTo>
                  <a:pt x="130" y="156"/>
                  <a:pt x="130" y="156"/>
                  <a:pt x="130" y="156"/>
                </a:cubicBezTo>
                <a:cubicBezTo>
                  <a:pt x="126" y="159"/>
                  <a:pt x="122" y="161"/>
                  <a:pt x="117" y="163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46" name="Freeform 391">
            <a:extLst>
              <a:ext uri="{FF2B5EF4-FFF2-40B4-BE49-F238E27FC236}">
                <a16:creationId xmlns:a16="http://schemas.microsoft.com/office/drawing/2014/main" id="{9231026E-EAA7-49F6-A211-A53F06E9FE16}"/>
              </a:ext>
            </a:extLst>
          </p:cNvPr>
          <p:cNvSpPr>
            <a:spLocks noEditPoints="1"/>
          </p:cNvSpPr>
          <p:nvPr/>
        </p:nvSpPr>
        <p:spPr bwMode="auto">
          <a:xfrm>
            <a:off x="-6928277" y="2233619"/>
            <a:ext cx="600075" cy="600075"/>
          </a:xfrm>
          <a:custGeom>
            <a:avLst/>
            <a:gdLst>
              <a:gd name="T0" fmla="*/ 0 w 176"/>
              <a:gd name="T1" fmla="*/ 96 h 176"/>
              <a:gd name="T2" fmla="*/ 11 w 176"/>
              <a:gd name="T3" fmla="*/ 110 h 176"/>
              <a:gd name="T4" fmla="*/ 45 w 176"/>
              <a:gd name="T5" fmla="*/ 20 h 176"/>
              <a:gd name="T6" fmla="*/ 28 w 176"/>
              <a:gd name="T7" fmla="*/ 23 h 176"/>
              <a:gd name="T8" fmla="*/ 45 w 176"/>
              <a:gd name="T9" fmla="*/ 20 h 176"/>
              <a:gd name="T10" fmla="*/ 3 w 176"/>
              <a:gd name="T11" fmla="*/ 64 h 176"/>
              <a:gd name="T12" fmla="*/ 8 w 176"/>
              <a:gd name="T13" fmla="*/ 81 h 176"/>
              <a:gd name="T14" fmla="*/ 9 w 176"/>
              <a:gd name="T15" fmla="*/ 127 h 176"/>
              <a:gd name="T16" fmla="*/ 24 w 176"/>
              <a:gd name="T17" fmla="*/ 136 h 176"/>
              <a:gd name="T18" fmla="*/ 9 w 176"/>
              <a:gd name="T19" fmla="*/ 127 h 176"/>
              <a:gd name="T20" fmla="*/ 71 w 176"/>
              <a:gd name="T21" fmla="*/ 2 h 176"/>
              <a:gd name="T22" fmla="*/ 59 w 176"/>
              <a:gd name="T23" fmla="*/ 13 h 176"/>
              <a:gd name="T24" fmla="*/ 134 w 176"/>
              <a:gd name="T25" fmla="*/ 13 h 176"/>
              <a:gd name="T26" fmla="*/ 117 w 176"/>
              <a:gd name="T27" fmla="*/ 13 h 176"/>
              <a:gd name="T28" fmla="*/ 134 w 176"/>
              <a:gd name="T29" fmla="*/ 13 h 176"/>
              <a:gd name="T30" fmla="*/ 104 w 176"/>
              <a:gd name="T31" fmla="*/ 2 h 176"/>
              <a:gd name="T32" fmla="*/ 88 w 176"/>
              <a:gd name="T33" fmla="*/ 0 h 176"/>
              <a:gd name="T34" fmla="*/ 88 w 176"/>
              <a:gd name="T35" fmla="*/ 8 h 176"/>
              <a:gd name="T36" fmla="*/ 29 w 176"/>
              <a:gd name="T37" fmla="*/ 153 h 176"/>
              <a:gd name="T38" fmla="*/ 46 w 176"/>
              <a:gd name="T39" fmla="*/ 156 h 176"/>
              <a:gd name="T40" fmla="*/ 29 w 176"/>
              <a:gd name="T41" fmla="*/ 153 h 176"/>
              <a:gd name="T42" fmla="*/ 18 w 176"/>
              <a:gd name="T43" fmla="*/ 35 h 176"/>
              <a:gd name="T44" fmla="*/ 16 w 176"/>
              <a:gd name="T45" fmla="*/ 53 h 176"/>
              <a:gd name="T46" fmla="*/ 117 w 176"/>
              <a:gd name="T47" fmla="*/ 163 h 176"/>
              <a:gd name="T48" fmla="*/ 134 w 176"/>
              <a:gd name="T49" fmla="*/ 163 h 176"/>
              <a:gd name="T50" fmla="*/ 117 w 176"/>
              <a:gd name="T51" fmla="*/ 163 h 176"/>
              <a:gd name="T52" fmla="*/ 167 w 176"/>
              <a:gd name="T53" fmla="*/ 127 h 176"/>
              <a:gd name="T54" fmla="*/ 165 w 176"/>
              <a:gd name="T55" fmla="*/ 110 h 176"/>
              <a:gd name="T56" fmla="*/ 142 w 176"/>
              <a:gd name="T57" fmla="*/ 147 h 176"/>
              <a:gd name="T58" fmla="*/ 158 w 176"/>
              <a:gd name="T59" fmla="*/ 141 h 176"/>
              <a:gd name="T60" fmla="*/ 142 w 176"/>
              <a:gd name="T61" fmla="*/ 147 h 176"/>
              <a:gd name="T62" fmla="*/ 166 w 176"/>
              <a:gd name="T63" fmla="*/ 49 h 176"/>
              <a:gd name="T64" fmla="*/ 165 w 176"/>
              <a:gd name="T65" fmla="*/ 66 h 176"/>
              <a:gd name="T66" fmla="*/ 175 w 176"/>
              <a:gd name="T67" fmla="*/ 80 h 176"/>
              <a:gd name="T68" fmla="*/ 168 w 176"/>
              <a:gd name="T69" fmla="*/ 88 h 176"/>
              <a:gd name="T70" fmla="*/ 175 w 176"/>
              <a:gd name="T71" fmla="*/ 96 h 176"/>
              <a:gd name="T72" fmla="*/ 175 w 176"/>
              <a:gd name="T73" fmla="*/ 80 h 176"/>
              <a:gd name="T74" fmla="*/ 88 w 176"/>
              <a:gd name="T75" fmla="*/ 176 h 176"/>
              <a:gd name="T76" fmla="*/ 103 w 176"/>
              <a:gd name="T77" fmla="*/ 167 h 176"/>
              <a:gd name="T78" fmla="*/ 92 w 176"/>
              <a:gd name="T79" fmla="*/ 132 h 176"/>
              <a:gd name="T80" fmla="*/ 117 w 176"/>
              <a:gd name="T81" fmla="*/ 79 h 176"/>
              <a:gd name="T82" fmla="*/ 124 w 176"/>
              <a:gd name="T83" fmla="*/ 76 h 176"/>
              <a:gd name="T84" fmla="*/ 91 w 176"/>
              <a:gd name="T85" fmla="*/ 41 h 176"/>
              <a:gd name="T86" fmla="*/ 85 w 176"/>
              <a:gd name="T87" fmla="*/ 41 h 176"/>
              <a:gd name="T88" fmla="*/ 52 w 176"/>
              <a:gd name="T89" fmla="*/ 76 h 176"/>
              <a:gd name="T90" fmla="*/ 59 w 176"/>
              <a:gd name="T91" fmla="*/ 79 h 176"/>
              <a:gd name="T92" fmla="*/ 84 w 176"/>
              <a:gd name="T93" fmla="*/ 132 h 176"/>
              <a:gd name="T94" fmla="*/ 92 w 176"/>
              <a:gd name="T95" fmla="*/ 132 h 176"/>
              <a:gd name="T96" fmla="*/ 72 w 176"/>
              <a:gd name="T97" fmla="*/ 174 h 176"/>
              <a:gd name="T98" fmla="*/ 59 w 176"/>
              <a:gd name="T99" fmla="*/ 163 h 176"/>
              <a:gd name="T100" fmla="*/ 152 w 176"/>
              <a:gd name="T101" fmla="*/ 40 h 176"/>
              <a:gd name="T102" fmla="*/ 147 w 176"/>
              <a:gd name="T103" fmla="*/ 23 h 176"/>
              <a:gd name="T104" fmla="*/ 152 w 176"/>
              <a:gd name="T105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8" y="96"/>
                </a:moveTo>
                <a:cubicBezTo>
                  <a:pt x="0" y="96"/>
                  <a:pt x="0" y="96"/>
                  <a:pt x="0" y="96"/>
                </a:cubicBezTo>
                <a:cubicBezTo>
                  <a:pt x="1" y="102"/>
                  <a:pt x="2" y="107"/>
                  <a:pt x="3" y="112"/>
                </a:cubicBezTo>
                <a:cubicBezTo>
                  <a:pt x="11" y="110"/>
                  <a:pt x="11" y="110"/>
                  <a:pt x="11" y="110"/>
                </a:cubicBezTo>
                <a:cubicBezTo>
                  <a:pt x="9" y="105"/>
                  <a:pt x="8" y="101"/>
                  <a:pt x="8" y="96"/>
                </a:cubicBezTo>
                <a:moveTo>
                  <a:pt x="45" y="20"/>
                </a:moveTo>
                <a:cubicBezTo>
                  <a:pt x="41" y="14"/>
                  <a:pt x="41" y="14"/>
                  <a:pt x="41" y="14"/>
                </a:cubicBezTo>
                <a:cubicBezTo>
                  <a:pt x="37" y="16"/>
                  <a:pt x="32" y="20"/>
                  <a:pt x="28" y="23"/>
                </a:cubicBezTo>
                <a:cubicBezTo>
                  <a:pt x="34" y="29"/>
                  <a:pt x="34" y="29"/>
                  <a:pt x="34" y="29"/>
                </a:cubicBezTo>
                <a:cubicBezTo>
                  <a:pt x="37" y="26"/>
                  <a:pt x="41" y="23"/>
                  <a:pt x="45" y="20"/>
                </a:cubicBezTo>
                <a:moveTo>
                  <a:pt x="11" y="66"/>
                </a:moveTo>
                <a:cubicBezTo>
                  <a:pt x="3" y="64"/>
                  <a:pt x="3" y="64"/>
                  <a:pt x="3" y="64"/>
                </a:cubicBezTo>
                <a:cubicBezTo>
                  <a:pt x="2" y="69"/>
                  <a:pt x="1" y="75"/>
                  <a:pt x="0" y="80"/>
                </a:cubicBezTo>
                <a:cubicBezTo>
                  <a:pt x="8" y="81"/>
                  <a:pt x="8" y="81"/>
                  <a:pt x="8" y="81"/>
                </a:cubicBezTo>
                <a:cubicBezTo>
                  <a:pt x="8" y="76"/>
                  <a:pt x="9" y="71"/>
                  <a:pt x="11" y="66"/>
                </a:cubicBezTo>
                <a:moveTo>
                  <a:pt x="9" y="127"/>
                </a:moveTo>
                <a:cubicBezTo>
                  <a:pt x="12" y="132"/>
                  <a:pt x="15" y="137"/>
                  <a:pt x="18" y="141"/>
                </a:cubicBezTo>
                <a:cubicBezTo>
                  <a:pt x="24" y="136"/>
                  <a:pt x="24" y="136"/>
                  <a:pt x="24" y="136"/>
                </a:cubicBezTo>
                <a:cubicBezTo>
                  <a:pt x="21" y="133"/>
                  <a:pt x="18" y="128"/>
                  <a:pt x="16" y="124"/>
                </a:cubicBezTo>
                <a:lnTo>
                  <a:pt x="9" y="127"/>
                </a:lnTo>
                <a:close/>
                <a:moveTo>
                  <a:pt x="73" y="9"/>
                </a:moveTo>
                <a:cubicBezTo>
                  <a:pt x="71" y="2"/>
                  <a:pt x="71" y="2"/>
                  <a:pt x="71" y="2"/>
                </a:cubicBezTo>
                <a:cubicBezTo>
                  <a:pt x="66" y="3"/>
                  <a:pt x="61" y="4"/>
                  <a:pt x="56" y="6"/>
                </a:cubicBezTo>
                <a:cubicBezTo>
                  <a:pt x="59" y="13"/>
                  <a:pt x="59" y="13"/>
                  <a:pt x="59" y="13"/>
                </a:cubicBezTo>
                <a:cubicBezTo>
                  <a:pt x="63" y="12"/>
                  <a:pt x="68" y="10"/>
                  <a:pt x="73" y="9"/>
                </a:cubicBezTo>
                <a:moveTo>
                  <a:pt x="134" y="13"/>
                </a:moveTo>
                <a:cubicBezTo>
                  <a:pt x="129" y="10"/>
                  <a:pt x="125" y="8"/>
                  <a:pt x="120" y="6"/>
                </a:cubicBezTo>
                <a:cubicBezTo>
                  <a:pt x="117" y="13"/>
                  <a:pt x="117" y="13"/>
                  <a:pt x="117" y="13"/>
                </a:cubicBezTo>
                <a:cubicBezTo>
                  <a:pt x="121" y="15"/>
                  <a:pt x="126" y="17"/>
                  <a:pt x="130" y="20"/>
                </a:cubicBezTo>
                <a:lnTo>
                  <a:pt x="134" y="13"/>
                </a:lnTo>
                <a:close/>
                <a:moveTo>
                  <a:pt x="103" y="9"/>
                </a:moveTo>
                <a:cubicBezTo>
                  <a:pt x="104" y="2"/>
                  <a:pt x="104" y="2"/>
                  <a:pt x="104" y="2"/>
                </a:cubicBezTo>
                <a:cubicBezTo>
                  <a:pt x="99" y="1"/>
                  <a:pt x="93" y="0"/>
                  <a:pt x="88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8" y="8"/>
                  <a:pt x="88" y="8"/>
                  <a:pt x="88" y="8"/>
                </a:cubicBezTo>
                <a:cubicBezTo>
                  <a:pt x="93" y="8"/>
                  <a:pt x="98" y="8"/>
                  <a:pt x="103" y="9"/>
                </a:cubicBezTo>
                <a:moveTo>
                  <a:pt x="29" y="153"/>
                </a:moveTo>
                <a:cubicBezTo>
                  <a:pt x="33" y="157"/>
                  <a:pt x="37" y="160"/>
                  <a:pt x="42" y="163"/>
                </a:cubicBezTo>
                <a:cubicBezTo>
                  <a:pt x="46" y="156"/>
                  <a:pt x="46" y="156"/>
                  <a:pt x="46" y="156"/>
                </a:cubicBezTo>
                <a:cubicBezTo>
                  <a:pt x="42" y="154"/>
                  <a:pt x="38" y="151"/>
                  <a:pt x="34" y="147"/>
                </a:cubicBezTo>
                <a:lnTo>
                  <a:pt x="29" y="153"/>
                </a:lnTo>
                <a:close/>
                <a:moveTo>
                  <a:pt x="24" y="40"/>
                </a:moveTo>
                <a:cubicBezTo>
                  <a:pt x="18" y="35"/>
                  <a:pt x="18" y="35"/>
                  <a:pt x="18" y="35"/>
                </a:cubicBezTo>
                <a:cubicBezTo>
                  <a:pt x="14" y="40"/>
                  <a:pt x="11" y="44"/>
                  <a:pt x="9" y="49"/>
                </a:cubicBezTo>
                <a:cubicBezTo>
                  <a:pt x="16" y="53"/>
                  <a:pt x="16" y="53"/>
                  <a:pt x="16" y="53"/>
                </a:cubicBezTo>
                <a:cubicBezTo>
                  <a:pt x="18" y="48"/>
                  <a:pt x="21" y="44"/>
                  <a:pt x="24" y="40"/>
                </a:cubicBezTo>
                <a:moveTo>
                  <a:pt x="117" y="163"/>
                </a:moveTo>
                <a:cubicBezTo>
                  <a:pt x="120" y="170"/>
                  <a:pt x="120" y="170"/>
                  <a:pt x="120" y="170"/>
                </a:cubicBezTo>
                <a:cubicBezTo>
                  <a:pt x="125" y="168"/>
                  <a:pt x="130" y="165"/>
                  <a:pt x="134" y="163"/>
                </a:cubicBezTo>
                <a:cubicBezTo>
                  <a:pt x="130" y="156"/>
                  <a:pt x="130" y="156"/>
                  <a:pt x="130" y="156"/>
                </a:cubicBezTo>
                <a:cubicBezTo>
                  <a:pt x="126" y="159"/>
                  <a:pt x="122" y="161"/>
                  <a:pt x="117" y="163"/>
                </a:cubicBezTo>
                <a:moveTo>
                  <a:pt x="160" y="124"/>
                </a:moveTo>
                <a:cubicBezTo>
                  <a:pt x="167" y="127"/>
                  <a:pt x="167" y="127"/>
                  <a:pt x="167" y="127"/>
                </a:cubicBezTo>
                <a:cubicBezTo>
                  <a:pt x="169" y="122"/>
                  <a:pt x="171" y="117"/>
                  <a:pt x="172" y="112"/>
                </a:cubicBezTo>
                <a:cubicBezTo>
                  <a:pt x="165" y="110"/>
                  <a:pt x="165" y="110"/>
                  <a:pt x="165" y="110"/>
                </a:cubicBezTo>
                <a:cubicBezTo>
                  <a:pt x="164" y="115"/>
                  <a:pt x="162" y="119"/>
                  <a:pt x="160" y="124"/>
                </a:cubicBezTo>
                <a:moveTo>
                  <a:pt x="142" y="147"/>
                </a:moveTo>
                <a:cubicBezTo>
                  <a:pt x="147" y="153"/>
                  <a:pt x="147" y="153"/>
                  <a:pt x="147" y="153"/>
                </a:cubicBezTo>
                <a:cubicBezTo>
                  <a:pt x="151" y="149"/>
                  <a:pt x="155" y="145"/>
                  <a:pt x="158" y="141"/>
                </a:cubicBezTo>
                <a:cubicBezTo>
                  <a:pt x="152" y="136"/>
                  <a:pt x="152" y="136"/>
                  <a:pt x="152" y="136"/>
                </a:cubicBezTo>
                <a:cubicBezTo>
                  <a:pt x="149" y="140"/>
                  <a:pt x="146" y="144"/>
                  <a:pt x="142" y="147"/>
                </a:cubicBezTo>
                <a:moveTo>
                  <a:pt x="172" y="64"/>
                </a:moveTo>
                <a:cubicBezTo>
                  <a:pt x="171" y="59"/>
                  <a:pt x="169" y="54"/>
                  <a:pt x="166" y="49"/>
                </a:cubicBezTo>
                <a:cubicBezTo>
                  <a:pt x="160" y="52"/>
                  <a:pt x="160" y="52"/>
                  <a:pt x="160" y="52"/>
                </a:cubicBezTo>
                <a:cubicBezTo>
                  <a:pt x="162" y="57"/>
                  <a:pt x="164" y="61"/>
                  <a:pt x="165" y="66"/>
                </a:cubicBezTo>
                <a:lnTo>
                  <a:pt x="172" y="64"/>
                </a:lnTo>
                <a:close/>
                <a:moveTo>
                  <a:pt x="175" y="80"/>
                </a:moveTo>
                <a:cubicBezTo>
                  <a:pt x="168" y="81"/>
                  <a:pt x="168" y="81"/>
                  <a:pt x="168" y="81"/>
                </a:cubicBezTo>
                <a:cubicBezTo>
                  <a:pt x="168" y="83"/>
                  <a:pt x="168" y="85"/>
                  <a:pt x="168" y="88"/>
                </a:cubicBezTo>
                <a:cubicBezTo>
                  <a:pt x="168" y="90"/>
                  <a:pt x="168" y="93"/>
                  <a:pt x="168" y="95"/>
                </a:cubicBezTo>
                <a:cubicBezTo>
                  <a:pt x="175" y="96"/>
                  <a:pt x="175" y="96"/>
                  <a:pt x="175" y="96"/>
                </a:cubicBezTo>
                <a:cubicBezTo>
                  <a:pt x="176" y="93"/>
                  <a:pt x="176" y="91"/>
                  <a:pt x="176" y="88"/>
                </a:cubicBezTo>
                <a:cubicBezTo>
                  <a:pt x="176" y="85"/>
                  <a:pt x="176" y="82"/>
                  <a:pt x="175" y="80"/>
                </a:cubicBezTo>
                <a:moveTo>
                  <a:pt x="88" y="168"/>
                </a:moveTo>
                <a:cubicBezTo>
                  <a:pt x="88" y="176"/>
                  <a:pt x="88" y="176"/>
                  <a:pt x="88" y="176"/>
                </a:cubicBezTo>
                <a:cubicBezTo>
                  <a:pt x="93" y="176"/>
                  <a:pt x="99" y="175"/>
                  <a:pt x="104" y="174"/>
                </a:cubicBezTo>
                <a:cubicBezTo>
                  <a:pt x="103" y="167"/>
                  <a:pt x="103" y="167"/>
                  <a:pt x="103" y="167"/>
                </a:cubicBezTo>
                <a:cubicBezTo>
                  <a:pt x="98" y="168"/>
                  <a:pt x="93" y="168"/>
                  <a:pt x="88" y="168"/>
                </a:cubicBezTo>
                <a:moveTo>
                  <a:pt x="92" y="132"/>
                </a:moveTo>
                <a:cubicBezTo>
                  <a:pt x="92" y="54"/>
                  <a:pt x="92" y="54"/>
                  <a:pt x="92" y="54"/>
                </a:cubicBezTo>
                <a:cubicBezTo>
                  <a:pt x="117" y="79"/>
                  <a:pt x="117" y="79"/>
                  <a:pt x="117" y="79"/>
                </a:cubicBezTo>
                <a:cubicBezTo>
                  <a:pt x="118" y="80"/>
                  <a:pt x="119" y="80"/>
                  <a:pt x="120" y="80"/>
                </a:cubicBezTo>
                <a:cubicBezTo>
                  <a:pt x="122" y="80"/>
                  <a:pt x="124" y="78"/>
                  <a:pt x="124" y="76"/>
                </a:cubicBezTo>
                <a:cubicBezTo>
                  <a:pt x="124" y="75"/>
                  <a:pt x="124" y="74"/>
                  <a:pt x="123" y="73"/>
                </a:cubicBezTo>
                <a:cubicBezTo>
                  <a:pt x="91" y="41"/>
                  <a:pt x="91" y="41"/>
                  <a:pt x="91" y="41"/>
                </a:cubicBezTo>
                <a:cubicBezTo>
                  <a:pt x="90" y="40"/>
                  <a:pt x="89" y="40"/>
                  <a:pt x="88" y="40"/>
                </a:cubicBezTo>
                <a:cubicBezTo>
                  <a:pt x="87" y="40"/>
                  <a:pt x="86" y="40"/>
                  <a:pt x="85" y="41"/>
                </a:cubicBezTo>
                <a:cubicBezTo>
                  <a:pt x="53" y="73"/>
                  <a:pt x="53" y="73"/>
                  <a:pt x="53" y="73"/>
                </a:cubicBezTo>
                <a:cubicBezTo>
                  <a:pt x="52" y="74"/>
                  <a:pt x="52" y="75"/>
                  <a:pt x="52" y="76"/>
                </a:cubicBezTo>
                <a:cubicBezTo>
                  <a:pt x="52" y="78"/>
                  <a:pt x="54" y="80"/>
                  <a:pt x="56" y="80"/>
                </a:cubicBezTo>
                <a:cubicBezTo>
                  <a:pt x="57" y="80"/>
                  <a:pt x="58" y="80"/>
                  <a:pt x="59" y="79"/>
                </a:cubicBezTo>
                <a:cubicBezTo>
                  <a:pt x="84" y="54"/>
                  <a:pt x="84" y="54"/>
                  <a:pt x="84" y="54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84" y="134"/>
                  <a:pt x="86" y="136"/>
                  <a:pt x="88" y="136"/>
                </a:cubicBezTo>
                <a:cubicBezTo>
                  <a:pt x="90" y="136"/>
                  <a:pt x="92" y="134"/>
                  <a:pt x="92" y="132"/>
                </a:cubicBezTo>
                <a:moveTo>
                  <a:pt x="56" y="170"/>
                </a:moveTo>
                <a:cubicBezTo>
                  <a:pt x="61" y="172"/>
                  <a:pt x="67" y="173"/>
                  <a:pt x="72" y="174"/>
                </a:cubicBezTo>
                <a:cubicBezTo>
                  <a:pt x="73" y="167"/>
                  <a:pt x="73" y="167"/>
                  <a:pt x="73" y="167"/>
                </a:cubicBezTo>
                <a:cubicBezTo>
                  <a:pt x="68" y="166"/>
                  <a:pt x="64" y="165"/>
                  <a:pt x="59" y="163"/>
                </a:cubicBezTo>
                <a:lnTo>
                  <a:pt x="56" y="170"/>
                </a:lnTo>
                <a:close/>
                <a:moveTo>
                  <a:pt x="152" y="40"/>
                </a:moveTo>
                <a:cubicBezTo>
                  <a:pt x="158" y="35"/>
                  <a:pt x="158" y="35"/>
                  <a:pt x="158" y="35"/>
                </a:cubicBezTo>
                <a:cubicBezTo>
                  <a:pt x="155" y="31"/>
                  <a:pt x="151" y="27"/>
                  <a:pt x="147" y="23"/>
                </a:cubicBezTo>
                <a:cubicBezTo>
                  <a:pt x="142" y="29"/>
                  <a:pt x="142" y="29"/>
                  <a:pt x="142" y="29"/>
                </a:cubicBezTo>
                <a:cubicBezTo>
                  <a:pt x="145" y="32"/>
                  <a:pt x="149" y="36"/>
                  <a:pt x="152" y="4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47" name="Freeform 392">
            <a:extLst>
              <a:ext uri="{FF2B5EF4-FFF2-40B4-BE49-F238E27FC236}">
                <a16:creationId xmlns:a16="http://schemas.microsoft.com/office/drawing/2014/main" id="{362CF358-E385-4BDD-B6A9-F1A5705D51D3}"/>
              </a:ext>
            </a:extLst>
          </p:cNvPr>
          <p:cNvSpPr>
            <a:spLocks noEditPoints="1"/>
          </p:cNvSpPr>
          <p:nvPr/>
        </p:nvSpPr>
        <p:spPr bwMode="auto">
          <a:xfrm>
            <a:off x="-5782102" y="2233619"/>
            <a:ext cx="600075" cy="600075"/>
          </a:xfrm>
          <a:custGeom>
            <a:avLst/>
            <a:gdLst>
              <a:gd name="T0" fmla="*/ 65 w 176"/>
              <a:gd name="T1" fmla="*/ 111 h 176"/>
              <a:gd name="T2" fmla="*/ 111 w 176"/>
              <a:gd name="T3" fmla="*/ 111 h 176"/>
              <a:gd name="T4" fmla="*/ 111 w 176"/>
              <a:gd name="T5" fmla="*/ 111 h 176"/>
              <a:gd name="T6" fmla="*/ 88 w 176"/>
              <a:gd name="T7" fmla="*/ 56 h 176"/>
              <a:gd name="T8" fmla="*/ 65 w 176"/>
              <a:gd name="T9" fmla="*/ 111 h 176"/>
              <a:gd name="T10" fmla="*/ 64 w 176"/>
              <a:gd name="T11" fmla="*/ 84 h 176"/>
              <a:gd name="T12" fmla="*/ 71 w 176"/>
              <a:gd name="T13" fmla="*/ 77 h 176"/>
              <a:gd name="T14" fmla="*/ 77 w 176"/>
              <a:gd name="T15" fmla="*/ 71 h 176"/>
              <a:gd name="T16" fmla="*/ 84 w 176"/>
              <a:gd name="T17" fmla="*/ 64 h 176"/>
              <a:gd name="T18" fmla="*/ 88 w 176"/>
              <a:gd name="T19" fmla="*/ 72 h 176"/>
              <a:gd name="T20" fmla="*/ 92 w 176"/>
              <a:gd name="T21" fmla="*/ 64 h 176"/>
              <a:gd name="T22" fmla="*/ 99 w 176"/>
              <a:gd name="T23" fmla="*/ 71 h 176"/>
              <a:gd name="T24" fmla="*/ 105 w 176"/>
              <a:gd name="T25" fmla="*/ 77 h 176"/>
              <a:gd name="T26" fmla="*/ 112 w 176"/>
              <a:gd name="T27" fmla="*/ 84 h 176"/>
              <a:gd name="T28" fmla="*/ 104 w 176"/>
              <a:gd name="T29" fmla="*/ 88 h 176"/>
              <a:gd name="T30" fmla="*/ 112 w 176"/>
              <a:gd name="T31" fmla="*/ 92 h 176"/>
              <a:gd name="T32" fmla="*/ 105 w 176"/>
              <a:gd name="T33" fmla="*/ 99 h 176"/>
              <a:gd name="T34" fmla="*/ 99 w 176"/>
              <a:gd name="T35" fmla="*/ 105 h 176"/>
              <a:gd name="T36" fmla="*/ 92 w 176"/>
              <a:gd name="T37" fmla="*/ 112 h 176"/>
              <a:gd name="T38" fmla="*/ 88 w 176"/>
              <a:gd name="T39" fmla="*/ 104 h 176"/>
              <a:gd name="T40" fmla="*/ 84 w 176"/>
              <a:gd name="T41" fmla="*/ 112 h 176"/>
              <a:gd name="T42" fmla="*/ 77 w 176"/>
              <a:gd name="T43" fmla="*/ 105 h 176"/>
              <a:gd name="T44" fmla="*/ 71 w 176"/>
              <a:gd name="T45" fmla="*/ 99 h 176"/>
              <a:gd name="T46" fmla="*/ 64 w 176"/>
              <a:gd name="T47" fmla="*/ 92 h 176"/>
              <a:gd name="T48" fmla="*/ 72 w 176"/>
              <a:gd name="T49" fmla="*/ 88 h 176"/>
              <a:gd name="T50" fmla="*/ 88 w 176"/>
              <a:gd name="T51" fmla="*/ 96 h 176"/>
              <a:gd name="T52" fmla="*/ 88 w 176"/>
              <a:gd name="T53" fmla="*/ 80 h 176"/>
              <a:gd name="T54" fmla="*/ 88 w 176"/>
              <a:gd name="T55" fmla="*/ 96 h 176"/>
              <a:gd name="T56" fmla="*/ 152 w 176"/>
              <a:gd name="T57" fmla="*/ 24 h 176"/>
              <a:gd name="T58" fmla="*/ 24 w 176"/>
              <a:gd name="T59" fmla="*/ 152 h 176"/>
              <a:gd name="T60" fmla="*/ 152 w 176"/>
              <a:gd name="T61" fmla="*/ 128 h 176"/>
              <a:gd name="T62" fmla="*/ 160 w 176"/>
              <a:gd name="T63" fmla="*/ 112 h 176"/>
              <a:gd name="T64" fmla="*/ 152 w 176"/>
              <a:gd name="T65" fmla="*/ 72 h 176"/>
              <a:gd name="T66" fmla="*/ 160 w 176"/>
              <a:gd name="T67" fmla="*/ 56 h 176"/>
              <a:gd name="T68" fmla="*/ 144 w 176"/>
              <a:gd name="T69" fmla="*/ 48 h 176"/>
              <a:gd name="T70" fmla="*/ 136 w 176"/>
              <a:gd name="T71" fmla="*/ 64 h 176"/>
              <a:gd name="T72" fmla="*/ 144 w 176"/>
              <a:gd name="T73" fmla="*/ 104 h 176"/>
              <a:gd name="T74" fmla="*/ 136 w 176"/>
              <a:gd name="T75" fmla="*/ 120 h 176"/>
              <a:gd name="T76" fmla="*/ 144 w 176"/>
              <a:gd name="T77" fmla="*/ 144 h 176"/>
              <a:gd name="T78" fmla="*/ 32 w 176"/>
              <a:gd name="T79" fmla="*/ 32 h 176"/>
              <a:gd name="T80" fmla="*/ 144 w 176"/>
              <a:gd name="T81" fmla="*/ 48 h 176"/>
              <a:gd name="T82" fmla="*/ 16 w 176"/>
              <a:gd name="T83" fmla="*/ 0 h 176"/>
              <a:gd name="T84" fmla="*/ 0 w 176"/>
              <a:gd name="T85" fmla="*/ 160 h 176"/>
              <a:gd name="T86" fmla="*/ 160 w 176"/>
              <a:gd name="T87" fmla="*/ 176 h 176"/>
              <a:gd name="T88" fmla="*/ 176 w 176"/>
              <a:gd name="T89" fmla="*/ 16 h 176"/>
              <a:gd name="T90" fmla="*/ 168 w 176"/>
              <a:gd name="T91" fmla="*/ 160 h 176"/>
              <a:gd name="T92" fmla="*/ 16 w 176"/>
              <a:gd name="T93" fmla="*/ 168 h 176"/>
              <a:gd name="T94" fmla="*/ 8 w 176"/>
              <a:gd name="T95" fmla="*/ 16 h 176"/>
              <a:gd name="T96" fmla="*/ 160 w 176"/>
              <a:gd name="T97" fmla="*/ 8 h 176"/>
              <a:gd name="T98" fmla="*/ 168 w 176"/>
              <a:gd name="T99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76" h="176">
                <a:moveTo>
                  <a:pt x="65" y="111"/>
                </a:moveTo>
                <a:cubicBezTo>
                  <a:pt x="65" y="111"/>
                  <a:pt x="65" y="111"/>
                  <a:pt x="65" y="111"/>
                </a:cubicBezTo>
                <a:cubicBezTo>
                  <a:pt x="71" y="116"/>
                  <a:pt x="79" y="120"/>
                  <a:pt x="88" y="120"/>
                </a:cubicBezTo>
                <a:cubicBezTo>
                  <a:pt x="97" y="120"/>
                  <a:pt x="105" y="116"/>
                  <a:pt x="111" y="111"/>
                </a:cubicBezTo>
                <a:cubicBezTo>
                  <a:pt x="111" y="111"/>
                  <a:pt x="111" y="111"/>
                  <a:pt x="111" y="111"/>
                </a:cubicBezTo>
                <a:cubicBezTo>
                  <a:pt x="111" y="111"/>
                  <a:pt x="111" y="111"/>
                  <a:pt x="111" y="111"/>
                </a:cubicBezTo>
                <a:cubicBezTo>
                  <a:pt x="116" y="105"/>
                  <a:pt x="120" y="97"/>
                  <a:pt x="120" y="88"/>
                </a:cubicBezTo>
                <a:cubicBezTo>
                  <a:pt x="120" y="70"/>
                  <a:pt x="106" y="56"/>
                  <a:pt x="88" y="56"/>
                </a:cubicBezTo>
                <a:cubicBezTo>
                  <a:pt x="70" y="56"/>
                  <a:pt x="56" y="70"/>
                  <a:pt x="56" y="88"/>
                </a:cubicBezTo>
                <a:cubicBezTo>
                  <a:pt x="56" y="97"/>
                  <a:pt x="60" y="105"/>
                  <a:pt x="65" y="111"/>
                </a:cubicBezTo>
                <a:close/>
                <a:moveTo>
                  <a:pt x="68" y="84"/>
                </a:moveTo>
                <a:cubicBezTo>
                  <a:pt x="64" y="84"/>
                  <a:pt x="64" y="84"/>
                  <a:pt x="64" y="84"/>
                </a:cubicBezTo>
                <a:cubicBezTo>
                  <a:pt x="65" y="80"/>
                  <a:pt x="66" y="77"/>
                  <a:pt x="68" y="74"/>
                </a:cubicBezTo>
                <a:cubicBezTo>
                  <a:pt x="71" y="77"/>
                  <a:pt x="71" y="77"/>
                  <a:pt x="71" y="77"/>
                </a:cubicBezTo>
                <a:cubicBezTo>
                  <a:pt x="73" y="78"/>
                  <a:pt x="75" y="78"/>
                  <a:pt x="77" y="77"/>
                </a:cubicBezTo>
                <a:cubicBezTo>
                  <a:pt x="78" y="75"/>
                  <a:pt x="78" y="73"/>
                  <a:pt x="77" y="71"/>
                </a:cubicBezTo>
                <a:cubicBezTo>
                  <a:pt x="74" y="68"/>
                  <a:pt x="74" y="68"/>
                  <a:pt x="74" y="68"/>
                </a:cubicBezTo>
                <a:cubicBezTo>
                  <a:pt x="77" y="66"/>
                  <a:pt x="80" y="65"/>
                  <a:pt x="84" y="64"/>
                </a:cubicBezTo>
                <a:cubicBezTo>
                  <a:pt x="84" y="68"/>
                  <a:pt x="84" y="68"/>
                  <a:pt x="84" y="68"/>
                </a:cubicBezTo>
                <a:cubicBezTo>
                  <a:pt x="84" y="70"/>
                  <a:pt x="86" y="72"/>
                  <a:pt x="88" y="72"/>
                </a:cubicBezTo>
                <a:cubicBezTo>
                  <a:pt x="90" y="72"/>
                  <a:pt x="92" y="70"/>
                  <a:pt x="92" y="68"/>
                </a:cubicBezTo>
                <a:cubicBezTo>
                  <a:pt x="92" y="64"/>
                  <a:pt x="92" y="64"/>
                  <a:pt x="92" y="64"/>
                </a:cubicBezTo>
                <a:cubicBezTo>
                  <a:pt x="96" y="65"/>
                  <a:pt x="99" y="66"/>
                  <a:pt x="102" y="68"/>
                </a:cubicBezTo>
                <a:cubicBezTo>
                  <a:pt x="99" y="71"/>
                  <a:pt x="99" y="71"/>
                  <a:pt x="99" y="71"/>
                </a:cubicBezTo>
                <a:cubicBezTo>
                  <a:pt x="98" y="73"/>
                  <a:pt x="98" y="75"/>
                  <a:pt x="99" y="77"/>
                </a:cubicBezTo>
                <a:cubicBezTo>
                  <a:pt x="101" y="78"/>
                  <a:pt x="103" y="78"/>
                  <a:pt x="105" y="77"/>
                </a:cubicBezTo>
                <a:cubicBezTo>
                  <a:pt x="108" y="74"/>
                  <a:pt x="108" y="74"/>
                  <a:pt x="108" y="74"/>
                </a:cubicBezTo>
                <a:cubicBezTo>
                  <a:pt x="110" y="77"/>
                  <a:pt x="111" y="80"/>
                  <a:pt x="112" y="84"/>
                </a:cubicBezTo>
                <a:cubicBezTo>
                  <a:pt x="108" y="84"/>
                  <a:pt x="108" y="84"/>
                  <a:pt x="108" y="84"/>
                </a:cubicBezTo>
                <a:cubicBezTo>
                  <a:pt x="106" y="84"/>
                  <a:pt x="104" y="86"/>
                  <a:pt x="104" y="88"/>
                </a:cubicBezTo>
                <a:cubicBezTo>
                  <a:pt x="104" y="90"/>
                  <a:pt x="106" y="92"/>
                  <a:pt x="108" y="92"/>
                </a:cubicBezTo>
                <a:cubicBezTo>
                  <a:pt x="112" y="92"/>
                  <a:pt x="112" y="92"/>
                  <a:pt x="112" y="92"/>
                </a:cubicBezTo>
                <a:cubicBezTo>
                  <a:pt x="111" y="96"/>
                  <a:pt x="110" y="99"/>
                  <a:pt x="108" y="102"/>
                </a:cubicBezTo>
                <a:cubicBezTo>
                  <a:pt x="105" y="99"/>
                  <a:pt x="105" y="99"/>
                  <a:pt x="105" y="99"/>
                </a:cubicBezTo>
                <a:cubicBezTo>
                  <a:pt x="103" y="98"/>
                  <a:pt x="101" y="98"/>
                  <a:pt x="99" y="99"/>
                </a:cubicBezTo>
                <a:cubicBezTo>
                  <a:pt x="98" y="101"/>
                  <a:pt x="98" y="103"/>
                  <a:pt x="99" y="105"/>
                </a:cubicBezTo>
                <a:cubicBezTo>
                  <a:pt x="102" y="107"/>
                  <a:pt x="102" y="107"/>
                  <a:pt x="102" y="107"/>
                </a:cubicBezTo>
                <a:cubicBezTo>
                  <a:pt x="99" y="110"/>
                  <a:pt x="96" y="111"/>
                  <a:pt x="92" y="112"/>
                </a:cubicBezTo>
                <a:cubicBezTo>
                  <a:pt x="92" y="108"/>
                  <a:pt x="92" y="108"/>
                  <a:pt x="92" y="108"/>
                </a:cubicBezTo>
                <a:cubicBezTo>
                  <a:pt x="92" y="106"/>
                  <a:pt x="90" y="104"/>
                  <a:pt x="88" y="104"/>
                </a:cubicBezTo>
                <a:cubicBezTo>
                  <a:pt x="86" y="104"/>
                  <a:pt x="84" y="106"/>
                  <a:pt x="84" y="108"/>
                </a:cubicBezTo>
                <a:cubicBezTo>
                  <a:pt x="84" y="112"/>
                  <a:pt x="84" y="112"/>
                  <a:pt x="84" y="112"/>
                </a:cubicBezTo>
                <a:cubicBezTo>
                  <a:pt x="80" y="111"/>
                  <a:pt x="77" y="110"/>
                  <a:pt x="74" y="107"/>
                </a:cubicBezTo>
                <a:cubicBezTo>
                  <a:pt x="77" y="105"/>
                  <a:pt x="77" y="105"/>
                  <a:pt x="77" y="105"/>
                </a:cubicBezTo>
                <a:cubicBezTo>
                  <a:pt x="78" y="103"/>
                  <a:pt x="78" y="101"/>
                  <a:pt x="77" y="99"/>
                </a:cubicBezTo>
                <a:cubicBezTo>
                  <a:pt x="75" y="98"/>
                  <a:pt x="73" y="98"/>
                  <a:pt x="71" y="99"/>
                </a:cubicBezTo>
                <a:cubicBezTo>
                  <a:pt x="68" y="102"/>
                  <a:pt x="68" y="102"/>
                  <a:pt x="68" y="102"/>
                </a:cubicBezTo>
                <a:cubicBezTo>
                  <a:pt x="66" y="99"/>
                  <a:pt x="65" y="96"/>
                  <a:pt x="64" y="92"/>
                </a:cubicBezTo>
                <a:cubicBezTo>
                  <a:pt x="68" y="92"/>
                  <a:pt x="68" y="92"/>
                  <a:pt x="68" y="92"/>
                </a:cubicBezTo>
                <a:cubicBezTo>
                  <a:pt x="70" y="92"/>
                  <a:pt x="72" y="90"/>
                  <a:pt x="72" y="88"/>
                </a:cubicBezTo>
                <a:cubicBezTo>
                  <a:pt x="72" y="86"/>
                  <a:pt x="70" y="84"/>
                  <a:pt x="68" y="84"/>
                </a:cubicBezTo>
                <a:moveTo>
                  <a:pt x="88" y="96"/>
                </a:moveTo>
                <a:cubicBezTo>
                  <a:pt x="92" y="96"/>
                  <a:pt x="96" y="92"/>
                  <a:pt x="96" y="88"/>
                </a:cubicBezTo>
                <a:cubicBezTo>
                  <a:pt x="96" y="84"/>
                  <a:pt x="92" y="80"/>
                  <a:pt x="88" y="80"/>
                </a:cubicBezTo>
                <a:cubicBezTo>
                  <a:pt x="84" y="80"/>
                  <a:pt x="80" y="84"/>
                  <a:pt x="80" y="88"/>
                </a:cubicBezTo>
                <a:cubicBezTo>
                  <a:pt x="80" y="92"/>
                  <a:pt x="84" y="96"/>
                  <a:pt x="88" y="96"/>
                </a:cubicBezTo>
                <a:moveTo>
                  <a:pt x="152" y="48"/>
                </a:moveTo>
                <a:cubicBezTo>
                  <a:pt x="152" y="24"/>
                  <a:pt x="152" y="24"/>
                  <a:pt x="152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152"/>
                  <a:pt x="24" y="152"/>
                  <a:pt x="24" y="152"/>
                </a:cubicBezTo>
                <a:cubicBezTo>
                  <a:pt x="152" y="152"/>
                  <a:pt x="152" y="152"/>
                  <a:pt x="152" y="152"/>
                </a:cubicBezTo>
                <a:cubicBezTo>
                  <a:pt x="152" y="128"/>
                  <a:pt x="152" y="128"/>
                  <a:pt x="152" y="128"/>
                </a:cubicBezTo>
                <a:cubicBezTo>
                  <a:pt x="156" y="128"/>
                  <a:pt x="160" y="124"/>
                  <a:pt x="160" y="120"/>
                </a:cubicBezTo>
                <a:cubicBezTo>
                  <a:pt x="160" y="112"/>
                  <a:pt x="160" y="112"/>
                  <a:pt x="160" y="112"/>
                </a:cubicBezTo>
                <a:cubicBezTo>
                  <a:pt x="160" y="108"/>
                  <a:pt x="156" y="104"/>
                  <a:pt x="152" y="104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56" y="72"/>
                  <a:pt x="160" y="68"/>
                  <a:pt x="160" y="64"/>
                </a:cubicBezTo>
                <a:cubicBezTo>
                  <a:pt x="160" y="56"/>
                  <a:pt x="160" y="56"/>
                  <a:pt x="160" y="56"/>
                </a:cubicBezTo>
                <a:cubicBezTo>
                  <a:pt x="160" y="52"/>
                  <a:pt x="156" y="48"/>
                  <a:pt x="152" y="48"/>
                </a:cubicBezTo>
                <a:moveTo>
                  <a:pt x="144" y="48"/>
                </a:moveTo>
                <a:cubicBezTo>
                  <a:pt x="140" y="48"/>
                  <a:pt x="136" y="52"/>
                  <a:pt x="136" y="56"/>
                </a:cubicBezTo>
                <a:cubicBezTo>
                  <a:pt x="136" y="64"/>
                  <a:pt x="136" y="64"/>
                  <a:pt x="136" y="64"/>
                </a:cubicBezTo>
                <a:cubicBezTo>
                  <a:pt x="136" y="68"/>
                  <a:pt x="140" y="72"/>
                  <a:pt x="144" y="72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40" y="104"/>
                  <a:pt x="136" y="108"/>
                  <a:pt x="136" y="112"/>
                </a:cubicBezTo>
                <a:cubicBezTo>
                  <a:pt x="136" y="120"/>
                  <a:pt x="136" y="120"/>
                  <a:pt x="136" y="120"/>
                </a:cubicBezTo>
                <a:cubicBezTo>
                  <a:pt x="136" y="124"/>
                  <a:pt x="140" y="128"/>
                  <a:pt x="144" y="128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32" y="32"/>
                  <a:pt x="32" y="32"/>
                  <a:pt x="32" y="32"/>
                </a:cubicBezTo>
                <a:cubicBezTo>
                  <a:pt x="144" y="32"/>
                  <a:pt x="144" y="32"/>
                  <a:pt x="144" y="32"/>
                </a:cubicBezTo>
                <a:lnTo>
                  <a:pt x="144" y="48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48" name="Freeform 393">
            <a:extLst>
              <a:ext uri="{FF2B5EF4-FFF2-40B4-BE49-F238E27FC236}">
                <a16:creationId xmlns:a16="http://schemas.microsoft.com/office/drawing/2014/main" id="{5317DFAF-DC46-43A2-8259-2C4D8BBEAFA7}"/>
              </a:ext>
            </a:extLst>
          </p:cNvPr>
          <p:cNvSpPr>
            <a:spLocks noEditPoints="1"/>
          </p:cNvSpPr>
          <p:nvPr/>
        </p:nvSpPr>
        <p:spPr bwMode="auto">
          <a:xfrm>
            <a:off x="-4637515" y="2233619"/>
            <a:ext cx="600075" cy="600075"/>
          </a:xfrm>
          <a:custGeom>
            <a:avLst/>
            <a:gdLst>
              <a:gd name="T0" fmla="*/ 80 w 176"/>
              <a:gd name="T1" fmla="*/ 48 h 176"/>
              <a:gd name="T2" fmla="*/ 96 w 176"/>
              <a:gd name="T3" fmla="*/ 56 h 176"/>
              <a:gd name="T4" fmla="*/ 136 w 176"/>
              <a:gd name="T5" fmla="*/ 24 h 176"/>
              <a:gd name="T6" fmla="*/ 40 w 176"/>
              <a:gd name="T7" fmla="*/ 72 h 176"/>
              <a:gd name="T8" fmla="*/ 136 w 176"/>
              <a:gd name="T9" fmla="*/ 24 h 176"/>
              <a:gd name="T10" fmla="*/ 48 w 176"/>
              <a:gd name="T11" fmla="*/ 64 h 176"/>
              <a:gd name="T12" fmla="*/ 128 w 176"/>
              <a:gd name="T13" fmla="*/ 32 h 176"/>
              <a:gd name="T14" fmla="*/ 172 w 176"/>
              <a:gd name="T15" fmla="*/ 0 h 176"/>
              <a:gd name="T16" fmla="*/ 144 w 176"/>
              <a:gd name="T17" fmla="*/ 0 h 176"/>
              <a:gd name="T18" fmla="*/ 16 w 176"/>
              <a:gd name="T19" fmla="*/ 0 h 176"/>
              <a:gd name="T20" fmla="*/ 0 w 176"/>
              <a:gd name="T21" fmla="*/ 4 h 176"/>
              <a:gd name="T22" fmla="*/ 16 w 176"/>
              <a:gd name="T23" fmla="*/ 8 h 176"/>
              <a:gd name="T24" fmla="*/ 32 w 176"/>
              <a:gd name="T25" fmla="*/ 160 h 176"/>
              <a:gd name="T26" fmla="*/ 40 w 176"/>
              <a:gd name="T27" fmla="*/ 172 h 176"/>
              <a:gd name="T28" fmla="*/ 48 w 176"/>
              <a:gd name="T29" fmla="*/ 172 h 176"/>
              <a:gd name="T30" fmla="*/ 128 w 176"/>
              <a:gd name="T31" fmla="*/ 160 h 176"/>
              <a:gd name="T32" fmla="*/ 132 w 176"/>
              <a:gd name="T33" fmla="*/ 176 h 176"/>
              <a:gd name="T34" fmla="*/ 136 w 176"/>
              <a:gd name="T35" fmla="*/ 160 h 176"/>
              <a:gd name="T36" fmla="*/ 160 w 176"/>
              <a:gd name="T37" fmla="*/ 144 h 176"/>
              <a:gd name="T38" fmla="*/ 172 w 176"/>
              <a:gd name="T39" fmla="*/ 8 h 176"/>
              <a:gd name="T40" fmla="*/ 172 w 176"/>
              <a:gd name="T41" fmla="*/ 0 h 176"/>
              <a:gd name="T42" fmla="*/ 144 w 176"/>
              <a:gd name="T43" fmla="*/ 152 h 176"/>
              <a:gd name="T44" fmla="*/ 24 w 176"/>
              <a:gd name="T45" fmla="*/ 144 h 176"/>
              <a:gd name="T46" fmla="*/ 152 w 176"/>
              <a:gd name="T47" fmla="*/ 8 h 176"/>
              <a:gd name="T48" fmla="*/ 136 w 176"/>
              <a:gd name="T49" fmla="*/ 88 h 176"/>
              <a:gd name="T50" fmla="*/ 40 w 176"/>
              <a:gd name="T51" fmla="*/ 136 h 176"/>
              <a:gd name="T52" fmla="*/ 136 w 176"/>
              <a:gd name="T53" fmla="*/ 88 h 176"/>
              <a:gd name="T54" fmla="*/ 48 w 176"/>
              <a:gd name="T55" fmla="*/ 128 h 176"/>
              <a:gd name="T56" fmla="*/ 128 w 176"/>
              <a:gd name="T57" fmla="*/ 96 h 176"/>
              <a:gd name="T58" fmla="*/ 96 w 176"/>
              <a:gd name="T59" fmla="*/ 112 h 176"/>
              <a:gd name="T60" fmla="*/ 80 w 176"/>
              <a:gd name="T61" fmla="*/ 120 h 176"/>
              <a:gd name="T62" fmla="*/ 96 w 176"/>
              <a:gd name="T63" fmla="*/ 11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6" h="176">
                <a:moveTo>
                  <a:pt x="96" y="48"/>
                </a:moveTo>
                <a:cubicBezTo>
                  <a:pt x="80" y="48"/>
                  <a:pt x="80" y="48"/>
                  <a:pt x="80" y="48"/>
                </a:cubicBezTo>
                <a:cubicBezTo>
                  <a:pt x="80" y="56"/>
                  <a:pt x="80" y="56"/>
                  <a:pt x="80" y="56"/>
                </a:cubicBezTo>
                <a:cubicBezTo>
                  <a:pt x="96" y="56"/>
                  <a:pt x="96" y="56"/>
                  <a:pt x="96" y="56"/>
                </a:cubicBezTo>
                <a:lnTo>
                  <a:pt x="96" y="48"/>
                </a:lnTo>
                <a:close/>
                <a:moveTo>
                  <a:pt x="136" y="24"/>
                </a:moveTo>
                <a:cubicBezTo>
                  <a:pt x="40" y="24"/>
                  <a:pt x="40" y="24"/>
                  <a:pt x="40" y="24"/>
                </a:cubicBezTo>
                <a:cubicBezTo>
                  <a:pt x="40" y="72"/>
                  <a:pt x="40" y="72"/>
                  <a:pt x="40" y="72"/>
                </a:cubicBezTo>
                <a:cubicBezTo>
                  <a:pt x="136" y="72"/>
                  <a:pt x="136" y="72"/>
                  <a:pt x="136" y="72"/>
                </a:cubicBezTo>
                <a:lnTo>
                  <a:pt x="136" y="24"/>
                </a:lnTo>
                <a:close/>
                <a:moveTo>
                  <a:pt x="128" y="64"/>
                </a:moveTo>
                <a:cubicBezTo>
                  <a:pt x="48" y="64"/>
                  <a:pt x="48" y="64"/>
                  <a:pt x="48" y="64"/>
                </a:cubicBezTo>
                <a:cubicBezTo>
                  <a:pt x="48" y="32"/>
                  <a:pt x="48" y="32"/>
                  <a:pt x="48" y="32"/>
                </a:cubicBezTo>
                <a:cubicBezTo>
                  <a:pt x="128" y="32"/>
                  <a:pt x="128" y="32"/>
                  <a:pt x="128" y="32"/>
                </a:cubicBezTo>
                <a:lnTo>
                  <a:pt x="128" y="64"/>
                </a:lnTo>
                <a:close/>
                <a:moveTo>
                  <a:pt x="172" y="0"/>
                </a:moveTo>
                <a:cubicBezTo>
                  <a:pt x="160" y="0"/>
                  <a:pt x="160" y="0"/>
                  <a:pt x="160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6"/>
                  <a:pt x="2" y="8"/>
                  <a:pt x="4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16" y="153"/>
                  <a:pt x="23" y="160"/>
                  <a:pt x="32" y="160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40" y="172"/>
                  <a:pt x="40" y="172"/>
                  <a:pt x="40" y="172"/>
                </a:cubicBezTo>
                <a:cubicBezTo>
                  <a:pt x="40" y="174"/>
                  <a:pt x="42" y="176"/>
                  <a:pt x="44" y="176"/>
                </a:cubicBezTo>
                <a:cubicBezTo>
                  <a:pt x="46" y="176"/>
                  <a:pt x="48" y="174"/>
                  <a:pt x="48" y="172"/>
                </a:cubicBezTo>
                <a:cubicBezTo>
                  <a:pt x="48" y="160"/>
                  <a:pt x="48" y="160"/>
                  <a:pt x="48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28" y="172"/>
                  <a:pt x="128" y="172"/>
                  <a:pt x="128" y="172"/>
                </a:cubicBezTo>
                <a:cubicBezTo>
                  <a:pt x="128" y="174"/>
                  <a:pt x="130" y="176"/>
                  <a:pt x="132" y="176"/>
                </a:cubicBezTo>
                <a:cubicBezTo>
                  <a:pt x="134" y="176"/>
                  <a:pt x="136" y="174"/>
                  <a:pt x="136" y="172"/>
                </a:cubicBezTo>
                <a:cubicBezTo>
                  <a:pt x="136" y="160"/>
                  <a:pt x="136" y="160"/>
                  <a:pt x="136" y="160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53" y="160"/>
                  <a:pt x="160" y="153"/>
                  <a:pt x="160" y="144"/>
                </a:cubicBezTo>
                <a:cubicBezTo>
                  <a:pt x="160" y="8"/>
                  <a:pt x="160" y="8"/>
                  <a:pt x="160" y="8"/>
                </a:cubicBezTo>
                <a:cubicBezTo>
                  <a:pt x="172" y="8"/>
                  <a:pt x="172" y="8"/>
                  <a:pt x="172" y="8"/>
                </a:cubicBezTo>
                <a:cubicBezTo>
                  <a:pt x="174" y="8"/>
                  <a:pt x="176" y="6"/>
                  <a:pt x="176" y="4"/>
                </a:cubicBezTo>
                <a:cubicBezTo>
                  <a:pt x="176" y="2"/>
                  <a:pt x="174" y="0"/>
                  <a:pt x="172" y="0"/>
                </a:cubicBezTo>
                <a:moveTo>
                  <a:pt x="152" y="144"/>
                </a:moveTo>
                <a:cubicBezTo>
                  <a:pt x="152" y="148"/>
                  <a:pt x="148" y="152"/>
                  <a:pt x="144" y="152"/>
                </a:cubicBezTo>
                <a:cubicBezTo>
                  <a:pt x="32" y="152"/>
                  <a:pt x="32" y="152"/>
                  <a:pt x="32" y="152"/>
                </a:cubicBezTo>
                <a:cubicBezTo>
                  <a:pt x="28" y="152"/>
                  <a:pt x="24" y="148"/>
                  <a:pt x="24" y="144"/>
                </a:cubicBezTo>
                <a:cubicBezTo>
                  <a:pt x="24" y="8"/>
                  <a:pt x="24" y="8"/>
                  <a:pt x="24" y="8"/>
                </a:cubicBezTo>
                <a:cubicBezTo>
                  <a:pt x="152" y="8"/>
                  <a:pt x="152" y="8"/>
                  <a:pt x="152" y="8"/>
                </a:cubicBezTo>
                <a:lnTo>
                  <a:pt x="152" y="144"/>
                </a:lnTo>
                <a:close/>
                <a:moveTo>
                  <a:pt x="136" y="88"/>
                </a:moveTo>
                <a:cubicBezTo>
                  <a:pt x="40" y="88"/>
                  <a:pt x="40" y="88"/>
                  <a:pt x="40" y="88"/>
                </a:cubicBezTo>
                <a:cubicBezTo>
                  <a:pt x="40" y="136"/>
                  <a:pt x="40" y="136"/>
                  <a:pt x="40" y="136"/>
                </a:cubicBezTo>
                <a:cubicBezTo>
                  <a:pt x="136" y="136"/>
                  <a:pt x="136" y="136"/>
                  <a:pt x="136" y="136"/>
                </a:cubicBezTo>
                <a:lnTo>
                  <a:pt x="136" y="88"/>
                </a:lnTo>
                <a:close/>
                <a:moveTo>
                  <a:pt x="128" y="128"/>
                </a:moveTo>
                <a:cubicBezTo>
                  <a:pt x="48" y="128"/>
                  <a:pt x="48" y="128"/>
                  <a:pt x="48" y="128"/>
                </a:cubicBezTo>
                <a:cubicBezTo>
                  <a:pt x="48" y="96"/>
                  <a:pt x="48" y="96"/>
                  <a:pt x="48" y="96"/>
                </a:cubicBezTo>
                <a:cubicBezTo>
                  <a:pt x="128" y="96"/>
                  <a:pt x="128" y="96"/>
                  <a:pt x="128" y="96"/>
                </a:cubicBezTo>
                <a:lnTo>
                  <a:pt x="128" y="128"/>
                </a:lnTo>
                <a:close/>
                <a:moveTo>
                  <a:pt x="96" y="112"/>
                </a:moveTo>
                <a:cubicBezTo>
                  <a:pt x="80" y="112"/>
                  <a:pt x="80" y="112"/>
                  <a:pt x="80" y="112"/>
                </a:cubicBezTo>
                <a:cubicBezTo>
                  <a:pt x="80" y="120"/>
                  <a:pt x="80" y="120"/>
                  <a:pt x="80" y="120"/>
                </a:cubicBezTo>
                <a:cubicBezTo>
                  <a:pt x="96" y="120"/>
                  <a:pt x="96" y="120"/>
                  <a:pt x="96" y="120"/>
                </a:cubicBezTo>
                <a:lnTo>
                  <a:pt x="96" y="1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49" name="Freeform 394">
            <a:extLst>
              <a:ext uri="{FF2B5EF4-FFF2-40B4-BE49-F238E27FC236}">
                <a16:creationId xmlns:a16="http://schemas.microsoft.com/office/drawing/2014/main" id="{5074C0B2-5742-4685-A410-D526D3EB71D7}"/>
              </a:ext>
            </a:extLst>
          </p:cNvPr>
          <p:cNvSpPr>
            <a:spLocks noEditPoints="1"/>
          </p:cNvSpPr>
          <p:nvPr/>
        </p:nvSpPr>
        <p:spPr bwMode="auto">
          <a:xfrm>
            <a:off x="-3491340" y="2233619"/>
            <a:ext cx="600075" cy="600075"/>
          </a:xfrm>
          <a:custGeom>
            <a:avLst/>
            <a:gdLst>
              <a:gd name="T0" fmla="*/ 40 w 176"/>
              <a:gd name="T1" fmla="*/ 24 h 176"/>
              <a:gd name="T2" fmla="*/ 136 w 176"/>
              <a:gd name="T3" fmla="*/ 56 h 176"/>
              <a:gd name="T4" fmla="*/ 128 w 176"/>
              <a:gd name="T5" fmla="*/ 48 h 176"/>
              <a:gd name="T6" fmla="*/ 96 w 176"/>
              <a:gd name="T7" fmla="*/ 40 h 176"/>
              <a:gd name="T8" fmla="*/ 80 w 176"/>
              <a:gd name="T9" fmla="*/ 48 h 176"/>
              <a:gd name="T10" fmla="*/ 48 w 176"/>
              <a:gd name="T11" fmla="*/ 32 h 176"/>
              <a:gd name="T12" fmla="*/ 128 w 176"/>
              <a:gd name="T13" fmla="*/ 48 h 176"/>
              <a:gd name="T14" fmla="*/ 40 w 176"/>
              <a:gd name="T15" fmla="*/ 104 h 176"/>
              <a:gd name="T16" fmla="*/ 136 w 176"/>
              <a:gd name="T17" fmla="*/ 136 h 176"/>
              <a:gd name="T18" fmla="*/ 128 w 176"/>
              <a:gd name="T19" fmla="*/ 128 h 176"/>
              <a:gd name="T20" fmla="*/ 96 w 176"/>
              <a:gd name="T21" fmla="*/ 120 h 176"/>
              <a:gd name="T22" fmla="*/ 80 w 176"/>
              <a:gd name="T23" fmla="*/ 128 h 176"/>
              <a:gd name="T24" fmla="*/ 48 w 176"/>
              <a:gd name="T25" fmla="*/ 112 h 176"/>
              <a:gd name="T26" fmla="*/ 128 w 176"/>
              <a:gd name="T27" fmla="*/ 128 h 176"/>
              <a:gd name="T28" fmla="*/ 160 w 176"/>
              <a:gd name="T29" fmla="*/ 0 h 176"/>
              <a:gd name="T30" fmla="*/ 32 w 176"/>
              <a:gd name="T31" fmla="*/ 0 h 176"/>
              <a:gd name="T32" fmla="*/ 4 w 176"/>
              <a:gd name="T33" fmla="*/ 0 h 176"/>
              <a:gd name="T34" fmla="*/ 4 w 176"/>
              <a:gd name="T35" fmla="*/ 8 h 176"/>
              <a:gd name="T36" fmla="*/ 16 w 176"/>
              <a:gd name="T37" fmla="*/ 144 h 176"/>
              <a:gd name="T38" fmla="*/ 40 w 176"/>
              <a:gd name="T39" fmla="*/ 160 h 176"/>
              <a:gd name="T40" fmla="*/ 44 w 176"/>
              <a:gd name="T41" fmla="*/ 176 h 176"/>
              <a:gd name="T42" fmla="*/ 48 w 176"/>
              <a:gd name="T43" fmla="*/ 160 h 176"/>
              <a:gd name="T44" fmla="*/ 128 w 176"/>
              <a:gd name="T45" fmla="*/ 172 h 176"/>
              <a:gd name="T46" fmla="*/ 136 w 176"/>
              <a:gd name="T47" fmla="*/ 172 h 176"/>
              <a:gd name="T48" fmla="*/ 144 w 176"/>
              <a:gd name="T49" fmla="*/ 160 h 176"/>
              <a:gd name="T50" fmla="*/ 160 w 176"/>
              <a:gd name="T51" fmla="*/ 8 h 176"/>
              <a:gd name="T52" fmla="*/ 176 w 176"/>
              <a:gd name="T53" fmla="*/ 4 h 176"/>
              <a:gd name="T54" fmla="*/ 152 w 176"/>
              <a:gd name="T55" fmla="*/ 144 h 176"/>
              <a:gd name="T56" fmla="*/ 32 w 176"/>
              <a:gd name="T57" fmla="*/ 152 h 176"/>
              <a:gd name="T58" fmla="*/ 24 w 176"/>
              <a:gd name="T59" fmla="*/ 8 h 176"/>
              <a:gd name="T60" fmla="*/ 152 w 176"/>
              <a:gd name="T61" fmla="*/ 144 h 176"/>
              <a:gd name="T62" fmla="*/ 40 w 176"/>
              <a:gd name="T63" fmla="*/ 64 h 176"/>
              <a:gd name="T64" fmla="*/ 136 w 176"/>
              <a:gd name="T65" fmla="*/ 96 h 176"/>
              <a:gd name="T66" fmla="*/ 128 w 176"/>
              <a:gd name="T67" fmla="*/ 88 h 176"/>
              <a:gd name="T68" fmla="*/ 96 w 176"/>
              <a:gd name="T69" fmla="*/ 80 h 176"/>
              <a:gd name="T70" fmla="*/ 80 w 176"/>
              <a:gd name="T71" fmla="*/ 88 h 176"/>
              <a:gd name="T72" fmla="*/ 48 w 176"/>
              <a:gd name="T73" fmla="*/ 72 h 176"/>
              <a:gd name="T74" fmla="*/ 128 w 176"/>
              <a:gd name="T75" fmla="*/ 8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76">
                <a:moveTo>
                  <a:pt x="136" y="24"/>
                </a:moveTo>
                <a:cubicBezTo>
                  <a:pt x="40" y="24"/>
                  <a:pt x="40" y="24"/>
                  <a:pt x="40" y="24"/>
                </a:cubicBezTo>
                <a:cubicBezTo>
                  <a:pt x="40" y="56"/>
                  <a:pt x="40" y="56"/>
                  <a:pt x="40" y="56"/>
                </a:cubicBezTo>
                <a:cubicBezTo>
                  <a:pt x="136" y="56"/>
                  <a:pt x="136" y="56"/>
                  <a:pt x="136" y="56"/>
                </a:cubicBezTo>
                <a:lnTo>
                  <a:pt x="136" y="24"/>
                </a:lnTo>
                <a:close/>
                <a:moveTo>
                  <a:pt x="128" y="48"/>
                </a:moveTo>
                <a:cubicBezTo>
                  <a:pt x="96" y="48"/>
                  <a:pt x="96" y="48"/>
                  <a:pt x="96" y="48"/>
                </a:cubicBezTo>
                <a:cubicBezTo>
                  <a:pt x="96" y="40"/>
                  <a:pt x="96" y="40"/>
                  <a:pt x="96" y="40"/>
                </a:cubicBezTo>
                <a:cubicBezTo>
                  <a:pt x="80" y="40"/>
                  <a:pt x="80" y="40"/>
                  <a:pt x="80" y="40"/>
                </a:cubicBezTo>
                <a:cubicBezTo>
                  <a:pt x="80" y="48"/>
                  <a:pt x="80" y="48"/>
                  <a:pt x="80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32"/>
                  <a:pt x="48" y="32"/>
                  <a:pt x="48" y="32"/>
                </a:cubicBezTo>
                <a:cubicBezTo>
                  <a:pt x="128" y="32"/>
                  <a:pt x="128" y="32"/>
                  <a:pt x="128" y="32"/>
                </a:cubicBezTo>
                <a:lnTo>
                  <a:pt x="128" y="48"/>
                </a:lnTo>
                <a:close/>
                <a:moveTo>
                  <a:pt x="136" y="104"/>
                </a:moveTo>
                <a:cubicBezTo>
                  <a:pt x="40" y="104"/>
                  <a:pt x="40" y="104"/>
                  <a:pt x="40" y="104"/>
                </a:cubicBezTo>
                <a:cubicBezTo>
                  <a:pt x="40" y="136"/>
                  <a:pt x="40" y="136"/>
                  <a:pt x="40" y="136"/>
                </a:cubicBezTo>
                <a:cubicBezTo>
                  <a:pt x="136" y="136"/>
                  <a:pt x="136" y="136"/>
                  <a:pt x="136" y="136"/>
                </a:cubicBezTo>
                <a:lnTo>
                  <a:pt x="136" y="104"/>
                </a:lnTo>
                <a:close/>
                <a:moveTo>
                  <a:pt x="128" y="128"/>
                </a:moveTo>
                <a:cubicBezTo>
                  <a:pt x="96" y="128"/>
                  <a:pt x="96" y="128"/>
                  <a:pt x="96" y="128"/>
                </a:cubicBezTo>
                <a:cubicBezTo>
                  <a:pt x="96" y="120"/>
                  <a:pt x="96" y="120"/>
                  <a:pt x="96" y="120"/>
                </a:cubicBezTo>
                <a:cubicBezTo>
                  <a:pt x="80" y="120"/>
                  <a:pt x="80" y="120"/>
                  <a:pt x="80" y="120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128" y="112"/>
                  <a:pt x="128" y="112"/>
                  <a:pt x="128" y="112"/>
                </a:cubicBezTo>
                <a:lnTo>
                  <a:pt x="128" y="128"/>
                </a:lnTo>
                <a:close/>
                <a:moveTo>
                  <a:pt x="172" y="0"/>
                </a:moveTo>
                <a:cubicBezTo>
                  <a:pt x="160" y="0"/>
                  <a:pt x="160" y="0"/>
                  <a:pt x="160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6"/>
                  <a:pt x="2" y="8"/>
                  <a:pt x="4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16" y="153"/>
                  <a:pt x="23" y="160"/>
                  <a:pt x="32" y="160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40" y="172"/>
                  <a:pt x="40" y="172"/>
                  <a:pt x="40" y="172"/>
                </a:cubicBezTo>
                <a:cubicBezTo>
                  <a:pt x="40" y="174"/>
                  <a:pt x="42" y="176"/>
                  <a:pt x="44" y="176"/>
                </a:cubicBezTo>
                <a:cubicBezTo>
                  <a:pt x="46" y="176"/>
                  <a:pt x="48" y="174"/>
                  <a:pt x="48" y="172"/>
                </a:cubicBezTo>
                <a:cubicBezTo>
                  <a:pt x="48" y="160"/>
                  <a:pt x="48" y="160"/>
                  <a:pt x="48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28" y="172"/>
                  <a:pt x="128" y="172"/>
                  <a:pt x="128" y="172"/>
                </a:cubicBezTo>
                <a:cubicBezTo>
                  <a:pt x="128" y="174"/>
                  <a:pt x="130" y="176"/>
                  <a:pt x="132" y="176"/>
                </a:cubicBezTo>
                <a:cubicBezTo>
                  <a:pt x="134" y="176"/>
                  <a:pt x="136" y="174"/>
                  <a:pt x="136" y="172"/>
                </a:cubicBezTo>
                <a:cubicBezTo>
                  <a:pt x="136" y="160"/>
                  <a:pt x="136" y="160"/>
                  <a:pt x="136" y="160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53" y="160"/>
                  <a:pt x="160" y="153"/>
                  <a:pt x="160" y="144"/>
                </a:cubicBezTo>
                <a:cubicBezTo>
                  <a:pt x="160" y="8"/>
                  <a:pt x="160" y="8"/>
                  <a:pt x="160" y="8"/>
                </a:cubicBezTo>
                <a:cubicBezTo>
                  <a:pt x="172" y="8"/>
                  <a:pt x="172" y="8"/>
                  <a:pt x="172" y="8"/>
                </a:cubicBezTo>
                <a:cubicBezTo>
                  <a:pt x="174" y="8"/>
                  <a:pt x="176" y="6"/>
                  <a:pt x="176" y="4"/>
                </a:cubicBezTo>
                <a:cubicBezTo>
                  <a:pt x="176" y="2"/>
                  <a:pt x="174" y="0"/>
                  <a:pt x="172" y="0"/>
                </a:cubicBezTo>
                <a:moveTo>
                  <a:pt x="152" y="144"/>
                </a:moveTo>
                <a:cubicBezTo>
                  <a:pt x="152" y="148"/>
                  <a:pt x="148" y="152"/>
                  <a:pt x="144" y="152"/>
                </a:cubicBezTo>
                <a:cubicBezTo>
                  <a:pt x="32" y="152"/>
                  <a:pt x="32" y="152"/>
                  <a:pt x="32" y="152"/>
                </a:cubicBezTo>
                <a:cubicBezTo>
                  <a:pt x="28" y="152"/>
                  <a:pt x="24" y="148"/>
                  <a:pt x="24" y="144"/>
                </a:cubicBezTo>
                <a:cubicBezTo>
                  <a:pt x="24" y="8"/>
                  <a:pt x="24" y="8"/>
                  <a:pt x="24" y="8"/>
                </a:cubicBezTo>
                <a:cubicBezTo>
                  <a:pt x="152" y="8"/>
                  <a:pt x="152" y="8"/>
                  <a:pt x="152" y="8"/>
                </a:cubicBezTo>
                <a:lnTo>
                  <a:pt x="152" y="144"/>
                </a:lnTo>
                <a:close/>
                <a:moveTo>
                  <a:pt x="136" y="64"/>
                </a:moveTo>
                <a:cubicBezTo>
                  <a:pt x="40" y="64"/>
                  <a:pt x="40" y="64"/>
                  <a:pt x="40" y="64"/>
                </a:cubicBezTo>
                <a:cubicBezTo>
                  <a:pt x="40" y="96"/>
                  <a:pt x="40" y="96"/>
                  <a:pt x="40" y="96"/>
                </a:cubicBezTo>
                <a:cubicBezTo>
                  <a:pt x="136" y="96"/>
                  <a:pt x="136" y="96"/>
                  <a:pt x="136" y="96"/>
                </a:cubicBezTo>
                <a:lnTo>
                  <a:pt x="136" y="64"/>
                </a:lnTo>
                <a:close/>
                <a:moveTo>
                  <a:pt x="128" y="88"/>
                </a:moveTo>
                <a:cubicBezTo>
                  <a:pt x="96" y="88"/>
                  <a:pt x="96" y="88"/>
                  <a:pt x="96" y="88"/>
                </a:cubicBezTo>
                <a:cubicBezTo>
                  <a:pt x="96" y="80"/>
                  <a:pt x="96" y="80"/>
                  <a:pt x="96" y="80"/>
                </a:cubicBezTo>
                <a:cubicBezTo>
                  <a:pt x="80" y="80"/>
                  <a:pt x="80" y="80"/>
                  <a:pt x="80" y="80"/>
                </a:cubicBezTo>
                <a:cubicBezTo>
                  <a:pt x="80" y="88"/>
                  <a:pt x="80" y="88"/>
                  <a:pt x="80" y="88"/>
                </a:cubicBezTo>
                <a:cubicBezTo>
                  <a:pt x="48" y="88"/>
                  <a:pt x="48" y="88"/>
                  <a:pt x="48" y="88"/>
                </a:cubicBezTo>
                <a:cubicBezTo>
                  <a:pt x="48" y="72"/>
                  <a:pt x="48" y="72"/>
                  <a:pt x="48" y="72"/>
                </a:cubicBezTo>
                <a:cubicBezTo>
                  <a:pt x="128" y="72"/>
                  <a:pt x="128" y="72"/>
                  <a:pt x="128" y="72"/>
                </a:cubicBezTo>
                <a:lnTo>
                  <a:pt x="128" y="8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50" name="Freeform 395">
            <a:extLst>
              <a:ext uri="{FF2B5EF4-FFF2-40B4-BE49-F238E27FC236}">
                <a16:creationId xmlns:a16="http://schemas.microsoft.com/office/drawing/2014/main" id="{8D0BE997-7C5E-469C-A308-D005263B9110}"/>
              </a:ext>
            </a:extLst>
          </p:cNvPr>
          <p:cNvSpPr>
            <a:spLocks noEditPoints="1"/>
          </p:cNvSpPr>
          <p:nvPr/>
        </p:nvSpPr>
        <p:spPr bwMode="auto">
          <a:xfrm>
            <a:off x="-2291190" y="2233619"/>
            <a:ext cx="490538" cy="600075"/>
          </a:xfrm>
          <a:custGeom>
            <a:avLst/>
            <a:gdLst>
              <a:gd name="T0" fmla="*/ 64 w 144"/>
              <a:gd name="T1" fmla="*/ 96 h 176"/>
              <a:gd name="T2" fmla="*/ 80 w 144"/>
              <a:gd name="T3" fmla="*/ 96 h 176"/>
              <a:gd name="T4" fmla="*/ 80 w 144"/>
              <a:gd name="T5" fmla="*/ 88 h 176"/>
              <a:gd name="T6" fmla="*/ 64 w 144"/>
              <a:gd name="T7" fmla="*/ 88 h 176"/>
              <a:gd name="T8" fmla="*/ 64 w 144"/>
              <a:gd name="T9" fmla="*/ 96 h 176"/>
              <a:gd name="T10" fmla="*/ 64 w 144"/>
              <a:gd name="T11" fmla="*/ 56 h 176"/>
              <a:gd name="T12" fmla="*/ 80 w 144"/>
              <a:gd name="T13" fmla="*/ 56 h 176"/>
              <a:gd name="T14" fmla="*/ 80 w 144"/>
              <a:gd name="T15" fmla="*/ 48 h 176"/>
              <a:gd name="T16" fmla="*/ 64 w 144"/>
              <a:gd name="T17" fmla="*/ 48 h 176"/>
              <a:gd name="T18" fmla="*/ 64 w 144"/>
              <a:gd name="T19" fmla="*/ 56 h 176"/>
              <a:gd name="T20" fmla="*/ 128 w 144"/>
              <a:gd name="T21" fmla="*/ 0 h 176"/>
              <a:gd name="T22" fmla="*/ 16 w 144"/>
              <a:gd name="T23" fmla="*/ 0 h 176"/>
              <a:gd name="T24" fmla="*/ 0 w 144"/>
              <a:gd name="T25" fmla="*/ 16 h 176"/>
              <a:gd name="T26" fmla="*/ 0 w 144"/>
              <a:gd name="T27" fmla="*/ 160 h 176"/>
              <a:gd name="T28" fmla="*/ 16 w 144"/>
              <a:gd name="T29" fmla="*/ 176 h 176"/>
              <a:gd name="T30" fmla="*/ 128 w 144"/>
              <a:gd name="T31" fmla="*/ 176 h 176"/>
              <a:gd name="T32" fmla="*/ 144 w 144"/>
              <a:gd name="T33" fmla="*/ 160 h 176"/>
              <a:gd name="T34" fmla="*/ 144 w 144"/>
              <a:gd name="T35" fmla="*/ 16 h 176"/>
              <a:gd name="T36" fmla="*/ 128 w 144"/>
              <a:gd name="T37" fmla="*/ 0 h 176"/>
              <a:gd name="T38" fmla="*/ 136 w 144"/>
              <a:gd name="T39" fmla="*/ 160 h 176"/>
              <a:gd name="T40" fmla="*/ 128 w 144"/>
              <a:gd name="T41" fmla="*/ 168 h 176"/>
              <a:gd name="T42" fmla="*/ 16 w 144"/>
              <a:gd name="T43" fmla="*/ 168 h 176"/>
              <a:gd name="T44" fmla="*/ 8 w 144"/>
              <a:gd name="T45" fmla="*/ 160 h 176"/>
              <a:gd name="T46" fmla="*/ 8 w 144"/>
              <a:gd name="T47" fmla="*/ 16 h 176"/>
              <a:gd name="T48" fmla="*/ 16 w 144"/>
              <a:gd name="T49" fmla="*/ 8 h 176"/>
              <a:gd name="T50" fmla="*/ 128 w 144"/>
              <a:gd name="T51" fmla="*/ 8 h 176"/>
              <a:gd name="T52" fmla="*/ 136 w 144"/>
              <a:gd name="T53" fmla="*/ 16 h 176"/>
              <a:gd name="T54" fmla="*/ 136 w 144"/>
              <a:gd name="T55" fmla="*/ 160 h 176"/>
              <a:gd name="T56" fmla="*/ 64 w 144"/>
              <a:gd name="T57" fmla="*/ 136 h 176"/>
              <a:gd name="T58" fmla="*/ 80 w 144"/>
              <a:gd name="T59" fmla="*/ 136 h 176"/>
              <a:gd name="T60" fmla="*/ 80 w 144"/>
              <a:gd name="T61" fmla="*/ 128 h 176"/>
              <a:gd name="T62" fmla="*/ 64 w 144"/>
              <a:gd name="T63" fmla="*/ 128 h 176"/>
              <a:gd name="T64" fmla="*/ 64 w 144"/>
              <a:gd name="T65" fmla="*/ 136 h 176"/>
              <a:gd name="T66" fmla="*/ 24 w 144"/>
              <a:gd name="T67" fmla="*/ 64 h 176"/>
              <a:gd name="T68" fmla="*/ 24 w 144"/>
              <a:gd name="T69" fmla="*/ 72 h 176"/>
              <a:gd name="T70" fmla="*/ 24 w 144"/>
              <a:gd name="T71" fmla="*/ 104 h 176"/>
              <a:gd name="T72" fmla="*/ 24 w 144"/>
              <a:gd name="T73" fmla="*/ 112 h 176"/>
              <a:gd name="T74" fmla="*/ 24 w 144"/>
              <a:gd name="T75" fmla="*/ 152 h 176"/>
              <a:gd name="T76" fmla="*/ 120 w 144"/>
              <a:gd name="T77" fmla="*/ 152 h 176"/>
              <a:gd name="T78" fmla="*/ 120 w 144"/>
              <a:gd name="T79" fmla="*/ 112 h 176"/>
              <a:gd name="T80" fmla="*/ 120 w 144"/>
              <a:gd name="T81" fmla="*/ 104 h 176"/>
              <a:gd name="T82" fmla="*/ 120 w 144"/>
              <a:gd name="T83" fmla="*/ 72 h 176"/>
              <a:gd name="T84" fmla="*/ 120 w 144"/>
              <a:gd name="T85" fmla="*/ 64 h 176"/>
              <a:gd name="T86" fmla="*/ 120 w 144"/>
              <a:gd name="T87" fmla="*/ 24 h 176"/>
              <a:gd name="T88" fmla="*/ 24 w 144"/>
              <a:gd name="T89" fmla="*/ 24 h 176"/>
              <a:gd name="T90" fmla="*/ 24 w 144"/>
              <a:gd name="T91" fmla="*/ 64 h 176"/>
              <a:gd name="T92" fmla="*/ 32 w 144"/>
              <a:gd name="T93" fmla="*/ 32 h 176"/>
              <a:gd name="T94" fmla="*/ 112 w 144"/>
              <a:gd name="T95" fmla="*/ 32 h 176"/>
              <a:gd name="T96" fmla="*/ 112 w 144"/>
              <a:gd name="T97" fmla="*/ 64 h 176"/>
              <a:gd name="T98" fmla="*/ 32 w 144"/>
              <a:gd name="T99" fmla="*/ 64 h 176"/>
              <a:gd name="T100" fmla="*/ 32 w 144"/>
              <a:gd name="T101" fmla="*/ 32 h 176"/>
              <a:gd name="T102" fmla="*/ 32 w 144"/>
              <a:gd name="T103" fmla="*/ 72 h 176"/>
              <a:gd name="T104" fmla="*/ 112 w 144"/>
              <a:gd name="T105" fmla="*/ 72 h 176"/>
              <a:gd name="T106" fmla="*/ 112 w 144"/>
              <a:gd name="T107" fmla="*/ 104 h 176"/>
              <a:gd name="T108" fmla="*/ 32 w 144"/>
              <a:gd name="T109" fmla="*/ 104 h 176"/>
              <a:gd name="T110" fmla="*/ 32 w 144"/>
              <a:gd name="T111" fmla="*/ 72 h 176"/>
              <a:gd name="T112" fmla="*/ 32 w 144"/>
              <a:gd name="T113" fmla="*/ 112 h 176"/>
              <a:gd name="T114" fmla="*/ 112 w 144"/>
              <a:gd name="T115" fmla="*/ 112 h 176"/>
              <a:gd name="T116" fmla="*/ 112 w 144"/>
              <a:gd name="T117" fmla="*/ 144 h 176"/>
              <a:gd name="T118" fmla="*/ 32 w 144"/>
              <a:gd name="T119" fmla="*/ 144 h 176"/>
              <a:gd name="T120" fmla="*/ 32 w 144"/>
              <a:gd name="T121" fmla="*/ 11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4" h="176">
                <a:moveTo>
                  <a:pt x="64" y="96"/>
                </a:moveTo>
                <a:cubicBezTo>
                  <a:pt x="80" y="96"/>
                  <a:pt x="80" y="96"/>
                  <a:pt x="80" y="96"/>
                </a:cubicBezTo>
                <a:cubicBezTo>
                  <a:pt x="80" y="88"/>
                  <a:pt x="80" y="88"/>
                  <a:pt x="80" y="88"/>
                </a:cubicBezTo>
                <a:cubicBezTo>
                  <a:pt x="64" y="88"/>
                  <a:pt x="64" y="88"/>
                  <a:pt x="64" y="88"/>
                </a:cubicBezTo>
                <a:lnTo>
                  <a:pt x="64" y="96"/>
                </a:lnTo>
                <a:close/>
                <a:moveTo>
                  <a:pt x="64" y="56"/>
                </a:moveTo>
                <a:cubicBezTo>
                  <a:pt x="80" y="56"/>
                  <a:pt x="80" y="56"/>
                  <a:pt x="80" y="56"/>
                </a:cubicBezTo>
                <a:cubicBezTo>
                  <a:pt x="80" y="48"/>
                  <a:pt x="80" y="48"/>
                  <a:pt x="80" y="48"/>
                </a:cubicBezTo>
                <a:cubicBezTo>
                  <a:pt x="64" y="48"/>
                  <a:pt x="64" y="48"/>
                  <a:pt x="64" y="48"/>
                </a:cubicBezTo>
                <a:lnTo>
                  <a:pt x="64" y="56"/>
                </a:lnTo>
                <a:close/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37" y="176"/>
                  <a:pt x="144" y="169"/>
                  <a:pt x="144" y="160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moveTo>
                  <a:pt x="136" y="160"/>
                </a:moveTo>
                <a:cubicBezTo>
                  <a:pt x="136" y="164"/>
                  <a:pt x="132" y="168"/>
                  <a:pt x="12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28" y="8"/>
                  <a:pt x="128" y="8"/>
                  <a:pt x="128" y="8"/>
                </a:cubicBezTo>
                <a:cubicBezTo>
                  <a:pt x="132" y="8"/>
                  <a:pt x="136" y="12"/>
                  <a:pt x="136" y="16"/>
                </a:cubicBezTo>
                <a:lnTo>
                  <a:pt x="136" y="160"/>
                </a:lnTo>
                <a:close/>
                <a:moveTo>
                  <a:pt x="64" y="136"/>
                </a:moveTo>
                <a:cubicBezTo>
                  <a:pt x="80" y="136"/>
                  <a:pt x="80" y="136"/>
                  <a:pt x="80" y="136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64" y="128"/>
                  <a:pt x="64" y="128"/>
                  <a:pt x="64" y="128"/>
                </a:cubicBezTo>
                <a:lnTo>
                  <a:pt x="64" y="136"/>
                </a:lnTo>
                <a:close/>
                <a:moveTo>
                  <a:pt x="24" y="64"/>
                </a:moveTo>
                <a:cubicBezTo>
                  <a:pt x="24" y="72"/>
                  <a:pt x="24" y="72"/>
                  <a:pt x="24" y="72"/>
                </a:cubicBezTo>
                <a:cubicBezTo>
                  <a:pt x="24" y="104"/>
                  <a:pt x="24" y="104"/>
                  <a:pt x="24" y="104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24" y="152"/>
                  <a:pt x="24" y="152"/>
                  <a:pt x="24" y="152"/>
                </a:cubicBezTo>
                <a:cubicBezTo>
                  <a:pt x="120" y="152"/>
                  <a:pt x="120" y="152"/>
                  <a:pt x="120" y="152"/>
                </a:cubicBezTo>
                <a:cubicBezTo>
                  <a:pt x="120" y="112"/>
                  <a:pt x="120" y="112"/>
                  <a:pt x="120" y="112"/>
                </a:cubicBezTo>
                <a:cubicBezTo>
                  <a:pt x="120" y="104"/>
                  <a:pt x="120" y="104"/>
                  <a:pt x="120" y="104"/>
                </a:cubicBezTo>
                <a:cubicBezTo>
                  <a:pt x="120" y="72"/>
                  <a:pt x="120" y="72"/>
                  <a:pt x="120" y="72"/>
                </a:cubicBezTo>
                <a:cubicBezTo>
                  <a:pt x="120" y="64"/>
                  <a:pt x="120" y="64"/>
                  <a:pt x="120" y="6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24" y="24"/>
                  <a:pt x="24" y="24"/>
                  <a:pt x="24" y="24"/>
                </a:cubicBezTo>
                <a:lnTo>
                  <a:pt x="24" y="64"/>
                </a:lnTo>
                <a:close/>
                <a:moveTo>
                  <a:pt x="32" y="32"/>
                </a:moveTo>
                <a:cubicBezTo>
                  <a:pt x="112" y="32"/>
                  <a:pt x="112" y="32"/>
                  <a:pt x="112" y="32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32" y="64"/>
                  <a:pt x="32" y="64"/>
                  <a:pt x="32" y="64"/>
                </a:cubicBezTo>
                <a:lnTo>
                  <a:pt x="32" y="32"/>
                </a:lnTo>
                <a:close/>
                <a:moveTo>
                  <a:pt x="32" y="72"/>
                </a:moveTo>
                <a:cubicBezTo>
                  <a:pt x="112" y="72"/>
                  <a:pt x="112" y="72"/>
                  <a:pt x="112" y="72"/>
                </a:cubicBezTo>
                <a:cubicBezTo>
                  <a:pt x="112" y="104"/>
                  <a:pt x="112" y="104"/>
                  <a:pt x="112" y="104"/>
                </a:cubicBezTo>
                <a:cubicBezTo>
                  <a:pt x="32" y="104"/>
                  <a:pt x="32" y="104"/>
                  <a:pt x="32" y="104"/>
                </a:cubicBezTo>
                <a:lnTo>
                  <a:pt x="32" y="72"/>
                </a:lnTo>
                <a:close/>
                <a:moveTo>
                  <a:pt x="32" y="112"/>
                </a:moveTo>
                <a:cubicBezTo>
                  <a:pt x="112" y="112"/>
                  <a:pt x="112" y="112"/>
                  <a:pt x="112" y="112"/>
                </a:cubicBezTo>
                <a:cubicBezTo>
                  <a:pt x="112" y="144"/>
                  <a:pt x="112" y="144"/>
                  <a:pt x="112" y="144"/>
                </a:cubicBezTo>
                <a:cubicBezTo>
                  <a:pt x="32" y="144"/>
                  <a:pt x="32" y="144"/>
                  <a:pt x="32" y="144"/>
                </a:cubicBezTo>
                <a:lnTo>
                  <a:pt x="32" y="1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51" name="Freeform 396">
            <a:extLst>
              <a:ext uri="{FF2B5EF4-FFF2-40B4-BE49-F238E27FC236}">
                <a16:creationId xmlns:a16="http://schemas.microsoft.com/office/drawing/2014/main" id="{178C3077-1540-49A7-BDB1-79A0FB144F62}"/>
              </a:ext>
            </a:extLst>
          </p:cNvPr>
          <p:cNvSpPr>
            <a:spLocks noEditPoints="1"/>
          </p:cNvSpPr>
          <p:nvPr/>
        </p:nvSpPr>
        <p:spPr bwMode="auto">
          <a:xfrm>
            <a:off x="-1200577" y="2233619"/>
            <a:ext cx="600075" cy="600075"/>
          </a:xfrm>
          <a:custGeom>
            <a:avLst/>
            <a:gdLst>
              <a:gd name="T0" fmla="*/ 124 w 176"/>
              <a:gd name="T1" fmla="*/ 36 h 176"/>
              <a:gd name="T2" fmla="*/ 123 w 176"/>
              <a:gd name="T3" fmla="*/ 36 h 176"/>
              <a:gd name="T4" fmla="*/ 123 w 176"/>
              <a:gd name="T5" fmla="*/ 36 h 176"/>
              <a:gd name="T6" fmla="*/ 94 w 176"/>
              <a:gd name="T7" fmla="*/ 32 h 176"/>
              <a:gd name="T8" fmla="*/ 92 w 176"/>
              <a:gd name="T9" fmla="*/ 32 h 176"/>
              <a:gd name="T10" fmla="*/ 92 w 176"/>
              <a:gd name="T11" fmla="*/ 32 h 176"/>
              <a:gd name="T12" fmla="*/ 91 w 176"/>
              <a:gd name="T13" fmla="*/ 32 h 176"/>
              <a:gd name="T14" fmla="*/ 91 w 176"/>
              <a:gd name="T15" fmla="*/ 32 h 176"/>
              <a:gd name="T16" fmla="*/ 88 w 176"/>
              <a:gd name="T17" fmla="*/ 36 h 176"/>
              <a:gd name="T18" fmla="*/ 88 w 176"/>
              <a:gd name="T19" fmla="*/ 108 h 176"/>
              <a:gd name="T20" fmla="*/ 76 w 176"/>
              <a:gd name="T21" fmla="*/ 104 h 176"/>
              <a:gd name="T22" fmla="*/ 68 w 176"/>
              <a:gd name="T23" fmla="*/ 104 h 176"/>
              <a:gd name="T24" fmla="*/ 48 w 176"/>
              <a:gd name="T25" fmla="*/ 124 h 176"/>
              <a:gd name="T26" fmla="*/ 68 w 176"/>
              <a:gd name="T27" fmla="*/ 144 h 176"/>
              <a:gd name="T28" fmla="*/ 76 w 176"/>
              <a:gd name="T29" fmla="*/ 144 h 176"/>
              <a:gd name="T30" fmla="*/ 96 w 176"/>
              <a:gd name="T31" fmla="*/ 124 h 176"/>
              <a:gd name="T32" fmla="*/ 96 w 176"/>
              <a:gd name="T33" fmla="*/ 64 h 176"/>
              <a:gd name="T34" fmla="*/ 122 w 176"/>
              <a:gd name="T35" fmla="*/ 68 h 176"/>
              <a:gd name="T36" fmla="*/ 124 w 176"/>
              <a:gd name="T37" fmla="*/ 68 h 176"/>
              <a:gd name="T38" fmla="*/ 124 w 176"/>
              <a:gd name="T39" fmla="*/ 68 h 176"/>
              <a:gd name="T40" fmla="*/ 125 w 176"/>
              <a:gd name="T41" fmla="*/ 68 h 176"/>
              <a:gd name="T42" fmla="*/ 125 w 176"/>
              <a:gd name="T43" fmla="*/ 68 h 176"/>
              <a:gd name="T44" fmla="*/ 128 w 176"/>
              <a:gd name="T45" fmla="*/ 64 h 176"/>
              <a:gd name="T46" fmla="*/ 128 w 176"/>
              <a:gd name="T47" fmla="*/ 40 h 176"/>
              <a:gd name="T48" fmla="*/ 124 w 176"/>
              <a:gd name="T49" fmla="*/ 36 h 176"/>
              <a:gd name="T50" fmla="*/ 76 w 176"/>
              <a:gd name="T51" fmla="*/ 136 h 176"/>
              <a:gd name="T52" fmla="*/ 68 w 176"/>
              <a:gd name="T53" fmla="*/ 136 h 176"/>
              <a:gd name="T54" fmla="*/ 56 w 176"/>
              <a:gd name="T55" fmla="*/ 124 h 176"/>
              <a:gd name="T56" fmla="*/ 68 w 176"/>
              <a:gd name="T57" fmla="*/ 112 h 176"/>
              <a:gd name="T58" fmla="*/ 76 w 176"/>
              <a:gd name="T59" fmla="*/ 112 h 176"/>
              <a:gd name="T60" fmla="*/ 88 w 176"/>
              <a:gd name="T61" fmla="*/ 124 h 176"/>
              <a:gd name="T62" fmla="*/ 76 w 176"/>
              <a:gd name="T63" fmla="*/ 136 h 176"/>
              <a:gd name="T64" fmla="*/ 120 w 176"/>
              <a:gd name="T65" fmla="*/ 60 h 176"/>
              <a:gd name="T66" fmla="*/ 96 w 176"/>
              <a:gd name="T67" fmla="*/ 57 h 176"/>
              <a:gd name="T68" fmla="*/ 96 w 176"/>
              <a:gd name="T69" fmla="*/ 40 h 176"/>
              <a:gd name="T70" fmla="*/ 120 w 176"/>
              <a:gd name="T71" fmla="*/ 43 h 176"/>
              <a:gd name="T72" fmla="*/ 120 w 176"/>
              <a:gd name="T73" fmla="*/ 60 h 176"/>
              <a:gd name="T74" fmla="*/ 88 w 176"/>
              <a:gd name="T75" fmla="*/ 0 h 176"/>
              <a:gd name="T76" fmla="*/ 0 w 176"/>
              <a:gd name="T77" fmla="*/ 88 h 176"/>
              <a:gd name="T78" fmla="*/ 88 w 176"/>
              <a:gd name="T79" fmla="*/ 176 h 176"/>
              <a:gd name="T80" fmla="*/ 176 w 176"/>
              <a:gd name="T81" fmla="*/ 88 h 176"/>
              <a:gd name="T82" fmla="*/ 88 w 176"/>
              <a:gd name="T83" fmla="*/ 0 h 176"/>
              <a:gd name="T84" fmla="*/ 88 w 176"/>
              <a:gd name="T85" fmla="*/ 168 h 176"/>
              <a:gd name="T86" fmla="*/ 8 w 176"/>
              <a:gd name="T87" fmla="*/ 88 h 176"/>
              <a:gd name="T88" fmla="*/ 88 w 176"/>
              <a:gd name="T89" fmla="*/ 8 h 176"/>
              <a:gd name="T90" fmla="*/ 168 w 176"/>
              <a:gd name="T91" fmla="*/ 88 h 176"/>
              <a:gd name="T92" fmla="*/ 88 w 176"/>
              <a:gd name="T93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6" h="176">
                <a:moveTo>
                  <a:pt x="124" y="36"/>
                </a:moveTo>
                <a:cubicBezTo>
                  <a:pt x="124" y="36"/>
                  <a:pt x="124" y="36"/>
                  <a:pt x="123" y="3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94" y="32"/>
                  <a:pt x="94" y="32"/>
                  <a:pt x="94" y="32"/>
                </a:cubicBezTo>
                <a:cubicBezTo>
                  <a:pt x="93" y="32"/>
                  <a:pt x="93" y="32"/>
                  <a:pt x="92" y="32"/>
                </a:cubicBezTo>
                <a:cubicBezTo>
                  <a:pt x="92" y="32"/>
                  <a:pt x="92" y="32"/>
                  <a:pt x="92" y="32"/>
                </a:cubicBezTo>
                <a:cubicBezTo>
                  <a:pt x="91" y="32"/>
                  <a:pt x="91" y="32"/>
                  <a:pt x="91" y="32"/>
                </a:cubicBezTo>
                <a:cubicBezTo>
                  <a:pt x="91" y="32"/>
                  <a:pt x="91" y="32"/>
                  <a:pt x="91" y="32"/>
                </a:cubicBezTo>
                <a:cubicBezTo>
                  <a:pt x="89" y="32"/>
                  <a:pt x="88" y="34"/>
                  <a:pt x="88" y="36"/>
                </a:cubicBezTo>
                <a:cubicBezTo>
                  <a:pt x="88" y="108"/>
                  <a:pt x="88" y="108"/>
                  <a:pt x="88" y="108"/>
                </a:cubicBezTo>
                <a:cubicBezTo>
                  <a:pt x="85" y="106"/>
                  <a:pt x="81" y="104"/>
                  <a:pt x="76" y="104"/>
                </a:cubicBezTo>
                <a:cubicBezTo>
                  <a:pt x="68" y="104"/>
                  <a:pt x="68" y="104"/>
                  <a:pt x="68" y="104"/>
                </a:cubicBezTo>
                <a:cubicBezTo>
                  <a:pt x="57" y="104"/>
                  <a:pt x="48" y="113"/>
                  <a:pt x="48" y="124"/>
                </a:cubicBezTo>
                <a:cubicBezTo>
                  <a:pt x="48" y="135"/>
                  <a:pt x="57" y="144"/>
                  <a:pt x="68" y="144"/>
                </a:cubicBezTo>
                <a:cubicBezTo>
                  <a:pt x="76" y="144"/>
                  <a:pt x="76" y="144"/>
                  <a:pt x="76" y="144"/>
                </a:cubicBezTo>
                <a:cubicBezTo>
                  <a:pt x="87" y="144"/>
                  <a:pt x="96" y="135"/>
                  <a:pt x="96" y="124"/>
                </a:cubicBezTo>
                <a:cubicBezTo>
                  <a:pt x="96" y="64"/>
                  <a:pt x="96" y="64"/>
                  <a:pt x="96" y="64"/>
                </a:cubicBezTo>
                <a:cubicBezTo>
                  <a:pt x="122" y="68"/>
                  <a:pt x="122" y="68"/>
                  <a:pt x="122" y="68"/>
                </a:cubicBezTo>
                <a:cubicBezTo>
                  <a:pt x="123" y="68"/>
                  <a:pt x="123" y="68"/>
                  <a:pt x="124" y="68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5" y="68"/>
                  <a:pt x="125" y="68"/>
                  <a:pt x="125" y="68"/>
                </a:cubicBezTo>
                <a:cubicBezTo>
                  <a:pt x="125" y="68"/>
                  <a:pt x="125" y="68"/>
                  <a:pt x="125" y="68"/>
                </a:cubicBezTo>
                <a:cubicBezTo>
                  <a:pt x="127" y="68"/>
                  <a:pt x="128" y="66"/>
                  <a:pt x="128" y="64"/>
                </a:cubicBezTo>
                <a:cubicBezTo>
                  <a:pt x="128" y="40"/>
                  <a:pt x="128" y="40"/>
                  <a:pt x="128" y="40"/>
                </a:cubicBezTo>
                <a:cubicBezTo>
                  <a:pt x="128" y="38"/>
                  <a:pt x="126" y="36"/>
                  <a:pt x="124" y="36"/>
                </a:cubicBezTo>
                <a:moveTo>
                  <a:pt x="76" y="136"/>
                </a:moveTo>
                <a:cubicBezTo>
                  <a:pt x="68" y="136"/>
                  <a:pt x="68" y="136"/>
                  <a:pt x="68" y="136"/>
                </a:cubicBezTo>
                <a:cubicBezTo>
                  <a:pt x="61" y="136"/>
                  <a:pt x="56" y="131"/>
                  <a:pt x="56" y="124"/>
                </a:cubicBezTo>
                <a:cubicBezTo>
                  <a:pt x="56" y="117"/>
                  <a:pt x="61" y="112"/>
                  <a:pt x="68" y="112"/>
                </a:cubicBezTo>
                <a:cubicBezTo>
                  <a:pt x="76" y="112"/>
                  <a:pt x="76" y="112"/>
                  <a:pt x="76" y="112"/>
                </a:cubicBezTo>
                <a:cubicBezTo>
                  <a:pt x="83" y="112"/>
                  <a:pt x="88" y="117"/>
                  <a:pt x="88" y="124"/>
                </a:cubicBezTo>
                <a:cubicBezTo>
                  <a:pt x="88" y="131"/>
                  <a:pt x="83" y="136"/>
                  <a:pt x="76" y="136"/>
                </a:cubicBezTo>
                <a:moveTo>
                  <a:pt x="120" y="60"/>
                </a:moveTo>
                <a:cubicBezTo>
                  <a:pt x="96" y="57"/>
                  <a:pt x="96" y="57"/>
                  <a:pt x="96" y="57"/>
                </a:cubicBezTo>
                <a:cubicBezTo>
                  <a:pt x="96" y="40"/>
                  <a:pt x="96" y="40"/>
                  <a:pt x="96" y="40"/>
                </a:cubicBezTo>
                <a:cubicBezTo>
                  <a:pt x="120" y="43"/>
                  <a:pt x="120" y="43"/>
                  <a:pt x="120" y="43"/>
                </a:cubicBezTo>
                <a:lnTo>
                  <a:pt x="120" y="60"/>
                </a:lnTo>
                <a:close/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52" name="Freeform 397">
            <a:extLst>
              <a:ext uri="{FF2B5EF4-FFF2-40B4-BE49-F238E27FC236}">
                <a16:creationId xmlns:a16="http://schemas.microsoft.com/office/drawing/2014/main" id="{3488ADE8-6A2A-4988-8831-4F07B4A84806}"/>
              </a:ext>
            </a:extLst>
          </p:cNvPr>
          <p:cNvSpPr>
            <a:spLocks noEditPoints="1"/>
          </p:cNvSpPr>
          <p:nvPr/>
        </p:nvSpPr>
        <p:spPr bwMode="auto">
          <a:xfrm>
            <a:off x="-11509802" y="3378207"/>
            <a:ext cx="600075" cy="600075"/>
          </a:xfrm>
          <a:custGeom>
            <a:avLst/>
            <a:gdLst>
              <a:gd name="T0" fmla="*/ 160 w 176"/>
              <a:gd name="T1" fmla="*/ 0 h 176"/>
              <a:gd name="T2" fmla="*/ 16 w 176"/>
              <a:gd name="T3" fmla="*/ 0 h 176"/>
              <a:gd name="T4" fmla="*/ 0 w 176"/>
              <a:gd name="T5" fmla="*/ 16 h 176"/>
              <a:gd name="T6" fmla="*/ 0 w 176"/>
              <a:gd name="T7" fmla="*/ 160 h 176"/>
              <a:gd name="T8" fmla="*/ 16 w 176"/>
              <a:gd name="T9" fmla="*/ 176 h 176"/>
              <a:gd name="T10" fmla="*/ 160 w 176"/>
              <a:gd name="T11" fmla="*/ 176 h 176"/>
              <a:gd name="T12" fmla="*/ 176 w 176"/>
              <a:gd name="T13" fmla="*/ 160 h 176"/>
              <a:gd name="T14" fmla="*/ 176 w 176"/>
              <a:gd name="T15" fmla="*/ 16 h 176"/>
              <a:gd name="T16" fmla="*/ 160 w 176"/>
              <a:gd name="T17" fmla="*/ 0 h 176"/>
              <a:gd name="T18" fmla="*/ 168 w 176"/>
              <a:gd name="T19" fmla="*/ 160 h 176"/>
              <a:gd name="T20" fmla="*/ 160 w 176"/>
              <a:gd name="T21" fmla="*/ 168 h 176"/>
              <a:gd name="T22" fmla="*/ 16 w 176"/>
              <a:gd name="T23" fmla="*/ 168 h 176"/>
              <a:gd name="T24" fmla="*/ 8 w 176"/>
              <a:gd name="T25" fmla="*/ 160 h 176"/>
              <a:gd name="T26" fmla="*/ 8 w 176"/>
              <a:gd name="T27" fmla="*/ 16 h 176"/>
              <a:gd name="T28" fmla="*/ 16 w 176"/>
              <a:gd name="T29" fmla="*/ 8 h 176"/>
              <a:gd name="T30" fmla="*/ 160 w 176"/>
              <a:gd name="T31" fmla="*/ 8 h 176"/>
              <a:gd name="T32" fmla="*/ 168 w 176"/>
              <a:gd name="T33" fmla="*/ 16 h 176"/>
              <a:gd name="T34" fmla="*/ 168 w 176"/>
              <a:gd name="T35" fmla="*/ 160 h 176"/>
              <a:gd name="T36" fmla="*/ 124 w 176"/>
              <a:gd name="T37" fmla="*/ 36 h 176"/>
              <a:gd name="T38" fmla="*/ 123 w 176"/>
              <a:gd name="T39" fmla="*/ 36 h 176"/>
              <a:gd name="T40" fmla="*/ 123 w 176"/>
              <a:gd name="T41" fmla="*/ 36 h 176"/>
              <a:gd name="T42" fmla="*/ 94 w 176"/>
              <a:gd name="T43" fmla="*/ 32 h 176"/>
              <a:gd name="T44" fmla="*/ 92 w 176"/>
              <a:gd name="T45" fmla="*/ 32 h 176"/>
              <a:gd name="T46" fmla="*/ 92 w 176"/>
              <a:gd name="T47" fmla="*/ 32 h 176"/>
              <a:gd name="T48" fmla="*/ 91 w 176"/>
              <a:gd name="T49" fmla="*/ 32 h 176"/>
              <a:gd name="T50" fmla="*/ 91 w 176"/>
              <a:gd name="T51" fmla="*/ 32 h 176"/>
              <a:gd name="T52" fmla="*/ 88 w 176"/>
              <a:gd name="T53" fmla="*/ 36 h 176"/>
              <a:gd name="T54" fmla="*/ 88 w 176"/>
              <a:gd name="T55" fmla="*/ 108 h 176"/>
              <a:gd name="T56" fmla="*/ 76 w 176"/>
              <a:gd name="T57" fmla="*/ 104 h 176"/>
              <a:gd name="T58" fmla="*/ 68 w 176"/>
              <a:gd name="T59" fmla="*/ 104 h 176"/>
              <a:gd name="T60" fmla="*/ 48 w 176"/>
              <a:gd name="T61" fmla="*/ 124 h 176"/>
              <a:gd name="T62" fmla="*/ 68 w 176"/>
              <a:gd name="T63" fmla="*/ 144 h 176"/>
              <a:gd name="T64" fmla="*/ 76 w 176"/>
              <a:gd name="T65" fmla="*/ 144 h 176"/>
              <a:gd name="T66" fmla="*/ 96 w 176"/>
              <a:gd name="T67" fmla="*/ 124 h 176"/>
              <a:gd name="T68" fmla="*/ 96 w 176"/>
              <a:gd name="T69" fmla="*/ 64 h 176"/>
              <a:gd name="T70" fmla="*/ 122 w 176"/>
              <a:gd name="T71" fmla="*/ 68 h 176"/>
              <a:gd name="T72" fmla="*/ 124 w 176"/>
              <a:gd name="T73" fmla="*/ 68 h 176"/>
              <a:gd name="T74" fmla="*/ 124 w 176"/>
              <a:gd name="T75" fmla="*/ 68 h 176"/>
              <a:gd name="T76" fmla="*/ 125 w 176"/>
              <a:gd name="T77" fmla="*/ 68 h 176"/>
              <a:gd name="T78" fmla="*/ 125 w 176"/>
              <a:gd name="T79" fmla="*/ 68 h 176"/>
              <a:gd name="T80" fmla="*/ 128 w 176"/>
              <a:gd name="T81" fmla="*/ 64 h 176"/>
              <a:gd name="T82" fmla="*/ 128 w 176"/>
              <a:gd name="T83" fmla="*/ 40 h 176"/>
              <a:gd name="T84" fmla="*/ 124 w 176"/>
              <a:gd name="T85" fmla="*/ 36 h 176"/>
              <a:gd name="T86" fmla="*/ 76 w 176"/>
              <a:gd name="T87" fmla="*/ 136 h 176"/>
              <a:gd name="T88" fmla="*/ 68 w 176"/>
              <a:gd name="T89" fmla="*/ 136 h 176"/>
              <a:gd name="T90" fmla="*/ 56 w 176"/>
              <a:gd name="T91" fmla="*/ 124 h 176"/>
              <a:gd name="T92" fmla="*/ 68 w 176"/>
              <a:gd name="T93" fmla="*/ 112 h 176"/>
              <a:gd name="T94" fmla="*/ 76 w 176"/>
              <a:gd name="T95" fmla="*/ 112 h 176"/>
              <a:gd name="T96" fmla="*/ 88 w 176"/>
              <a:gd name="T97" fmla="*/ 124 h 176"/>
              <a:gd name="T98" fmla="*/ 76 w 176"/>
              <a:gd name="T99" fmla="*/ 136 h 176"/>
              <a:gd name="T100" fmla="*/ 120 w 176"/>
              <a:gd name="T101" fmla="*/ 60 h 176"/>
              <a:gd name="T102" fmla="*/ 96 w 176"/>
              <a:gd name="T103" fmla="*/ 57 h 176"/>
              <a:gd name="T104" fmla="*/ 96 w 176"/>
              <a:gd name="T105" fmla="*/ 40 h 176"/>
              <a:gd name="T106" fmla="*/ 120 w 176"/>
              <a:gd name="T107" fmla="*/ 43 h 176"/>
              <a:gd name="T108" fmla="*/ 120 w 176"/>
              <a:gd name="T109" fmla="*/ 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6" h="176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124" y="36"/>
                </a:moveTo>
                <a:cubicBezTo>
                  <a:pt x="124" y="36"/>
                  <a:pt x="124" y="36"/>
                  <a:pt x="123" y="3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94" y="32"/>
                  <a:pt x="94" y="32"/>
                  <a:pt x="94" y="32"/>
                </a:cubicBezTo>
                <a:cubicBezTo>
                  <a:pt x="93" y="32"/>
                  <a:pt x="93" y="32"/>
                  <a:pt x="92" y="32"/>
                </a:cubicBezTo>
                <a:cubicBezTo>
                  <a:pt x="92" y="32"/>
                  <a:pt x="92" y="32"/>
                  <a:pt x="92" y="32"/>
                </a:cubicBezTo>
                <a:cubicBezTo>
                  <a:pt x="91" y="32"/>
                  <a:pt x="91" y="32"/>
                  <a:pt x="91" y="32"/>
                </a:cubicBezTo>
                <a:cubicBezTo>
                  <a:pt x="91" y="32"/>
                  <a:pt x="91" y="32"/>
                  <a:pt x="91" y="32"/>
                </a:cubicBezTo>
                <a:cubicBezTo>
                  <a:pt x="89" y="32"/>
                  <a:pt x="88" y="34"/>
                  <a:pt x="88" y="36"/>
                </a:cubicBezTo>
                <a:cubicBezTo>
                  <a:pt x="88" y="108"/>
                  <a:pt x="88" y="108"/>
                  <a:pt x="88" y="108"/>
                </a:cubicBezTo>
                <a:cubicBezTo>
                  <a:pt x="85" y="106"/>
                  <a:pt x="81" y="104"/>
                  <a:pt x="76" y="104"/>
                </a:cubicBezTo>
                <a:cubicBezTo>
                  <a:pt x="68" y="104"/>
                  <a:pt x="68" y="104"/>
                  <a:pt x="68" y="104"/>
                </a:cubicBezTo>
                <a:cubicBezTo>
                  <a:pt x="57" y="104"/>
                  <a:pt x="48" y="113"/>
                  <a:pt x="48" y="124"/>
                </a:cubicBezTo>
                <a:cubicBezTo>
                  <a:pt x="48" y="135"/>
                  <a:pt x="57" y="144"/>
                  <a:pt x="68" y="144"/>
                </a:cubicBezTo>
                <a:cubicBezTo>
                  <a:pt x="76" y="144"/>
                  <a:pt x="76" y="144"/>
                  <a:pt x="76" y="144"/>
                </a:cubicBezTo>
                <a:cubicBezTo>
                  <a:pt x="87" y="144"/>
                  <a:pt x="96" y="135"/>
                  <a:pt x="96" y="124"/>
                </a:cubicBezTo>
                <a:cubicBezTo>
                  <a:pt x="96" y="64"/>
                  <a:pt x="96" y="64"/>
                  <a:pt x="96" y="64"/>
                </a:cubicBezTo>
                <a:cubicBezTo>
                  <a:pt x="122" y="68"/>
                  <a:pt x="122" y="68"/>
                  <a:pt x="122" y="68"/>
                </a:cubicBezTo>
                <a:cubicBezTo>
                  <a:pt x="123" y="68"/>
                  <a:pt x="123" y="68"/>
                  <a:pt x="124" y="68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5" y="68"/>
                  <a:pt x="125" y="68"/>
                  <a:pt x="125" y="68"/>
                </a:cubicBezTo>
                <a:cubicBezTo>
                  <a:pt x="125" y="68"/>
                  <a:pt x="125" y="68"/>
                  <a:pt x="125" y="68"/>
                </a:cubicBezTo>
                <a:cubicBezTo>
                  <a:pt x="127" y="68"/>
                  <a:pt x="128" y="66"/>
                  <a:pt x="128" y="64"/>
                </a:cubicBezTo>
                <a:cubicBezTo>
                  <a:pt x="128" y="40"/>
                  <a:pt x="128" y="40"/>
                  <a:pt x="128" y="40"/>
                </a:cubicBezTo>
                <a:cubicBezTo>
                  <a:pt x="128" y="38"/>
                  <a:pt x="126" y="36"/>
                  <a:pt x="124" y="36"/>
                </a:cubicBezTo>
                <a:moveTo>
                  <a:pt x="76" y="136"/>
                </a:moveTo>
                <a:cubicBezTo>
                  <a:pt x="68" y="136"/>
                  <a:pt x="68" y="136"/>
                  <a:pt x="68" y="136"/>
                </a:cubicBezTo>
                <a:cubicBezTo>
                  <a:pt x="61" y="136"/>
                  <a:pt x="56" y="131"/>
                  <a:pt x="56" y="124"/>
                </a:cubicBezTo>
                <a:cubicBezTo>
                  <a:pt x="56" y="117"/>
                  <a:pt x="61" y="112"/>
                  <a:pt x="68" y="112"/>
                </a:cubicBezTo>
                <a:cubicBezTo>
                  <a:pt x="76" y="112"/>
                  <a:pt x="76" y="112"/>
                  <a:pt x="76" y="112"/>
                </a:cubicBezTo>
                <a:cubicBezTo>
                  <a:pt x="83" y="112"/>
                  <a:pt x="88" y="117"/>
                  <a:pt x="88" y="124"/>
                </a:cubicBezTo>
                <a:cubicBezTo>
                  <a:pt x="88" y="131"/>
                  <a:pt x="83" y="136"/>
                  <a:pt x="76" y="136"/>
                </a:cubicBezTo>
                <a:moveTo>
                  <a:pt x="120" y="60"/>
                </a:moveTo>
                <a:cubicBezTo>
                  <a:pt x="96" y="57"/>
                  <a:pt x="96" y="57"/>
                  <a:pt x="96" y="57"/>
                </a:cubicBezTo>
                <a:cubicBezTo>
                  <a:pt x="96" y="40"/>
                  <a:pt x="96" y="40"/>
                  <a:pt x="96" y="40"/>
                </a:cubicBezTo>
                <a:cubicBezTo>
                  <a:pt x="120" y="43"/>
                  <a:pt x="120" y="43"/>
                  <a:pt x="120" y="43"/>
                </a:cubicBezTo>
                <a:lnTo>
                  <a:pt x="120" y="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53" name="Freeform 398">
            <a:extLst>
              <a:ext uri="{FF2B5EF4-FFF2-40B4-BE49-F238E27FC236}">
                <a16:creationId xmlns:a16="http://schemas.microsoft.com/office/drawing/2014/main" id="{9D3D288F-9FC0-4FC5-8845-6B093E3023B6}"/>
              </a:ext>
            </a:extLst>
          </p:cNvPr>
          <p:cNvSpPr>
            <a:spLocks noEditPoints="1"/>
          </p:cNvSpPr>
          <p:nvPr/>
        </p:nvSpPr>
        <p:spPr bwMode="auto">
          <a:xfrm>
            <a:off x="-10363627" y="3378207"/>
            <a:ext cx="600075" cy="600075"/>
          </a:xfrm>
          <a:custGeom>
            <a:avLst/>
            <a:gdLst>
              <a:gd name="T0" fmla="*/ 84 w 176"/>
              <a:gd name="T1" fmla="*/ 56 h 176"/>
              <a:gd name="T2" fmla="*/ 84 w 176"/>
              <a:gd name="T3" fmla="*/ 48 h 176"/>
              <a:gd name="T4" fmla="*/ 32 w 176"/>
              <a:gd name="T5" fmla="*/ 52 h 176"/>
              <a:gd name="T6" fmla="*/ 88 w 176"/>
              <a:gd name="T7" fmla="*/ 84 h 176"/>
              <a:gd name="T8" fmla="*/ 36 w 176"/>
              <a:gd name="T9" fmla="*/ 80 h 176"/>
              <a:gd name="T10" fmla="*/ 36 w 176"/>
              <a:gd name="T11" fmla="*/ 88 h 176"/>
              <a:gd name="T12" fmla="*/ 88 w 176"/>
              <a:gd name="T13" fmla="*/ 84 h 176"/>
              <a:gd name="T14" fmla="*/ 84 w 176"/>
              <a:gd name="T15" fmla="*/ 72 h 176"/>
              <a:gd name="T16" fmla="*/ 84 w 176"/>
              <a:gd name="T17" fmla="*/ 64 h 176"/>
              <a:gd name="T18" fmla="*/ 32 w 176"/>
              <a:gd name="T19" fmla="*/ 68 h 176"/>
              <a:gd name="T20" fmla="*/ 160 w 176"/>
              <a:gd name="T21" fmla="*/ 0 h 176"/>
              <a:gd name="T22" fmla="*/ 0 w 176"/>
              <a:gd name="T23" fmla="*/ 16 h 176"/>
              <a:gd name="T24" fmla="*/ 16 w 176"/>
              <a:gd name="T25" fmla="*/ 176 h 176"/>
              <a:gd name="T26" fmla="*/ 176 w 176"/>
              <a:gd name="T27" fmla="*/ 160 h 176"/>
              <a:gd name="T28" fmla="*/ 160 w 176"/>
              <a:gd name="T29" fmla="*/ 0 h 176"/>
              <a:gd name="T30" fmla="*/ 160 w 176"/>
              <a:gd name="T31" fmla="*/ 168 h 176"/>
              <a:gd name="T32" fmla="*/ 8 w 176"/>
              <a:gd name="T33" fmla="*/ 160 h 176"/>
              <a:gd name="T34" fmla="*/ 16 w 176"/>
              <a:gd name="T35" fmla="*/ 8 h 176"/>
              <a:gd name="T36" fmla="*/ 168 w 176"/>
              <a:gd name="T37" fmla="*/ 16 h 176"/>
              <a:gd name="T38" fmla="*/ 148 w 176"/>
              <a:gd name="T39" fmla="*/ 36 h 176"/>
              <a:gd name="T40" fmla="*/ 147 w 176"/>
              <a:gd name="T41" fmla="*/ 36 h 176"/>
              <a:gd name="T42" fmla="*/ 116 w 176"/>
              <a:gd name="T43" fmla="*/ 32 h 176"/>
              <a:gd name="T44" fmla="*/ 115 w 176"/>
              <a:gd name="T45" fmla="*/ 32 h 176"/>
              <a:gd name="T46" fmla="*/ 112 w 176"/>
              <a:gd name="T47" fmla="*/ 36 h 176"/>
              <a:gd name="T48" fmla="*/ 100 w 176"/>
              <a:gd name="T49" fmla="*/ 104 h 176"/>
              <a:gd name="T50" fmla="*/ 72 w 176"/>
              <a:gd name="T51" fmla="*/ 124 h 176"/>
              <a:gd name="T52" fmla="*/ 100 w 176"/>
              <a:gd name="T53" fmla="*/ 144 h 176"/>
              <a:gd name="T54" fmla="*/ 120 w 176"/>
              <a:gd name="T55" fmla="*/ 64 h 176"/>
              <a:gd name="T56" fmla="*/ 148 w 176"/>
              <a:gd name="T57" fmla="*/ 68 h 176"/>
              <a:gd name="T58" fmla="*/ 149 w 176"/>
              <a:gd name="T59" fmla="*/ 68 h 176"/>
              <a:gd name="T60" fmla="*/ 152 w 176"/>
              <a:gd name="T61" fmla="*/ 64 h 176"/>
              <a:gd name="T62" fmla="*/ 148 w 176"/>
              <a:gd name="T63" fmla="*/ 36 h 176"/>
              <a:gd name="T64" fmla="*/ 92 w 176"/>
              <a:gd name="T65" fmla="*/ 136 h 176"/>
              <a:gd name="T66" fmla="*/ 92 w 176"/>
              <a:gd name="T67" fmla="*/ 112 h 176"/>
              <a:gd name="T68" fmla="*/ 112 w 176"/>
              <a:gd name="T69" fmla="*/ 124 h 176"/>
              <a:gd name="T70" fmla="*/ 144 w 176"/>
              <a:gd name="T71" fmla="*/ 60 h 176"/>
              <a:gd name="T72" fmla="*/ 120 w 176"/>
              <a:gd name="T73" fmla="*/ 40 h 176"/>
              <a:gd name="T74" fmla="*/ 144 w 176"/>
              <a:gd name="T75" fmla="*/ 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76">
                <a:moveTo>
                  <a:pt x="36" y="56"/>
                </a:moveTo>
                <a:cubicBezTo>
                  <a:pt x="84" y="56"/>
                  <a:pt x="84" y="56"/>
                  <a:pt x="84" y="56"/>
                </a:cubicBezTo>
                <a:cubicBezTo>
                  <a:pt x="86" y="56"/>
                  <a:pt x="88" y="54"/>
                  <a:pt x="88" y="52"/>
                </a:cubicBezTo>
                <a:cubicBezTo>
                  <a:pt x="88" y="50"/>
                  <a:pt x="86" y="48"/>
                  <a:pt x="84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4" y="48"/>
                  <a:pt x="32" y="50"/>
                  <a:pt x="32" y="52"/>
                </a:cubicBezTo>
                <a:cubicBezTo>
                  <a:pt x="32" y="54"/>
                  <a:pt x="34" y="56"/>
                  <a:pt x="36" y="56"/>
                </a:cubicBezTo>
                <a:moveTo>
                  <a:pt x="88" y="84"/>
                </a:moveTo>
                <a:cubicBezTo>
                  <a:pt x="88" y="82"/>
                  <a:pt x="86" y="80"/>
                  <a:pt x="84" y="80"/>
                </a:cubicBezTo>
                <a:cubicBezTo>
                  <a:pt x="36" y="80"/>
                  <a:pt x="36" y="80"/>
                  <a:pt x="36" y="80"/>
                </a:cubicBezTo>
                <a:cubicBezTo>
                  <a:pt x="34" y="80"/>
                  <a:pt x="32" y="82"/>
                  <a:pt x="32" y="84"/>
                </a:cubicBezTo>
                <a:cubicBezTo>
                  <a:pt x="32" y="86"/>
                  <a:pt x="34" y="88"/>
                  <a:pt x="36" y="88"/>
                </a:cubicBezTo>
                <a:cubicBezTo>
                  <a:pt x="84" y="88"/>
                  <a:pt x="84" y="88"/>
                  <a:pt x="84" y="88"/>
                </a:cubicBezTo>
                <a:cubicBezTo>
                  <a:pt x="86" y="88"/>
                  <a:pt x="88" y="86"/>
                  <a:pt x="88" y="84"/>
                </a:cubicBezTo>
                <a:moveTo>
                  <a:pt x="36" y="72"/>
                </a:moveTo>
                <a:cubicBezTo>
                  <a:pt x="84" y="72"/>
                  <a:pt x="84" y="72"/>
                  <a:pt x="84" y="72"/>
                </a:cubicBezTo>
                <a:cubicBezTo>
                  <a:pt x="86" y="72"/>
                  <a:pt x="88" y="70"/>
                  <a:pt x="88" y="68"/>
                </a:cubicBezTo>
                <a:cubicBezTo>
                  <a:pt x="88" y="66"/>
                  <a:pt x="86" y="64"/>
                  <a:pt x="84" y="64"/>
                </a:cubicBezTo>
                <a:cubicBezTo>
                  <a:pt x="36" y="64"/>
                  <a:pt x="36" y="64"/>
                  <a:pt x="36" y="64"/>
                </a:cubicBezTo>
                <a:cubicBezTo>
                  <a:pt x="34" y="64"/>
                  <a:pt x="32" y="66"/>
                  <a:pt x="32" y="68"/>
                </a:cubicBezTo>
                <a:cubicBezTo>
                  <a:pt x="32" y="70"/>
                  <a:pt x="34" y="72"/>
                  <a:pt x="36" y="72"/>
                </a:cubicBezTo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148" y="36"/>
                </a:moveTo>
                <a:cubicBezTo>
                  <a:pt x="148" y="36"/>
                  <a:pt x="148" y="36"/>
                  <a:pt x="147" y="36"/>
                </a:cubicBezTo>
                <a:cubicBezTo>
                  <a:pt x="147" y="36"/>
                  <a:pt x="147" y="36"/>
                  <a:pt x="147" y="36"/>
                </a:cubicBezTo>
                <a:cubicBezTo>
                  <a:pt x="118" y="32"/>
                  <a:pt x="118" y="32"/>
                  <a:pt x="118" y="32"/>
                </a:cubicBezTo>
                <a:cubicBezTo>
                  <a:pt x="117" y="32"/>
                  <a:pt x="117" y="32"/>
                  <a:pt x="116" y="32"/>
                </a:cubicBezTo>
                <a:cubicBezTo>
                  <a:pt x="116" y="32"/>
                  <a:pt x="116" y="32"/>
                  <a:pt x="116" y="32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3" y="32"/>
                  <a:pt x="112" y="34"/>
                  <a:pt x="112" y="36"/>
                </a:cubicBezTo>
                <a:cubicBezTo>
                  <a:pt x="112" y="108"/>
                  <a:pt x="112" y="108"/>
                  <a:pt x="112" y="108"/>
                </a:cubicBezTo>
                <a:cubicBezTo>
                  <a:pt x="109" y="106"/>
                  <a:pt x="105" y="104"/>
                  <a:pt x="100" y="104"/>
                </a:cubicBezTo>
                <a:cubicBezTo>
                  <a:pt x="92" y="104"/>
                  <a:pt x="92" y="104"/>
                  <a:pt x="92" y="104"/>
                </a:cubicBezTo>
                <a:cubicBezTo>
                  <a:pt x="81" y="104"/>
                  <a:pt x="72" y="113"/>
                  <a:pt x="72" y="124"/>
                </a:cubicBezTo>
                <a:cubicBezTo>
                  <a:pt x="72" y="135"/>
                  <a:pt x="81" y="144"/>
                  <a:pt x="92" y="144"/>
                </a:cubicBezTo>
                <a:cubicBezTo>
                  <a:pt x="100" y="144"/>
                  <a:pt x="100" y="144"/>
                  <a:pt x="100" y="144"/>
                </a:cubicBezTo>
                <a:cubicBezTo>
                  <a:pt x="111" y="144"/>
                  <a:pt x="120" y="135"/>
                  <a:pt x="120" y="124"/>
                </a:cubicBezTo>
                <a:cubicBezTo>
                  <a:pt x="120" y="64"/>
                  <a:pt x="120" y="64"/>
                  <a:pt x="120" y="64"/>
                </a:cubicBezTo>
                <a:cubicBezTo>
                  <a:pt x="146" y="68"/>
                  <a:pt x="146" y="68"/>
                  <a:pt x="146" y="68"/>
                </a:cubicBezTo>
                <a:cubicBezTo>
                  <a:pt x="147" y="68"/>
                  <a:pt x="147" y="68"/>
                  <a:pt x="148" y="68"/>
                </a:cubicBezTo>
                <a:cubicBezTo>
                  <a:pt x="148" y="68"/>
                  <a:pt x="148" y="68"/>
                  <a:pt x="148" y="68"/>
                </a:cubicBezTo>
                <a:cubicBezTo>
                  <a:pt x="149" y="68"/>
                  <a:pt x="149" y="68"/>
                  <a:pt x="149" y="68"/>
                </a:cubicBezTo>
                <a:cubicBezTo>
                  <a:pt x="149" y="68"/>
                  <a:pt x="149" y="68"/>
                  <a:pt x="149" y="68"/>
                </a:cubicBezTo>
                <a:cubicBezTo>
                  <a:pt x="151" y="68"/>
                  <a:pt x="152" y="66"/>
                  <a:pt x="152" y="64"/>
                </a:cubicBezTo>
                <a:cubicBezTo>
                  <a:pt x="152" y="40"/>
                  <a:pt x="152" y="40"/>
                  <a:pt x="152" y="40"/>
                </a:cubicBezTo>
                <a:cubicBezTo>
                  <a:pt x="152" y="38"/>
                  <a:pt x="150" y="36"/>
                  <a:pt x="148" y="36"/>
                </a:cubicBezTo>
                <a:moveTo>
                  <a:pt x="100" y="136"/>
                </a:moveTo>
                <a:cubicBezTo>
                  <a:pt x="92" y="136"/>
                  <a:pt x="92" y="136"/>
                  <a:pt x="92" y="136"/>
                </a:cubicBezTo>
                <a:cubicBezTo>
                  <a:pt x="85" y="136"/>
                  <a:pt x="80" y="131"/>
                  <a:pt x="80" y="124"/>
                </a:cubicBezTo>
                <a:cubicBezTo>
                  <a:pt x="80" y="117"/>
                  <a:pt x="85" y="112"/>
                  <a:pt x="92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7" y="112"/>
                  <a:pt x="112" y="117"/>
                  <a:pt x="112" y="124"/>
                </a:cubicBezTo>
                <a:cubicBezTo>
                  <a:pt x="112" y="131"/>
                  <a:pt x="107" y="136"/>
                  <a:pt x="100" y="136"/>
                </a:cubicBezTo>
                <a:moveTo>
                  <a:pt x="144" y="60"/>
                </a:moveTo>
                <a:cubicBezTo>
                  <a:pt x="120" y="57"/>
                  <a:pt x="120" y="57"/>
                  <a:pt x="120" y="57"/>
                </a:cubicBezTo>
                <a:cubicBezTo>
                  <a:pt x="120" y="40"/>
                  <a:pt x="120" y="40"/>
                  <a:pt x="120" y="40"/>
                </a:cubicBezTo>
                <a:cubicBezTo>
                  <a:pt x="144" y="43"/>
                  <a:pt x="144" y="43"/>
                  <a:pt x="144" y="43"/>
                </a:cubicBezTo>
                <a:lnTo>
                  <a:pt x="144" y="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54" name="Freeform 399">
            <a:extLst>
              <a:ext uri="{FF2B5EF4-FFF2-40B4-BE49-F238E27FC236}">
                <a16:creationId xmlns:a16="http://schemas.microsoft.com/office/drawing/2014/main" id="{0070B02D-B6BB-47E2-B2E9-A31C79D9D61F}"/>
              </a:ext>
            </a:extLst>
          </p:cNvPr>
          <p:cNvSpPr>
            <a:spLocks noEditPoints="1"/>
          </p:cNvSpPr>
          <p:nvPr/>
        </p:nvSpPr>
        <p:spPr bwMode="auto">
          <a:xfrm>
            <a:off x="-9219040" y="3378207"/>
            <a:ext cx="600075" cy="600075"/>
          </a:xfrm>
          <a:custGeom>
            <a:avLst/>
            <a:gdLst>
              <a:gd name="T0" fmla="*/ 140 w 176"/>
              <a:gd name="T1" fmla="*/ 24 h 176"/>
              <a:gd name="T2" fmla="*/ 139 w 176"/>
              <a:gd name="T3" fmla="*/ 24 h 176"/>
              <a:gd name="T4" fmla="*/ 139 w 176"/>
              <a:gd name="T5" fmla="*/ 24 h 176"/>
              <a:gd name="T6" fmla="*/ 67 w 176"/>
              <a:gd name="T7" fmla="*/ 40 h 176"/>
              <a:gd name="T8" fmla="*/ 67 w 176"/>
              <a:gd name="T9" fmla="*/ 40 h 176"/>
              <a:gd name="T10" fmla="*/ 64 w 176"/>
              <a:gd name="T11" fmla="*/ 44 h 176"/>
              <a:gd name="T12" fmla="*/ 64 w 176"/>
              <a:gd name="T13" fmla="*/ 116 h 176"/>
              <a:gd name="T14" fmla="*/ 52 w 176"/>
              <a:gd name="T15" fmla="*/ 112 h 176"/>
              <a:gd name="T16" fmla="*/ 44 w 176"/>
              <a:gd name="T17" fmla="*/ 112 h 176"/>
              <a:gd name="T18" fmla="*/ 24 w 176"/>
              <a:gd name="T19" fmla="*/ 132 h 176"/>
              <a:gd name="T20" fmla="*/ 44 w 176"/>
              <a:gd name="T21" fmla="*/ 152 h 176"/>
              <a:gd name="T22" fmla="*/ 52 w 176"/>
              <a:gd name="T23" fmla="*/ 152 h 176"/>
              <a:gd name="T24" fmla="*/ 72 w 176"/>
              <a:gd name="T25" fmla="*/ 132 h 176"/>
              <a:gd name="T26" fmla="*/ 72 w 176"/>
              <a:gd name="T27" fmla="*/ 71 h 176"/>
              <a:gd name="T28" fmla="*/ 136 w 176"/>
              <a:gd name="T29" fmla="*/ 57 h 176"/>
              <a:gd name="T30" fmla="*/ 136 w 176"/>
              <a:gd name="T31" fmla="*/ 100 h 176"/>
              <a:gd name="T32" fmla="*/ 124 w 176"/>
              <a:gd name="T33" fmla="*/ 96 h 176"/>
              <a:gd name="T34" fmla="*/ 116 w 176"/>
              <a:gd name="T35" fmla="*/ 96 h 176"/>
              <a:gd name="T36" fmla="*/ 96 w 176"/>
              <a:gd name="T37" fmla="*/ 116 h 176"/>
              <a:gd name="T38" fmla="*/ 116 w 176"/>
              <a:gd name="T39" fmla="*/ 136 h 176"/>
              <a:gd name="T40" fmla="*/ 124 w 176"/>
              <a:gd name="T41" fmla="*/ 136 h 176"/>
              <a:gd name="T42" fmla="*/ 144 w 176"/>
              <a:gd name="T43" fmla="*/ 116 h 176"/>
              <a:gd name="T44" fmla="*/ 144 w 176"/>
              <a:gd name="T45" fmla="*/ 28 h 176"/>
              <a:gd name="T46" fmla="*/ 140 w 176"/>
              <a:gd name="T47" fmla="*/ 24 h 176"/>
              <a:gd name="T48" fmla="*/ 52 w 176"/>
              <a:gd name="T49" fmla="*/ 144 h 176"/>
              <a:gd name="T50" fmla="*/ 44 w 176"/>
              <a:gd name="T51" fmla="*/ 144 h 176"/>
              <a:gd name="T52" fmla="*/ 32 w 176"/>
              <a:gd name="T53" fmla="*/ 132 h 176"/>
              <a:gd name="T54" fmla="*/ 44 w 176"/>
              <a:gd name="T55" fmla="*/ 120 h 176"/>
              <a:gd name="T56" fmla="*/ 52 w 176"/>
              <a:gd name="T57" fmla="*/ 120 h 176"/>
              <a:gd name="T58" fmla="*/ 64 w 176"/>
              <a:gd name="T59" fmla="*/ 132 h 176"/>
              <a:gd name="T60" fmla="*/ 52 w 176"/>
              <a:gd name="T61" fmla="*/ 144 h 176"/>
              <a:gd name="T62" fmla="*/ 124 w 176"/>
              <a:gd name="T63" fmla="*/ 128 h 176"/>
              <a:gd name="T64" fmla="*/ 116 w 176"/>
              <a:gd name="T65" fmla="*/ 128 h 176"/>
              <a:gd name="T66" fmla="*/ 104 w 176"/>
              <a:gd name="T67" fmla="*/ 116 h 176"/>
              <a:gd name="T68" fmla="*/ 116 w 176"/>
              <a:gd name="T69" fmla="*/ 104 h 176"/>
              <a:gd name="T70" fmla="*/ 124 w 176"/>
              <a:gd name="T71" fmla="*/ 104 h 176"/>
              <a:gd name="T72" fmla="*/ 136 w 176"/>
              <a:gd name="T73" fmla="*/ 116 h 176"/>
              <a:gd name="T74" fmla="*/ 124 w 176"/>
              <a:gd name="T75" fmla="*/ 128 h 176"/>
              <a:gd name="T76" fmla="*/ 136 w 176"/>
              <a:gd name="T77" fmla="*/ 49 h 176"/>
              <a:gd name="T78" fmla="*/ 72 w 176"/>
              <a:gd name="T79" fmla="*/ 63 h 176"/>
              <a:gd name="T80" fmla="*/ 72 w 176"/>
              <a:gd name="T81" fmla="*/ 47 h 176"/>
              <a:gd name="T82" fmla="*/ 136 w 176"/>
              <a:gd name="T83" fmla="*/ 33 h 176"/>
              <a:gd name="T84" fmla="*/ 136 w 176"/>
              <a:gd name="T85" fmla="*/ 49 h 176"/>
              <a:gd name="T86" fmla="*/ 160 w 176"/>
              <a:gd name="T87" fmla="*/ 0 h 176"/>
              <a:gd name="T88" fmla="*/ 16 w 176"/>
              <a:gd name="T89" fmla="*/ 0 h 176"/>
              <a:gd name="T90" fmla="*/ 0 w 176"/>
              <a:gd name="T91" fmla="*/ 16 h 176"/>
              <a:gd name="T92" fmla="*/ 0 w 176"/>
              <a:gd name="T93" fmla="*/ 160 h 176"/>
              <a:gd name="T94" fmla="*/ 16 w 176"/>
              <a:gd name="T95" fmla="*/ 176 h 176"/>
              <a:gd name="T96" fmla="*/ 160 w 176"/>
              <a:gd name="T97" fmla="*/ 176 h 176"/>
              <a:gd name="T98" fmla="*/ 176 w 176"/>
              <a:gd name="T99" fmla="*/ 160 h 176"/>
              <a:gd name="T100" fmla="*/ 176 w 176"/>
              <a:gd name="T101" fmla="*/ 16 h 176"/>
              <a:gd name="T102" fmla="*/ 160 w 176"/>
              <a:gd name="T103" fmla="*/ 0 h 176"/>
              <a:gd name="T104" fmla="*/ 168 w 176"/>
              <a:gd name="T105" fmla="*/ 160 h 176"/>
              <a:gd name="T106" fmla="*/ 160 w 176"/>
              <a:gd name="T107" fmla="*/ 168 h 176"/>
              <a:gd name="T108" fmla="*/ 16 w 176"/>
              <a:gd name="T109" fmla="*/ 168 h 176"/>
              <a:gd name="T110" fmla="*/ 8 w 176"/>
              <a:gd name="T111" fmla="*/ 160 h 176"/>
              <a:gd name="T112" fmla="*/ 8 w 176"/>
              <a:gd name="T113" fmla="*/ 16 h 176"/>
              <a:gd name="T114" fmla="*/ 16 w 176"/>
              <a:gd name="T115" fmla="*/ 8 h 176"/>
              <a:gd name="T116" fmla="*/ 160 w 176"/>
              <a:gd name="T117" fmla="*/ 8 h 176"/>
              <a:gd name="T118" fmla="*/ 168 w 176"/>
              <a:gd name="T119" fmla="*/ 16 h 176"/>
              <a:gd name="T120" fmla="*/ 168 w 176"/>
              <a:gd name="T121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" h="176">
                <a:moveTo>
                  <a:pt x="140" y="24"/>
                </a:moveTo>
                <a:cubicBezTo>
                  <a:pt x="140" y="24"/>
                  <a:pt x="139" y="24"/>
                  <a:pt x="139" y="24"/>
                </a:cubicBezTo>
                <a:cubicBezTo>
                  <a:pt x="139" y="24"/>
                  <a:pt x="139" y="24"/>
                  <a:pt x="139" y="24"/>
                </a:cubicBezTo>
                <a:cubicBezTo>
                  <a:pt x="67" y="40"/>
                  <a:pt x="67" y="40"/>
                  <a:pt x="67" y="40"/>
                </a:cubicBezTo>
                <a:cubicBezTo>
                  <a:pt x="67" y="40"/>
                  <a:pt x="67" y="40"/>
                  <a:pt x="67" y="40"/>
                </a:cubicBezTo>
                <a:cubicBezTo>
                  <a:pt x="65" y="41"/>
                  <a:pt x="64" y="42"/>
                  <a:pt x="64" y="44"/>
                </a:cubicBezTo>
                <a:cubicBezTo>
                  <a:pt x="64" y="116"/>
                  <a:pt x="64" y="116"/>
                  <a:pt x="64" y="116"/>
                </a:cubicBezTo>
                <a:cubicBezTo>
                  <a:pt x="61" y="114"/>
                  <a:pt x="57" y="112"/>
                  <a:pt x="52" y="112"/>
                </a:cubicBezTo>
                <a:cubicBezTo>
                  <a:pt x="44" y="112"/>
                  <a:pt x="44" y="112"/>
                  <a:pt x="44" y="112"/>
                </a:cubicBezTo>
                <a:cubicBezTo>
                  <a:pt x="33" y="112"/>
                  <a:pt x="24" y="121"/>
                  <a:pt x="24" y="132"/>
                </a:cubicBezTo>
                <a:cubicBezTo>
                  <a:pt x="24" y="143"/>
                  <a:pt x="33" y="152"/>
                  <a:pt x="44" y="152"/>
                </a:cubicBezTo>
                <a:cubicBezTo>
                  <a:pt x="52" y="152"/>
                  <a:pt x="52" y="152"/>
                  <a:pt x="52" y="152"/>
                </a:cubicBezTo>
                <a:cubicBezTo>
                  <a:pt x="63" y="152"/>
                  <a:pt x="72" y="143"/>
                  <a:pt x="72" y="132"/>
                </a:cubicBezTo>
                <a:cubicBezTo>
                  <a:pt x="72" y="71"/>
                  <a:pt x="72" y="71"/>
                  <a:pt x="72" y="71"/>
                </a:cubicBezTo>
                <a:cubicBezTo>
                  <a:pt x="136" y="57"/>
                  <a:pt x="136" y="57"/>
                  <a:pt x="136" y="57"/>
                </a:cubicBezTo>
                <a:cubicBezTo>
                  <a:pt x="136" y="100"/>
                  <a:pt x="136" y="100"/>
                  <a:pt x="136" y="100"/>
                </a:cubicBezTo>
                <a:cubicBezTo>
                  <a:pt x="133" y="98"/>
                  <a:pt x="129" y="96"/>
                  <a:pt x="124" y="96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05" y="96"/>
                  <a:pt x="96" y="105"/>
                  <a:pt x="96" y="116"/>
                </a:cubicBezTo>
                <a:cubicBezTo>
                  <a:pt x="96" y="127"/>
                  <a:pt x="105" y="136"/>
                  <a:pt x="116" y="136"/>
                </a:cubicBezTo>
                <a:cubicBezTo>
                  <a:pt x="124" y="136"/>
                  <a:pt x="124" y="136"/>
                  <a:pt x="124" y="136"/>
                </a:cubicBezTo>
                <a:cubicBezTo>
                  <a:pt x="135" y="136"/>
                  <a:pt x="144" y="127"/>
                  <a:pt x="144" y="116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144" y="26"/>
                  <a:pt x="142" y="24"/>
                  <a:pt x="140" y="24"/>
                </a:cubicBezTo>
                <a:moveTo>
                  <a:pt x="52" y="144"/>
                </a:moveTo>
                <a:cubicBezTo>
                  <a:pt x="44" y="144"/>
                  <a:pt x="44" y="144"/>
                  <a:pt x="44" y="144"/>
                </a:cubicBezTo>
                <a:cubicBezTo>
                  <a:pt x="37" y="144"/>
                  <a:pt x="32" y="139"/>
                  <a:pt x="32" y="132"/>
                </a:cubicBezTo>
                <a:cubicBezTo>
                  <a:pt x="32" y="125"/>
                  <a:pt x="37" y="120"/>
                  <a:pt x="44" y="120"/>
                </a:cubicBezTo>
                <a:cubicBezTo>
                  <a:pt x="52" y="120"/>
                  <a:pt x="52" y="120"/>
                  <a:pt x="52" y="120"/>
                </a:cubicBezTo>
                <a:cubicBezTo>
                  <a:pt x="59" y="120"/>
                  <a:pt x="64" y="125"/>
                  <a:pt x="64" y="132"/>
                </a:cubicBezTo>
                <a:cubicBezTo>
                  <a:pt x="64" y="139"/>
                  <a:pt x="59" y="144"/>
                  <a:pt x="52" y="144"/>
                </a:cubicBezTo>
                <a:moveTo>
                  <a:pt x="124" y="128"/>
                </a:moveTo>
                <a:cubicBezTo>
                  <a:pt x="116" y="128"/>
                  <a:pt x="116" y="128"/>
                  <a:pt x="116" y="128"/>
                </a:cubicBezTo>
                <a:cubicBezTo>
                  <a:pt x="109" y="128"/>
                  <a:pt x="104" y="123"/>
                  <a:pt x="104" y="116"/>
                </a:cubicBezTo>
                <a:cubicBezTo>
                  <a:pt x="104" y="109"/>
                  <a:pt x="109" y="104"/>
                  <a:pt x="116" y="104"/>
                </a:cubicBezTo>
                <a:cubicBezTo>
                  <a:pt x="124" y="104"/>
                  <a:pt x="124" y="104"/>
                  <a:pt x="124" y="104"/>
                </a:cubicBezTo>
                <a:cubicBezTo>
                  <a:pt x="131" y="104"/>
                  <a:pt x="136" y="109"/>
                  <a:pt x="136" y="116"/>
                </a:cubicBezTo>
                <a:cubicBezTo>
                  <a:pt x="136" y="123"/>
                  <a:pt x="131" y="128"/>
                  <a:pt x="124" y="128"/>
                </a:cubicBezTo>
                <a:moveTo>
                  <a:pt x="136" y="49"/>
                </a:moveTo>
                <a:cubicBezTo>
                  <a:pt x="72" y="63"/>
                  <a:pt x="72" y="63"/>
                  <a:pt x="72" y="63"/>
                </a:cubicBezTo>
                <a:cubicBezTo>
                  <a:pt x="72" y="47"/>
                  <a:pt x="72" y="47"/>
                  <a:pt x="72" y="47"/>
                </a:cubicBezTo>
                <a:cubicBezTo>
                  <a:pt x="136" y="33"/>
                  <a:pt x="136" y="33"/>
                  <a:pt x="136" y="33"/>
                </a:cubicBezTo>
                <a:lnTo>
                  <a:pt x="136" y="49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55" name="Freeform 400">
            <a:extLst>
              <a:ext uri="{FF2B5EF4-FFF2-40B4-BE49-F238E27FC236}">
                <a16:creationId xmlns:a16="http://schemas.microsoft.com/office/drawing/2014/main" id="{116048EB-9320-46C9-80CF-3C69D26441B6}"/>
              </a:ext>
            </a:extLst>
          </p:cNvPr>
          <p:cNvSpPr>
            <a:spLocks noEditPoints="1"/>
          </p:cNvSpPr>
          <p:nvPr/>
        </p:nvSpPr>
        <p:spPr bwMode="auto">
          <a:xfrm>
            <a:off x="-8072865" y="3405194"/>
            <a:ext cx="600075" cy="544513"/>
          </a:xfrm>
          <a:custGeom>
            <a:avLst/>
            <a:gdLst>
              <a:gd name="T0" fmla="*/ 64 w 176"/>
              <a:gd name="T1" fmla="*/ 120 h 160"/>
              <a:gd name="T2" fmla="*/ 12 w 176"/>
              <a:gd name="T3" fmla="*/ 120 h 160"/>
              <a:gd name="T4" fmla="*/ 8 w 176"/>
              <a:gd name="T5" fmla="*/ 116 h 160"/>
              <a:gd name="T6" fmla="*/ 12 w 176"/>
              <a:gd name="T7" fmla="*/ 112 h 160"/>
              <a:gd name="T8" fmla="*/ 72 w 176"/>
              <a:gd name="T9" fmla="*/ 112 h 160"/>
              <a:gd name="T10" fmla="*/ 104 w 176"/>
              <a:gd name="T11" fmla="*/ 80 h 160"/>
              <a:gd name="T12" fmla="*/ 32 w 176"/>
              <a:gd name="T13" fmla="*/ 80 h 160"/>
              <a:gd name="T14" fmla="*/ 32 w 176"/>
              <a:gd name="T15" fmla="*/ 8 h 160"/>
              <a:gd name="T16" fmla="*/ 144 w 176"/>
              <a:gd name="T17" fmla="*/ 8 h 160"/>
              <a:gd name="T18" fmla="*/ 144 w 176"/>
              <a:gd name="T19" fmla="*/ 40 h 160"/>
              <a:gd name="T20" fmla="*/ 152 w 176"/>
              <a:gd name="T21" fmla="*/ 32 h 160"/>
              <a:gd name="T22" fmla="*/ 152 w 176"/>
              <a:gd name="T23" fmla="*/ 4 h 160"/>
              <a:gd name="T24" fmla="*/ 148 w 176"/>
              <a:gd name="T25" fmla="*/ 0 h 160"/>
              <a:gd name="T26" fmla="*/ 28 w 176"/>
              <a:gd name="T27" fmla="*/ 0 h 160"/>
              <a:gd name="T28" fmla="*/ 24 w 176"/>
              <a:gd name="T29" fmla="*/ 4 h 160"/>
              <a:gd name="T30" fmla="*/ 24 w 176"/>
              <a:gd name="T31" fmla="*/ 104 h 160"/>
              <a:gd name="T32" fmla="*/ 12 w 176"/>
              <a:gd name="T33" fmla="*/ 104 h 160"/>
              <a:gd name="T34" fmla="*/ 0 w 176"/>
              <a:gd name="T35" fmla="*/ 116 h 160"/>
              <a:gd name="T36" fmla="*/ 12 w 176"/>
              <a:gd name="T37" fmla="*/ 128 h 160"/>
              <a:gd name="T38" fmla="*/ 56 w 176"/>
              <a:gd name="T39" fmla="*/ 128 h 160"/>
              <a:gd name="T40" fmla="*/ 64 w 176"/>
              <a:gd name="T41" fmla="*/ 120 h 160"/>
              <a:gd name="T42" fmla="*/ 164 w 176"/>
              <a:gd name="T43" fmla="*/ 104 h 160"/>
              <a:gd name="T44" fmla="*/ 152 w 176"/>
              <a:gd name="T45" fmla="*/ 104 h 160"/>
              <a:gd name="T46" fmla="*/ 152 w 176"/>
              <a:gd name="T47" fmla="*/ 88 h 160"/>
              <a:gd name="T48" fmla="*/ 128 w 176"/>
              <a:gd name="T49" fmla="*/ 112 h 160"/>
              <a:gd name="T50" fmla="*/ 164 w 176"/>
              <a:gd name="T51" fmla="*/ 112 h 160"/>
              <a:gd name="T52" fmla="*/ 168 w 176"/>
              <a:gd name="T53" fmla="*/ 116 h 160"/>
              <a:gd name="T54" fmla="*/ 164 w 176"/>
              <a:gd name="T55" fmla="*/ 120 h 160"/>
              <a:gd name="T56" fmla="*/ 120 w 176"/>
              <a:gd name="T57" fmla="*/ 120 h 160"/>
              <a:gd name="T58" fmla="*/ 112 w 176"/>
              <a:gd name="T59" fmla="*/ 128 h 160"/>
              <a:gd name="T60" fmla="*/ 164 w 176"/>
              <a:gd name="T61" fmla="*/ 128 h 160"/>
              <a:gd name="T62" fmla="*/ 176 w 176"/>
              <a:gd name="T63" fmla="*/ 116 h 160"/>
              <a:gd name="T64" fmla="*/ 164 w 176"/>
              <a:gd name="T65" fmla="*/ 104 h 160"/>
              <a:gd name="T66" fmla="*/ 176 w 176"/>
              <a:gd name="T67" fmla="*/ 48 h 160"/>
              <a:gd name="T68" fmla="*/ 164 w 176"/>
              <a:gd name="T69" fmla="*/ 36 h 160"/>
              <a:gd name="T70" fmla="*/ 156 w 176"/>
              <a:gd name="T71" fmla="*/ 40 h 160"/>
              <a:gd name="T72" fmla="*/ 56 w 176"/>
              <a:gd name="T73" fmla="*/ 140 h 160"/>
              <a:gd name="T74" fmla="*/ 52 w 176"/>
              <a:gd name="T75" fmla="*/ 148 h 160"/>
              <a:gd name="T76" fmla="*/ 64 w 176"/>
              <a:gd name="T77" fmla="*/ 160 h 160"/>
              <a:gd name="T78" fmla="*/ 72 w 176"/>
              <a:gd name="T79" fmla="*/ 156 h 160"/>
              <a:gd name="T80" fmla="*/ 172 w 176"/>
              <a:gd name="T81" fmla="*/ 56 h 160"/>
              <a:gd name="T82" fmla="*/ 176 w 176"/>
              <a:gd name="T83" fmla="*/ 48 h 160"/>
              <a:gd name="T84" fmla="*/ 167 w 176"/>
              <a:gd name="T85" fmla="*/ 51 h 160"/>
              <a:gd name="T86" fmla="*/ 148 w 176"/>
              <a:gd name="T87" fmla="*/ 70 h 160"/>
              <a:gd name="T88" fmla="*/ 142 w 176"/>
              <a:gd name="T89" fmla="*/ 64 h 160"/>
              <a:gd name="T90" fmla="*/ 161 w 176"/>
              <a:gd name="T91" fmla="*/ 45 h 160"/>
              <a:gd name="T92" fmla="*/ 164 w 176"/>
              <a:gd name="T93" fmla="*/ 44 h 160"/>
              <a:gd name="T94" fmla="*/ 168 w 176"/>
              <a:gd name="T95" fmla="*/ 48 h 160"/>
              <a:gd name="T96" fmla="*/ 167 w 176"/>
              <a:gd name="T97" fmla="*/ 5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6" h="160">
                <a:moveTo>
                  <a:pt x="64" y="120"/>
                </a:moveTo>
                <a:cubicBezTo>
                  <a:pt x="12" y="120"/>
                  <a:pt x="12" y="120"/>
                  <a:pt x="12" y="120"/>
                </a:cubicBezTo>
                <a:cubicBezTo>
                  <a:pt x="10" y="120"/>
                  <a:pt x="8" y="118"/>
                  <a:pt x="8" y="116"/>
                </a:cubicBezTo>
                <a:cubicBezTo>
                  <a:pt x="8" y="114"/>
                  <a:pt x="10" y="112"/>
                  <a:pt x="12" y="112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104" y="80"/>
                  <a:pt x="104" y="80"/>
                  <a:pt x="104" y="80"/>
                </a:cubicBezTo>
                <a:cubicBezTo>
                  <a:pt x="32" y="80"/>
                  <a:pt x="32" y="80"/>
                  <a:pt x="32" y="80"/>
                </a:cubicBezTo>
                <a:cubicBezTo>
                  <a:pt x="32" y="8"/>
                  <a:pt x="32" y="8"/>
                  <a:pt x="32" y="8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40"/>
                  <a:pt x="144" y="40"/>
                  <a:pt x="144" y="40"/>
                </a:cubicBezTo>
                <a:cubicBezTo>
                  <a:pt x="152" y="32"/>
                  <a:pt x="152" y="32"/>
                  <a:pt x="152" y="32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2"/>
                  <a:pt x="150" y="0"/>
                  <a:pt x="148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2"/>
                  <a:pt x="24" y="4"/>
                </a:cubicBezTo>
                <a:cubicBezTo>
                  <a:pt x="24" y="104"/>
                  <a:pt x="24" y="104"/>
                  <a:pt x="24" y="104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5" y="104"/>
                  <a:pt x="0" y="109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56" y="128"/>
                  <a:pt x="56" y="128"/>
                  <a:pt x="56" y="128"/>
                </a:cubicBezTo>
                <a:lnTo>
                  <a:pt x="64" y="120"/>
                </a:lnTo>
                <a:close/>
                <a:moveTo>
                  <a:pt x="164" y="104"/>
                </a:moveTo>
                <a:cubicBezTo>
                  <a:pt x="152" y="104"/>
                  <a:pt x="152" y="104"/>
                  <a:pt x="152" y="104"/>
                </a:cubicBezTo>
                <a:cubicBezTo>
                  <a:pt x="152" y="88"/>
                  <a:pt x="152" y="88"/>
                  <a:pt x="152" y="88"/>
                </a:cubicBezTo>
                <a:cubicBezTo>
                  <a:pt x="128" y="112"/>
                  <a:pt x="128" y="112"/>
                  <a:pt x="128" y="112"/>
                </a:cubicBezTo>
                <a:cubicBezTo>
                  <a:pt x="164" y="112"/>
                  <a:pt x="164" y="112"/>
                  <a:pt x="164" y="112"/>
                </a:cubicBezTo>
                <a:cubicBezTo>
                  <a:pt x="166" y="112"/>
                  <a:pt x="168" y="114"/>
                  <a:pt x="168" y="116"/>
                </a:cubicBezTo>
                <a:cubicBezTo>
                  <a:pt x="168" y="118"/>
                  <a:pt x="166" y="120"/>
                  <a:pt x="164" y="120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64" y="128"/>
                  <a:pt x="164" y="128"/>
                  <a:pt x="164" y="128"/>
                </a:cubicBezTo>
                <a:cubicBezTo>
                  <a:pt x="171" y="128"/>
                  <a:pt x="176" y="123"/>
                  <a:pt x="176" y="116"/>
                </a:cubicBezTo>
                <a:cubicBezTo>
                  <a:pt x="176" y="109"/>
                  <a:pt x="171" y="104"/>
                  <a:pt x="164" y="104"/>
                </a:cubicBezTo>
                <a:moveTo>
                  <a:pt x="176" y="48"/>
                </a:moveTo>
                <a:cubicBezTo>
                  <a:pt x="176" y="41"/>
                  <a:pt x="171" y="36"/>
                  <a:pt x="164" y="36"/>
                </a:cubicBezTo>
                <a:cubicBezTo>
                  <a:pt x="161" y="36"/>
                  <a:pt x="158" y="37"/>
                  <a:pt x="156" y="40"/>
                </a:cubicBezTo>
                <a:cubicBezTo>
                  <a:pt x="56" y="140"/>
                  <a:pt x="56" y="140"/>
                  <a:pt x="56" y="140"/>
                </a:cubicBezTo>
                <a:cubicBezTo>
                  <a:pt x="53" y="142"/>
                  <a:pt x="52" y="145"/>
                  <a:pt x="52" y="148"/>
                </a:cubicBezTo>
                <a:cubicBezTo>
                  <a:pt x="52" y="155"/>
                  <a:pt x="57" y="160"/>
                  <a:pt x="64" y="160"/>
                </a:cubicBezTo>
                <a:cubicBezTo>
                  <a:pt x="67" y="160"/>
                  <a:pt x="70" y="159"/>
                  <a:pt x="72" y="156"/>
                </a:cubicBezTo>
                <a:cubicBezTo>
                  <a:pt x="172" y="56"/>
                  <a:pt x="172" y="56"/>
                  <a:pt x="172" y="56"/>
                </a:cubicBezTo>
                <a:cubicBezTo>
                  <a:pt x="175" y="54"/>
                  <a:pt x="176" y="51"/>
                  <a:pt x="176" y="48"/>
                </a:cubicBezTo>
                <a:moveTo>
                  <a:pt x="167" y="51"/>
                </a:moveTo>
                <a:cubicBezTo>
                  <a:pt x="148" y="70"/>
                  <a:pt x="148" y="70"/>
                  <a:pt x="148" y="70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61" y="45"/>
                  <a:pt x="161" y="45"/>
                  <a:pt x="161" y="45"/>
                </a:cubicBezTo>
                <a:cubicBezTo>
                  <a:pt x="162" y="44"/>
                  <a:pt x="163" y="44"/>
                  <a:pt x="164" y="44"/>
                </a:cubicBezTo>
                <a:cubicBezTo>
                  <a:pt x="166" y="44"/>
                  <a:pt x="168" y="46"/>
                  <a:pt x="168" y="48"/>
                </a:cubicBezTo>
                <a:cubicBezTo>
                  <a:pt x="168" y="49"/>
                  <a:pt x="168" y="50"/>
                  <a:pt x="167" y="5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56" name="Freeform 401">
            <a:extLst>
              <a:ext uri="{FF2B5EF4-FFF2-40B4-BE49-F238E27FC236}">
                <a16:creationId xmlns:a16="http://schemas.microsoft.com/office/drawing/2014/main" id="{045F5719-5BC1-4A64-A518-1D3DB2421414}"/>
              </a:ext>
            </a:extLst>
          </p:cNvPr>
          <p:cNvSpPr>
            <a:spLocks noEditPoints="1"/>
          </p:cNvSpPr>
          <p:nvPr/>
        </p:nvSpPr>
        <p:spPr bwMode="auto">
          <a:xfrm>
            <a:off x="-6928277" y="3541719"/>
            <a:ext cx="600075" cy="273050"/>
          </a:xfrm>
          <a:custGeom>
            <a:avLst/>
            <a:gdLst>
              <a:gd name="T0" fmla="*/ 156 w 176"/>
              <a:gd name="T1" fmla="*/ 0 h 80"/>
              <a:gd name="T2" fmla="*/ 154 w 176"/>
              <a:gd name="T3" fmla="*/ 0 h 80"/>
              <a:gd name="T4" fmla="*/ 154 w 176"/>
              <a:gd name="T5" fmla="*/ 0 h 80"/>
              <a:gd name="T6" fmla="*/ 109 w 176"/>
              <a:gd name="T7" fmla="*/ 23 h 80"/>
              <a:gd name="T8" fmla="*/ 92 w 176"/>
              <a:gd name="T9" fmla="*/ 16 h 80"/>
              <a:gd name="T10" fmla="*/ 84 w 176"/>
              <a:gd name="T11" fmla="*/ 16 h 80"/>
              <a:gd name="T12" fmla="*/ 67 w 176"/>
              <a:gd name="T13" fmla="*/ 23 h 80"/>
              <a:gd name="T14" fmla="*/ 22 w 176"/>
              <a:gd name="T15" fmla="*/ 0 h 80"/>
              <a:gd name="T16" fmla="*/ 22 w 176"/>
              <a:gd name="T17" fmla="*/ 0 h 80"/>
              <a:gd name="T18" fmla="*/ 20 w 176"/>
              <a:gd name="T19" fmla="*/ 0 h 80"/>
              <a:gd name="T20" fmla="*/ 0 w 176"/>
              <a:gd name="T21" fmla="*/ 40 h 80"/>
              <a:gd name="T22" fmla="*/ 20 w 176"/>
              <a:gd name="T23" fmla="*/ 80 h 80"/>
              <a:gd name="T24" fmla="*/ 22 w 176"/>
              <a:gd name="T25" fmla="*/ 80 h 80"/>
              <a:gd name="T26" fmla="*/ 22 w 176"/>
              <a:gd name="T27" fmla="*/ 80 h 80"/>
              <a:gd name="T28" fmla="*/ 67 w 176"/>
              <a:gd name="T29" fmla="*/ 57 h 80"/>
              <a:gd name="T30" fmla="*/ 84 w 176"/>
              <a:gd name="T31" fmla="*/ 64 h 80"/>
              <a:gd name="T32" fmla="*/ 92 w 176"/>
              <a:gd name="T33" fmla="*/ 64 h 80"/>
              <a:gd name="T34" fmla="*/ 109 w 176"/>
              <a:gd name="T35" fmla="*/ 57 h 80"/>
              <a:gd name="T36" fmla="*/ 154 w 176"/>
              <a:gd name="T37" fmla="*/ 80 h 80"/>
              <a:gd name="T38" fmla="*/ 154 w 176"/>
              <a:gd name="T39" fmla="*/ 80 h 80"/>
              <a:gd name="T40" fmla="*/ 156 w 176"/>
              <a:gd name="T41" fmla="*/ 80 h 80"/>
              <a:gd name="T42" fmla="*/ 176 w 176"/>
              <a:gd name="T43" fmla="*/ 40 h 80"/>
              <a:gd name="T44" fmla="*/ 156 w 176"/>
              <a:gd name="T45" fmla="*/ 0 h 80"/>
              <a:gd name="T46" fmla="*/ 62 w 176"/>
              <a:gd name="T47" fmla="*/ 50 h 80"/>
              <a:gd name="T48" fmla="*/ 19 w 176"/>
              <a:gd name="T49" fmla="*/ 72 h 80"/>
              <a:gd name="T50" fmla="*/ 8 w 176"/>
              <a:gd name="T51" fmla="*/ 40 h 80"/>
              <a:gd name="T52" fmla="*/ 19 w 176"/>
              <a:gd name="T53" fmla="*/ 8 h 80"/>
              <a:gd name="T54" fmla="*/ 62 w 176"/>
              <a:gd name="T55" fmla="*/ 30 h 80"/>
              <a:gd name="T56" fmla="*/ 60 w 176"/>
              <a:gd name="T57" fmla="*/ 40 h 80"/>
              <a:gd name="T58" fmla="*/ 62 w 176"/>
              <a:gd name="T59" fmla="*/ 50 h 80"/>
              <a:gd name="T60" fmla="*/ 92 w 176"/>
              <a:gd name="T61" fmla="*/ 56 h 80"/>
              <a:gd name="T62" fmla="*/ 84 w 176"/>
              <a:gd name="T63" fmla="*/ 56 h 80"/>
              <a:gd name="T64" fmla="*/ 68 w 176"/>
              <a:gd name="T65" fmla="*/ 40 h 80"/>
              <a:gd name="T66" fmla="*/ 84 w 176"/>
              <a:gd name="T67" fmla="*/ 24 h 80"/>
              <a:gd name="T68" fmla="*/ 92 w 176"/>
              <a:gd name="T69" fmla="*/ 24 h 80"/>
              <a:gd name="T70" fmla="*/ 108 w 176"/>
              <a:gd name="T71" fmla="*/ 40 h 80"/>
              <a:gd name="T72" fmla="*/ 92 w 176"/>
              <a:gd name="T73" fmla="*/ 56 h 80"/>
              <a:gd name="T74" fmla="*/ 157 w 176"/>
              <a:gd name="T75" fmla="*/ 72 h 80"/>
              <a:gd name="T76" fmla="*/ 114 w 176"/>
              <a:gd name="T77" fmla="*/ 50 h 80"/>
              <a:gd name="T78" fmla="*/ 116 w 176"/>
              <a:gd name="T79" fmla="*/ 40 h 80"/>
              <a:gd name="T80" fmla="*/ 114 w 176"/>
              <a:gd name="T81" fmla="*/ 30 h 80"/>
              <a:gd name="T82" fmla="*/ 157 w 176"/>
              <a:gd name="T83" fmla="*/ 8 h 80"/>
              <a:gd name="T84" fmla="*/ 168 w 176"/>
              <a:gd name="T85" fmla="*/ 40 h 80"/>
              <a:gd name="T86" fmla="*/ 157 w 176"/>
              <a:gd name="T87" fmla="*/ 72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6" h="80">
                <a:moveTo>
                  <a:pt x="156" y="0"/>
                </a:moveTo>
                <a:cubicBezTo>
                  <a:pt x="155" y="0"/>
                  <a:pt x="155" y="0"/>
                  <a:pt x="154" y="0"/>
                </a:cubicBezTo>
                <a:cubicBezTo>
                  <a:pt x="154" y="0"/>
                  <a:pt x="154" y="0"/>
                  <a:pt x="154" y="0"/>
                </a:cubicBezTo>
                <a:cubicBezTo>
                  <a:pt x="109" y="23"/>
                  <a:pt x="109" y="23"/>
                  <a:pt x="109" y="23"/>
                </a:cubicBezTo>
                <a:cubicBezTo>
                  <a:pt x="105" y="19"/>
                  <a:pt x="99" y="16"/>
                  <a:pt x="92" y="16"/>
                </a:cubicBezTo>
                <a:cubicBezTo>
                  <a:pt x="84" y="16"/>
                  <a:pt x="84" y="16"/>
                  <a:pt x="84" y="16"/>
                </a:cubicBezTo>
                <a:cubicBezTo>
                  <a:pt x="77" y="16"/>
                  <a:pt x="71" y="19"/>
                  <a:pt x="67" y="23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1" y="0"/>
                  <a:pt x="21" y="0"/>
                  <a:pt x="20" y="0"/>
                </a:cubicBezTo>
                <a:cubicBezTo>
                  <a:pt x="9" y="0"/>
                  <a:pt x="0" y="18"/>
                  <a:pt x="0" y="40"/>
                </a:cubicBezTo>
                <a:cubicBezTo>
                  <a:pt x="0" y="62"/>
                  <a:pt x="9" y="80"/>
                  <a:pt x="20" y="80"/>
                </a:cubicBezTo>
                <a:cubicBezTo>
                  <a:pt x="21" y="80"/>
                  <a:pt x="21" y="80"/>
                  <a:pt x="22" y="80"/>
                </a:cubicBezTo>
                <a:cubicBezTo>
                  <a:pt x="22" y="80"/>
                  <a:pt x="22" y="80"/>
                  <a:pt x="22" y="80"/>
                </a:cubicBezTo>
                <a:cubicBezTo>
                  <a:pt x="67" y="57"/>
                  <a:pt x="67" y="57"/>
                  <a:pt x="67" y="57"/>
                </a:cubicBezTo>
                <a:cubicBezTo>
                  <a:pt x="71" y="61"/>
                  <a:pt x="77" y="64"/>
                  <a:pt x="84" y="64"/>
                </a:cubicBezTo>
                <a:cubicBezTo>
                  <a:pt x="92" y="64"/>
                  <a:pt x="92" y="64"/>
                  <a:pt x="92" y="64"/>
                </a:cubicBezTo>
                <a:cubicBezTo>
                  <a:pt x="99" y="64"/>
                  <a:pt x="105" y="61"/>
                  <a:pt x="109" y="57"/>
                </a:cubicBezTo>
                <a:cubicBezTo>
                  <a:pt x="154" y="80"/>
                  <a:pt x="154" y="80"/>
                  <a:pt x="154" y="80"/>
                </a:cubicBezTo>
                <a:cubicBezTo>
                  <a:pt x="154" y="80"/>
                  <a:pt x="154" y="80"/>
                  <a:pt x="154" y="80"/>
                </a:cubicBezTo>
                <a:cubicBezTo>
                  <a:pt x="155" y="80"/>
                  <a:pt x="155" y="80"/>
                  <a:pt x="156" y="80"/>
                </a:cubicBezTo>
                <a:cubicBezTo>
                  <a:pt x="167" y="80"/>
                  <a:pt x="176" y="62"/>
                  <a:pt x="176" y="40"/>
                </a:cubicBezTo>
                <a:cubicBezTo>
                  <a:pt x="176" y="18"/>
                  <a:pt x="167" y="0"/>
                  <a:pt x="156" y="0"/>
                </a:cubicBezTo>
                <a:moveTo>
                  <a:pt x="62" y="50"/>
                </a:moveTo>
                <a:cubicBezTo>
                  <a:pt x="19" y="72"/>
                  <a:pt x="19" y="72"/>
                  <a:pt x="19" y="72"/>
                </a:cubicBezTo>
                <a:cubicBezTo>
                  <a:pt x="13" y="71"/>
                  <a:pt x="8" y="57"/>
                  <a:pt x="8" y="40"/>
                </a:cubicBezTo>
                <a:cubicBezTo>
                  <a:pt x="8" y="23"/>
                  <a:pt x="13" y="9"/>
                  <a:pt x="19" y="8"/>
                </a:cubicBezTo>
                <a:cubicBezTo>
                  <a:pt x="62" y="30"/>
                  <a:pt x="62" y="30"/>
                  <a:pt x="62" y="30"/>
                </a:cubicBezTo>
                <a:cubicBezTo>
                  <a:pt x="61" y="33"/>
                  <a:pt x="60" y="36"/>
                  <a:pt x="60" y="40"/>
                </a:cubicBezTo>
                <a:cubicBezTo>
                  <a:pt x="60" y="44"/>
                  <a:pt x="61" y="47"/>
                  <a:pt x="62" y="50"/>
                </a:cubicBezTo>
                <a:moveTo>
                  <a:pt x="92" y="56"/>
                </a:moveTo>
                <a:cubicBezTo>
                  <a:pt x="84" y="56"/>
                  <a:pt x="84" y="56"/>
                  <a:pt x="84" y="56"/>
                </a:cubicBezTo>
                <a:cubicBezTo>
                  <a:pt x="75" y="56"/>
                  <a:pt x="68" y="49"/>
                  <a:pt x="68" y="40"/>
                </a:cubicBezTo>
                <a:cubicBezTo>
                  <a:pt x="68" y="31"/>
                  <a:pt x="75" y="24"/>
                  <a:pt x="84" y="24"/>
                </a:cubicBezTo>
                <a:cubicBezTo>
                  <a:pt x="92" y="24"/>
                  <a:pt x="92" y="24"/>
                  <a:pt x="92" y="24"/>
                </a:cubicBezTo>
                <a:cubicBezTo>
                  <a:pt x="101" y="24"/>
                  <a:pt x="108" y="31"/>
                  <a:pt x="108" y="40"/>
                </a:cubicBezTo>
                <a:cubicBezTo>
                  <a:pt x="108" y="49"/>
                  <a:pt x="101" y="56"/>
                  <a:pt x="92" y="56"/>
                </a:cubicBezTo>
                <a:moveTo>
                  <a:pt x="157" y="72"/>
                </a:moveTo>
                <a:cubicBezTo>
                  <a:pt x="114" y="50"/>
                  <a:pt x="114" y="50"/>
                  <a:pt x="114" y="50"/>
                </a:cubicBezTo>
                <a:cubicBezTo>
                  <a:pt x="115" y="47"/>
                  <a:pt x="116" y="44"/>
                  <a:pt x="116" y="40"/>
                </a:cubicBezTo>
                <a:cubicBezTo>
                  <a:pt x="116" y="36"/>
                  <a:pt x="115" y="33"/>
                  <a:pt x="114" y="30"/>
                </a:cubicBezTo>
                <a:cubicBezTo>
                  <a:pt x="157" y="8"/>
                  <a:pt x="157" y="8"/>
                  <a:pt x="157" y="8"/>
                </a:cubicBezTo>
                <a:cubicBezTo>
                  <a:pt x="163" y="9"/>
                  <a:pt x="168" y="23"/>
                  <a:pt x="168" y="40"/>
                </a:cubicBezTo>
                <a:cubicBezTo>
                  <a:pt x="168" y="57"/>
                  <a:pt x="163" y="71"/>
                  <a:pt x="157" y="7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57" name="Freeform 402">
            <a:extLst>
              <a:ext uri="{FF2B5EF4-FFF2-40B4-BE49-F238E27FC236}">
                <a16:creationId xmlns:a16="http://schemas.microsoft.com/office/drawing/2014/main" id="{FEC041D4-0BB9-4F28-888B-873487ACDD2A}"/>
              </a:ext>
            </a:extLst>
          </p:cNvPr>
          <p:cNvSpPr>
            <a:spLocks noEditPoints="1"/>
          </p:cNvSpPr>
          <p:nvPr/>
        </p:nvSpPr>
        <p:spPr bwMode="auto">
          <a:xfrm>
            <a:off x="-5591602" y="3378207"/>
            <a:ext cx="219075" cy="600075"/>
          </a:xfrm>
          <a:custGeom>
            <a:avLst/>
            <a:gdLst>
              <a:gd name="T0" fmla="*/ 64 w 64"/>
              <a:gd name="T1" fmla="*/ 139 h 176"/>
              <a:gd name="T2" fmla="*/ 64 w 64"/>
              <a:gd name="T3" fmla="*/ 139 h 176"/>
              <a:gd name="T4" fmla="*/ 52 w 64"/>
              <a:gd name="T5" fmla="*/ 80 h 176"/>
              <a:gd name="T6" fmla="*/ 56 w 64"/>
              <a:gd name="T7" fmla="*/ 80 h 176"/>
              <a:gd name="T8" fmla="*/ 60 w 64"/>
              <a:gd name="T9" fmla="*/ 76 h 176"/>
              <a:gd name="T10" fmla="*/ 56 w 64"/>
              <a:gd name="T11" fmla="*/ 72 h 176"/>
              <a:gd name="T12" fmla="*/ 50 w 64"/>
              <a:gd name="T13" fmla="*/ 72 h 176"/>
              <a:gd name="T14" fmla="*/ 44 w 64"/>
              <a:gd name="T15" fmla="*/ 39 h 176"/>
              <a:gd name="T16" fmla="*/ 44 w 64"/>
              <a:gd name="T17" fmla="*/ 39 h 176"/>
              <a:gd name="T18" fmla="*/ 44 w 64"/>
              <a:gd name="T19" fmla="*/ 39 h 176"/>
              <a:gd name="T20" fmla="*/ 62 w 64"/>
              <a:gd name="T21" fmla="*/ 23 h 176"/>
              <a:gd name="T22" fmla="*/ 62 w 64"/>
              <a:gd name="T23" fmla="*/ 23 h 176"/>
              <a:gd name="T24" fmla="*/ 64 w 64"/>
              <a:gd name="T25" fmla="*/ 20 h 176"/>
              <a:gd name="T26" fmla="*/ 32 w 64"/>
              <a:gd name="T27" fmla="*/ 0 h 176"/>
              <a:gd name="T28" fmla="*/ 0 w 64"/>
              <a:gd name="T29" fmla="*/ 20 h 176"/>
              <a:gd name="T30" fmla="*/ 2 w 64"/>
              <a:gd name="T31" fmla="*/ 23 h 176"/>
              <a:gd name="T32" fmla="*/ 2 w 64"/>
              <a:gd name="T33" fmla="*/ 23 h 176"/>
              <a:gd name="T34" fmla="*/ 20 w 64"/>
              <a:gd name="T35" fmla="*/ 39 h 176"/>
              <a:gd name="T36" fmla="*/ 20 w 64"/>
              <a:gd name="T37" fmla="*/ 39 h 176"/>
              <a:gd name="T38" fmla="*/ 20 w 64"/>
              <a:gd name="T39" fmla="*/ 39 h 176"/>
              <a:gd name="T40" fmla="*/ 0 w 64"/>
              <a:gd name="T41" fmla="*/ 139 h 176"/>
              <a:gd name="T42" fmla="*/ 0 w 64"/>
              <a:gd name="T43" fmla="*/ 139 h 176"/>
              <a:gd name="T44" fmla="*/ 0 w 64"/>
              <a:gd name="T45" fmla="*/ 140 h 176"/>
              <a:gd name="T46" fmla="*/ 1 w 64"/>
              <a:gd name="T47" fmla="*/ 143 h 176"/>
              <a:gd name="T48" fmla="*/ 1 w 64"/>
              <a:gd name="T49" fmla="*/ 143 h 176"/>
              <a:gd name="T50" fmla="*/ 29 w 64"/>
              <a:gd name="T51" fmla="*/ 175 h 176"/>
              <a:gd name="T52" fmla="*/ 29 w 64"/>
              <a:gd name="T53" fmla="*/ 175 h 176"/>
              <a:gd name="T54" fmla="*/ 32 w 64"/>
              <a:gd name="T55" fmla="*/ 176 h 176"/>
              <a:gd name="T56" fmla="*/ 35 w 64"/>
              <a:gd name="T57" fmla="*/ 175 h 176"/>
              <a:gd name="T58" fmla="*/ 35 w 64"/>
              <a:gd name="T59" fmla="*/ 175 h 176"/>
              <a:gd name="T60" fmla="*/ 63 w 64"/>
              <a:gd name="T61" fmla="*/ 143 h 176"/>
              <a:gd name="T62" fmla="*/ 63 w 64"/>
              <a:gd name="T63" fmla="*/ 143 h 176"/>
              <a:gd name="T64" fmla="*/ 64 w 64"/>
              <a:gd name="T65" fmla="*/ 140 h 176"/>
              <a:gd name="T66" fmla="*/ 64 w 64"/>
              <a:gd name="T67" fmla="*/ 139 h 176"/>
              <a:gd name="T68" fmla="*/ 8 w 64"/>
              <a:gd name="T69" fmla="*/ 18 h 176"/>
              <a:gd name="T70" fmla="*/ 32 w 64"/>
              <a:gd name="T71" fmla="*/ 8 h 176"/>
              <a:gd name="T72" fmla="*/ 56 w 64"/>
              <a:gd name="T73" fmla="*/ 18 h 176"/>
              <a:gd name="T74" fmla="*/ 32 w 64"/>
              <a:gd name="T75" fmla="*/ 39 h 176"/>
              <a:gd name="T76" fmla="*/ 8 w 64"/>
              <a:gd name="T77" fmla="*/ 18 h 176"/>
              <a:gd name="T78" fmla="*/ 32 w 64"/>
              <a:gd name="T79" fmla="*/ 166 h 176"/>
              <a:gd name="T80" fmla="*/ 8 w 64"/>
              <a:gd name="T81" fmla="*/ 139 h 176"/>
              <a:gd name="T82" fmla="*/ 27 w 64"/>
              <a:gd name="T83" fmla="*/ 45 h 176"/>
              <a:gd name="T84" fmla="*/ 29 w 64"/>
              <a:gd name="T85" fmla="*/ 47 h 176"/>
              <a:gd name="T86" fmla="*/ 30 w 64"/>
              <a:gd name="T87" fmla="*/ 47 h 176"/>
              <a:gd name="T88" fmla="*/ 30 w 64"/>
              <a:gd name="T89" fmla="*/ 47 h 176"/>
              <a:gd name="T90" fmla="*/ 30 w 64"/>
              <a:gd name="T91" fmla="*/ 47 h 176"/>
              <a:gd name="T92" fmla="*/ 32 w 64"/>
              <a:gd name="T93" fmla="*/ 48 h 176"/>
              <a:gd name="T94" fmla="*/ 34 w 64"/>
              <a:gd name="T95" fmla="*/ 47 h 176"/>
              <a:gd name="T96" fmla="*/ 34 w 64"/>
              <a:gd name="T97" fmla="*/ 47 h 176"/>
              <a:gd name="T98" fmla="*/ 34 w 64"/>
              <a:gd name="T99" fmla="*/ 47 h 176"/>
              <a:gd name="T100" fmla="*/ 35 w 64"/>
              <a:gd name="T101" fmla="*/ 47 h 176"/>
              <a:gd name="T102" fmla="*/ 37 w 64"/>
              <a:gd name="T103" fmla="*/ 45 h 176"/>
              <a:gd name="T104" fmla="*/ 42 w 64"/>
              <a:gd name="T105" fmla="*/ 72 h 176"/>
              <a:gd name="T106" fmla="*/ 32 w 64"/>
              <a:gd name="T107" fmla="*/ 72 h 176"/>
              <a:gd name="T108" fmla="*/ 28 w 64"/>
              <a:gd name="T109" fmla="*/ 76 h 176"/>
              <a:gd name="T110" fmla="*/ 32 w 64"/>
              <a:gd name="T111" fmla="*/ 80 h 176"/>
              <a:gd name="T112" fmla="*/ 44 w 64"/>
              <a:gd name="T113" fmla="*/ 80 h 176"/>
              <a:gd name="T114" fmla="*/ 56 w 64"/>
              <a:gd name="T115" fmla="*/ 139 h 176"/>
              <a:gd name="T116" fmla="*/ 32 w 64"/>
              <a:gd name="T117" fmla="*/ 16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4" h="176">
                <a:moveTo>
                  <a:pt x="64" y="139"/>
                </a:moveTo>
                <a:cubicBezTo>
                  <a:pt x="64" y="139"/>
                  <a:pt x="64" y="139"/>
                  <a:pt x="64" y="139"/>
                </a:cubicBezTo>
                <a:cubicBezTo>
                  <a:pt x="52" y="80"/>
                  <a:pt x="52" y="80"/>
                  <a:pt x="52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8" y="80"/>
                  <a:pt x="60" y="78"/>
                  <a:pt x="60" y="76"/>
                </a:cubicBezTo>
                <a:cubicBezTo>
                  <a:pt x="60" y="74"/>
                  <a:pt x="58" y="72"/>
                  <a:pt x="56" y="72"/>
                </a:cubicBezTo>
                <a:cubicBezTo>
                  <a:pt x="50" y="72"/>
                  <a:pt x="50" y="72"/>
                  <a:pt x="50" y="72"/>
                </a:cubicBezTo>
                <a:cubicBezTo>
                  <a:pt x="44" y="39"/>
                  <a:pt x="44" y="39"/>
                  <a:pt x="44" y="39"/>
                </a:cubicBezTo>
                <a:cubicBezTo>
                  <a:pt x="44" y="39"/>
                  <a:pt x="44" y="39"/>
                  <a:pt x="44" y="39"/>
                </a:cubicBezTo>
                <a:cubicBezTo>
                  <a:pt x="44" y="39"/>
                  <a:pt x="44" y="39"/>
                  <a:pt x="44" y="39"/>
                </a:cubicBezTo>
                <a:cubicBezTo>
                  <a:pt x="62" y="23"/>
                  <a:pt x="62" y="23"/>
                  <a:pt x="62" y="23"/>
                </a:cubicBezTo>
                <a:cubicBezTo>
                  <a:pt x="62" y="23"/>
                  <a:pt x="62" y="23"/>
                  <a:pt x="62" y="23"/>
                </a:cubicBezTo>
                <a:cubicBezTo>
                  <a:pt x="63" y="23"/>
                  <a:pt x="64" y="21"/>
                  <a:pt x="64" y="20"/>
                </a:cubicBezTo>
                <a:cubicBezTo>
                  <a:pt x="64" y="9"/>
                  <a:pt x="50" y="0"/>
                  <a:pt x="32" y="0"/>
                </a:cubicBezTo>
                <a:cubicBezTo>
                  <a:pt x="14" y="0"/>
                  <a:pt x="0" y="9"/>
                  <a:pt x="0" y="20"/>
                </a:cubicBezTo>
                <a:cubicBezTo>
                  <a:pt x="0" y="21"/>
                  <a:pt x="1" y="23"/>
                  <a:pt x="2" y="23"/>
                </a:cubicBezTo>
                <a:cubicBezTo>
                  <a:pt x="2" y="23"/>
                  <a:pt x="2" y="23"/>
                  <a:pt x="2" y="23"/>
                </a:cubicBezTo>
                <a:cubicBezTo>
                  <a:pt x="20" y="39"/>
                  <a:pt x="20" y="39"/>
                  <a:pt x="20" y="39"/>
                </a:cubicBezTo>
                <a:cubicBezTo>
                  <a:pt x="20" y="39"/>
                  <a:pt x="20" y="39"/>
                  <a:pt x="20" y="39"/>
                </a:cubicBezTo>
                <a:cubicBezTo>
                  <a:pt x="20" y="39"/>
                  <a:pt x="20" y="39"/>
                  <a:pt x="20" y="39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1"/>
                  <a:pt x="0" y="142"/>
                  <a:pt x="1" y="143"/>
                </a:cubicBezTo>
                <a:cubicBezTo>
                  <a:pt x="1" y="143"/>
                  <a:pt x="1" y="143"/>
                  <a:pt x="1" y="143"/>
                </a:cubicBezTo>
                <a:cubicBezTo>
                  <a:pt x="29" y="175"/>
                  <a:pt x="29" y="175"/>
                  <a:pt x="29" y="175"/>
                </a:cubicBezTo>
                <a:cubicBezTo>
                  <a:pt x="29" y="175"/>
                  <a:pt x="29" y="175"/>
                  <a:pt x="29" y="175"/>
                </a:cubicBezTo>
                <a:cubicBezTo>
                  <a:pt x="30" y="175"/>
                  <a:pt x="31" y="176"/>
                  <a:pt x="32" y="176"/>
                </a:cubicBezTo>
                <a:cubicBezTo>
                  <a:pt x="33" y="176"/>
                  <a:pt x="34" y="175"/>
                  <a:pt x="35" y="175"/>
                </a:cubicBezTo>
                <a:cubicBezTo>
                  <a:pt x="35" y="175"/>
                  <a:pt x="35" y="175"/>
                  <a:pt x="35" y="175"/>
                </a:cubicBezTo>
                <a:cubicBezTo>
                  <a:pt x="63" y="143"/>
                  <a:pt x="63" y="143"/>
                  <a:pt x="63" y="143"/>
                </a:cubicBezTo>
                <a:cubicBezTo>
                  <a:pt x="63" y="143"/>
                  <a:pt x="63" y="143"/>
                  <a:pt x="63" y="143"/>
                </a:cubicBezTo>
                <a:cubicBezTo>
                  <a:pt x="64" y="142"/>
                  <a:pt x="64" y="141"/>
                  <a:pt x="64" y="140"/>
                </a:cubicBezTo>
                <a:cubicBezTo>
                  <a:pt x="64" y="140"/>
                  <a:pt x="64" y="140"/>
                  <a:pt x="64" y="139"/>
                </a:cubicBezTo>
                <a:moveTo>
                  <a:pt x="8" y="18"/>
                </a:moveTo>
                <a:cubicBezTo>
                  <a:pt x="10" y="13"/>
                  <a:pt x="20" y="8"/>
                  <a:pt x="32" y="8"/>
                </a:cubicBezTo>
                <a:cubicBezTo>
                  <a:pt x="44" y="8"/>
                  <a:pt x="54" y="13"/>
                  <a:pt x="56" y="18"/>
                </a:cubicBezTo>
                <a:cubicBezTo>
                  <a:pt x="32" y="39"/>
                  <a:pt x="32" y="39"/>
                  <a:pt x="32" y="39"/>
                </a:cubicBezTo>
                <a:lnTo>
                  <a:pt x="8" y="18"/>
                </a:lnTo>
                <a:close/>
                <a:moveTo>
                  <a:pt x="32" y="166"/>
                </a:moveTo>
                <a:cubicBezTo>
                  <a:pt x="8" y="139"/>
                  <a:pt x="8" y="139"/>
                  <a:pt x="8" y="139"/>
                </a:cubicBezTo>
                <a:cubicBezTo>
                  <a:pt x="27" y="45"/>
                  <a:pt x="27" y="45"/>
                  <a:pt x="27" y="45"/>
                </a:cubicBezTo>
                <a:cubicBezTo>
                  <a:pt x="29" y="47"/>
                  <a:pt x="29" y="47"/>
                  <a:pt x="29" y="47"/>
                </a:cubicBezTo>
                <a:cubicBezTo>
                  <a:pt x="29" y="47"/>
                  <a:pt x="29" y="47"/>
                  <a:pt x="30" y="47"/>
                </a:cubicBezTo>
                <a:cubicBezTo>
                  <a:pt x="30" y="47"/>
                  <a:pt x="30" y="47"/>
                  <a:pt x="30" y="47"/>
                </a:cubicBezTo>
                <a:cubicBezTo>
                  <a:pt x="30" y="47"/>
                  <a:pt x="30" y="47"/>
                  <a:pt x="30" y="47"/>
                </a:cubicBezTo>
                <a:cubicBezTo>
                  <a:pt x="31" y="48"/>
                  <a:pt x="31" y="48"/>
                  <a:pt x="32" y="48"/>
                </a:cubicBezTo>
                <a:cubicBezTo>
                  <a:pt x="33" y="48"/>
                  <a:pt x="33" y="48"/>
                  <a:pt x="34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35" y="47"/>
                  <a:pt x="35" y="47"/>
                  <a:pt x="35" y="47"/>
                </a:cubicBezTo>
                <a:cubicBezTo>
                  <a:pt x="37" y="45"/>
                  <a:pt x="37" y="45"/>
                  <a:pt x="37" y="45"/>
                </a:cubicBezTo>
                <a:cubicBezTo>
                  <a:pt x="42" y="72"/>
                  <a:pt x="42" y="72"/>
                  <a:pt x="42" y="72"/>
                </a:cubicBezTo>
                <a:cubicBezTo>
                  <a:pt x="32" y="72"/>
                  <a:pt x="32" y="72"/>
                  <a:pt x="32" y="72"/>
                </a:cubicBezTo>
                <a:cubicBezTo>
                  <a:pt x="30" y="72"/>
                  <a:pt x="28" y="74"/>
                  <a:pt x="28" y="76"/>
                </a:cubicBezTo>
                <a:cubicBezTo>
                  <a:pt x="28" y="78"/>
                  <a:pt x="30" y="80"/>
                  <a:pt x="32" y="80"/>
                </a:cubicBezTo>
                <a:cubicBezTo>
                  <a:pt x="44" y="80"/>
                  <a:pt x="44" y="80"/>
                  <a:pt x="44" y="80"/>
                </a:cubicBezTo>
                <a:cubicBezTo>
                  <a:pt x="56" y="139"/>
                  <a:pt x="56" y="139"/>
                  <a:pt x="56" y="139"/>
                </a:cubicBezTo>
                <a:lnTo>
                  <a:pt x="32" y="16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58" name="Freeform 403">
            <a:extLst>
              <a:ext uri="{FF2B5EF4-FFF2-40B4-BE49-F238E27FC236}">
                <a16:creationId xmlns:a16="http://schemas.microsoft.com/office/drawing/2014/main" id="{9251EE30-FA46-4974-8D4C-2B6A2F5A720F}"/>
              </a:ext>
            </a:extLst>
          </p:cNvPr>
          <p:cNvSpPr>
            <a:spLocks noEditPoints="1"/>
          </p:cNvSpPr>
          <p:nvPr/>
        </p:nvSpPr>
        <p:spPr bwMode="auto">
          <a:xfrm>
            <a:off x="-4637515" y="3459169"/>
            <a:ext cx="600075" cy="436563"/>
          </a:xfrm>
          <a:custGeom>
            <a:avLst/>
            <a:gdLst>
              <a:gd name="T0" fmla="*/ 108 w 176"/>
              <a:gd name="T1" fmla="*/ 72 h 128"/>
              <a:gd name="T2" fmla="*/ 108 w 176"/>
              <a:gd name="T3" fmla="*/ 80 h 128"/>
              <a:gd name="T4" fmla="*/ 136 w 176"/>
              <a:gd name="T5" fmla="*/ 76 h 128"/>
              <a:gd name="T6" fmla="*/ 172 w 176"/>
              <a:gd name="T7" fmla="*/ 48 h 128"/>
              <a:gd name="T8" fmla="*/ 176 w 176"/>
              <a:gd name="T9" fmla="*/ 8 h 128"/>
              <a:gd name="T10" fmla="*/ 8 w 176"/>
              <a:gd name="T11" fmla="*/ 0 h 128"/>
              <a:gd name="T12" fmla="*/ 0 w 176"/>
              <a:gd name="T13" fmla="*/ 44 h 128"/>
              <a:gd name="T14" fmla="*/ 16 w 176"/>
              <a:gd name="T15" fmla="*/ 64 h 128"/>
              <a:gd name="T16" fmla="*/ 0 w 176"/>
              <a:gd name="T17" fmla="*/ 84 h 128"/>
              <a:gd name="T18" fmla="*/ 8 w 176"/>
              <a:gd name="T19" fmla="*/ 128 h 128"/>
              <a:gd name="T20" fmla="*/ 176 w 176"/>
              <a:gd name="T21" fmla="*/ 120 h 128"/>
              <a:gd name="T22" fmla="*/ 172 w 176"/>
              <a:gd name="T23" fmla="*/ 80 h 128"/>
              <a:gd name="T24" fmla="*/ 172 w 176"/>
              <a:gd name="T25" fmla="*/ 48 h 128"/>
              <a:gd name="T26" fmla="*/ 168 w 176"/>
              <a:gd name="T27" fmla="*/ 8 h 128"/>
              <a:gd name="T28" fmla="*/ 152 w 176"/>
              <a:gd name="T29" fmla="*/ 16 h 128"/>
              <a:gd name="T30" fmla="*/ 8 w 176"/>
              <a:gd name="T31" fmla="*/ 8 h 128"/>
              <a:gd name="T32" fmla="*/ 144 w 176"/>
              <a:gd name="T33" fmla="*/ 16 h 128"/>
              <a:gd name="T34" fmla="*/ 8 w 176"/>
              <a:gd name="T35" fmla="*/ 8 h 128"/>
              <a:gd name="T36" fmla="*/ 8 w 176"/>
              <a:gd name="T37" fmla="*/ 120 h 128"/>
              <a:gd name="T38" fmla="*/ 144 w 176"/>
              <a:gd name="T39" fmla="*/ 112 h 128"/>
              <a:gd name="T40" fmla="*/ 168 w 176"/>
              <a:gd name="T41" fmla="*/ 120 h 128"/>
              <a:gd name="T42" fmla="*/ 152 w 176"/>
              <a:gd name="T43" fmla="*/ 112 h 128"/>
              <a:gd name="T44" fmla="*/ 168 w 176"/>
              <a:gd name="T45" fmla="*/ 120 h 128"/>
              <a:gd name="T46" fmla="*/ 168 w 176"/>
              <a:gd name="T47" fmla="*/ 104 h 128"/>
              <a:gd name="T48" fmla="*/ 8 w 176"/>
              <a:gd name="T49" fmla="*/ 88 h 128"/>
              <a:gd name="T50" fmla="*/ 8 w 176"/>
              <a:gd name="T51" fmla="*/ 40 h 128"/>
              <a:gd name="T52" fmla="*/ 168 w 176"/>
              <a:gd name="T53" fmla="*/ 24 h 128"/>
              <a:gd name="T54" fmla="*/ 152 w 176"/>
              <a:gd name="T55" fmla="*/ 64 h 128"/>
              <a:gd name="T56" fmla="*/ 84 w 176"/>
              <a:gd name="T57" fmla="*/ 56 h 128"/>
              <a:gd name="T58" fmla="*/ 68 w 176"/>
              <a:gd name="T59" fmla="*/ 42 h 128"/>
              <a:gd name="T60" fmla="*/ 64 w 176"/>
              <a:gd name="T61" fmla="*/ 40 h 128"/>
              <a:gd name="T62" fmla="*/ 60 w 176"/>
              <a:gd name="T63" fmla="*/ 42 h 128"/>
              <a:gd name="T64" fmla="*/ 44 w 176"/>
              <a:gd name="T65" fmla="*/ 56 h 128"/>
              <a:gd name="T66" fmla="*/ 42 w 176"/>
              <a:gd name="T67" fmla="*/ 63 h 128"/>
              <a:gd name="T68" fmla="*/ 48 w 176"/>
              <a:gd name="T69" fmla="*/ 83 h 128"/>
              <a:gd name="T70" fmla="*/ 52 w 176"/>
              <a:gd name="T71" fmla="*/ 88 h 128"/>
              <a:gd name="T72" fmla="*/ 64 w 176"/>
              <a:gd name="T73" fmla="*/ 81 h 128"/>
              <a:gd name="T74" fmla="*/ 76 w 176"/>
              <a:gd name="T75" fmla="*/ 88 h 128"/>
              <a:gd name="T76" fmla="*/ 80 w 176"/>
              <a:gd name="T77" fmla="*/ 83 h 128"/>
              <a:gd name="T78" fmla="*/ 86 w 176"/>
              <a:gd name="T79" fmla="*/ 63 h 128"/>
              <a:gd name="T80" fmla="*/ 84 w 176"/>
              <a:gd name="T81" fmla="*/ 56 h 128"/>
              <a:gd name="T82" fmla="*/ 108 w 176"/>
              <a:gd name="T83" fmla="*/ 48 h 128"/>
              <a:gd name="T84" fmla="*/ 108 w 176"/>
              <a:gd name="T85" fmla="*/ 56 h 128"/>
              <a:gd name="T86" fmla="*/ 136 w 176"/>
              <a:gd name="T87" fmla="*/ 52 h 128"/>
              <a:gd name="T88" fmla="*/ 108 w 176"/>
              <a:gd name="T89" fmla="*/ 68 h 128"/>
              <a:gd name="T90" fmla="*/ 128 w 176"/>
              <a:gd name="T91" fmla="*/ 64 h 128"/>
              <a:gd name="T92" fmla="*/ 108 w 176"/>
              <a:gd name="T93" fmla="*/ 60 h 128"/>
              <a:gd name="T94" fmla="*/ 108 w 176"/>
              <a:gd name="T95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6" h="128">
                <a:moveTo>
                  <a:pt x="132" y="72"/>
                </a:moveTo>
                <a:cubicBezTo>
                  <a:pt x="108" y="72"/>
                  <a:pt x="108" y="72"/>
                  <a:pt x="108" y="72"/>
                </a:cubicBezTo>
                <a:cubicBezTo>
                  <a:pt x="106" y="72"/>
                  <a:pt x="104" y="74"/>
                  <a:pt x="104" y="76"/>
                </a:cubicBezTo>
                <a:cubicBezTo>
                  <a:pt x="104" y="78"/>
                  <a:pt x="106" y="80"/>
                  <a:pt x="108" y="80"/>
                </a:cubicBezTo>
                <a:cubicBezTo>
                  <a:pt x="132" y="80"/>
                  <a:pt x="132" y="80"/>
                  <a:pt x="132" y="80"/>
                </a:cubicBezTo>
                <a:cubicBezTo>
                  <a:pt x="134" y="80"/>
                  <a:pt x="136" y="78"/>
                  <a:pt x="136" y="76"/>
                </a:cubicBezTo>
                <a:cubicBezTo>
                  <a:pt x="136" y="74"/>
                  <a:pt x="134" y="72"/>
                  <a:pt x="132" y="72"/>
                </a:cubicBezTo>
                <a:moveTo>
                  <a:pt x="172" y="48"/>
                </a:moveTo>
                <a:cubicBezTo>
                  <a:pt x="174" y="48"/>
                  <a:pt x="176" y="46"/>
                  <a:pt x="176" y="44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6"/>
                  <a:pt x="2" y="48"/>
                  <a:pt x="4" y="48"/>
                </a:cubicBezTo>
                <a:cubicBezTo>
                  <a:pt x="11" y="48"/>
                  <a:pt x="16" y="55"/>
                  <a:pt x="16" y="64"/>
                </a:cubicBezTo>
                <a:cubicBezTo>
                  <a:pt x="16" y="73"/>
                  <a:pt x="11" y="80"/>
                  <a:pt x="4" y="80"/>
                </a:cubicBezTo>
                <a:cubicBezTo>
                  <a:pt x="2" y="80"/>
                  <a:pt x="0" y="82"/>
                  <a:pt x="0" y="84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4"/>
                  <a:pt x="4" y="128"/>
                  <a:pt x="8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72" y="128"/>
                  <a:pt x="176" y="124"/>
                  <a:pt x="176" y="120"/>
                </a:cubicBezTo>
                <a:cubicBezTo>
                  <a:pt x="176" y="84"/>
                  <a:pt x="176" y="84"/>
                  <a:pt x="176" y="84"/>
                </a:cubicBezTo>
                <a:cubicBezTo>
                  <a:pt x="176" y="82"/>
                  <a:pt x="174" y="80"/>
                  <a:pt x="172" y="80"/>
                </a:cubicBezTo>
                <a:cubicBezTo>
                  <a:pt x="165" y="80"/>
                  <a:pt x="160" y="73"/>
                  <a:pt x="160" y="64"/>
                </a:cubicBezTo>
                <a:cubicBezTo>
                  <a:pt x="160" y="55"/>
                  <a:pt x="165" y="48"/>
                  <a:pt x="172" y="48"/>
                </a:cubicBezTo>
                <a:moveTo>
                  <a:pt x="152" y="8"/>
                </a:moveTo>
                <a:cubicBezTo>
                  <a:pt x="168" y="8"/>
                  <a:pt x="168" y="8"/>
                  <a:pt x="168" y="8"/>
                </a:cubicBezTo>
                <a:cubicBezTo>
                  <a:pt x="168" y="16"/>
                  <a:pt x="168" y="16"/>
                  <a:pt x="168" y="16"/>
                </a:cubicBezTo>
                <a:cubicBezTo>
                  <a:pt x="152" y="16"/>
                  <a:pt x="152" y="16"/>
                  <a:pt x="152" y="16"/>
                </a:cubicBezTo>
                <a:lnTo>
                  <a:pt x="152" y="8"/>
                </a:lnTo>
                <a:close/>
                <a:moveTo>
                  <a:pt x="8" y="8"/>
                </a:moveTo>
                <a:cubicBezTo>
                  <a:pt x="144" y="8"/>
                  <a:pt x="144" y="8"/>
                  <a:pt x="144" y="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8" y="16"/>
                  <a:pt x="8" y="16"/>
                  <a:pt x="8" y="16"/>
                </a:cubicBezTo>
                <a:lnTo>
                  <a:pt x="8" y="8"/>
                </a:lnTo>
                <a:close/>
                <a:moveTo>
                  <a:pt x="144" y="120"/>
                </a:moveTo>
                <a:cubicBezTo>
                  <a:pt x="8" y="120"/>
                  <a:pt x="8" y="120"/>
                  <a:pt x="8" y="120"/>
                </a:cubicBezTo>
                <a:cubicBezTo>
                  <a:pt x="8" y="112"/>
                  <a:pt x="8" y="112"/>
                  <a:pt x="8" y="112"/>
                </a:cubicBezTo>
                <a:cubicBezTo>
                  <a:pt x="144" y="112"/>
                  <a:pt x="144" y="112"/>
                  <a:pt x="144" y="112"/>
                </a:cubicBezTo>
                <a:lnTo>
                  <a:pt x="144" y="120"/>
                </a:lnTo>
                <a:close/>
                <a:moveTo>
                  <a:pt x="168" y="120"/>
                </a:moveTo>
                <a:cubicBezTo>
                  <a:pt x="152" y="120"/>
                  <a:pt x="152" y="120"/>
                  <a:pt x="152" y="120"/>
                </a:cubicBezTo>
                <a:cubicBezTo>
                  <a:pt x="152" y="112"/>
                  <a:pt x="152" y="112"/>
                  <a:pt x="152" y="112"/>
                </a:cubicBezTo>
                <a:cubicBezTo>
                  <a:pt x="168" y="112"/>
                  <a:pt x="168" y="112"/>
                  <a:pt x="168" y="112"/>
                </a:cubicBezTo>
                <a:lnTo>
                  <a:pt x="168" y="120"/>
                </a:lnTo>
                <a:close/>
                <a:moveTo>
                  <a:pt x="168" y="88"/>
                </a:moveTo>
                <a:cubicBezTo>
                  <a:pt x="168" y="104"/>
                  <a:pt x="168" y="104"/>
                  <a:pt x="168" y="104"/>
                </a:cubicBezTo>
                <a:cubicBezTo>
                  <a:pt x="8" y="104"/>
                  <a:pt x="8" y="104"/>
                  <a:pt x="8" y="104"/>
                </a:cubicBezTo>
                <a:cubicBezTo>
                  <a:pt x="8" y="88"/>
                  <a:pt x="8" y="88"/>
                  <a:pt x="8" y="88"/>
                </a:cubicBezTo>
                <a:cubicBezTo>
                  <a:pt x="17" y="85"/>
                  <a:pt x="24" y="76"/>
                  <a:pt x="24" y="64"/>
                </a:cubicBezTo>
                <a:cubicBezTo>
                  <a:pt x="24" y="52"/>
                  <a:pt x="17" y="43"/>
                  <a:pt x="8" y="40"/>
                </a:cubicBezTo>
                <a:cubicBezTo>
                  <a:pt x="8" y="24"/>
                  <a:pt x="8" y="24"/>
                  <a:pt x="8" y="24"/>
                </a:cubicBezTo>
                <a:cubicBezTo>
                  <a:pt x="168" y="24"/>
                  <a:pt x="168" y="24"/>
                  <a:pt x="168" y="24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59" y="43"/>
                  <a:pt x="152" y="52"/>
                  <a:pt x="152" y="64"/>
                </a:cubicBezTo>
                <a:cubicBezTo>
                  <a:pt x="152" y="76"/>
                  <a:pt x="159" y="85"/>
                  <a:pt x="168" y="88"/>
                </a:cubicBezTo>
                <a:moveTo>
                  <a:pt x="84" y="56"/>
                </a:moveTo>
                <a:cubicBezTo>
                  <a:pt x="74" y="56"/>
                  <a:pt x="74" y="56"/>
                  <a:pt x="74" y="56"/>
                </a:cubicBezTo>
                <a:cubicBezTo>
                  <a:pt x="68" y="42"/>
                  <a:pt x="68" y="42"/>
                  <a:pt x="68" y="42"/>
                </a:cubicBezTo>
                <a:cubicBezTo>
                  <a:pt x="68" y="42"/>
                  <a:pt x="68" y="42"/>
                  <a:pt x="68" y="42"/>
                </a:cubicBezTo>
                <a:cubicBezTo>
                  <a:pt x="67" y="41"/>
                  <a:pt x="66" y="40"/>
                  <a:pt x="64" y="40"/>
                </a:cubicBezTo>
                <a:cubicBezTo>
                  <a:pt x="62" y="40"/>
                  <a:pt x="61" y="41"/>
                  <a:pt x="60" y="42"/>
                </a:cubicBezTo>
                <a:cubicBezTo>
                  <a:pt x="60" y="42"/>
                  <a:pt x="60" y="42"/>
                  <a:pt x="60" y="42"/>
                </a:cubicBezTo>
                <a:cubicBezTo>
                  <a:pt x="54" y="56"/>
                  <a:pt x="54" y="56"/>
                  <a:pt x="54" y="56"/>
                </a:cubicBezTo>
                <a:cubicBezTo>
                  <a:pt x="44" y="56"/>
                  <a:pt x="44" y="56"/>
                  <a:pt x="44" y="56"/>
                </a:cubicBezTo>
                <a:cubicBezTo>
                  <a:pt x="42" y="56"/>
                  <a:pt x="40" y="58"/>
                  <a:pt x="40" y="60"/>
                </a:cubicBezTo>
                <a:cubicBezTo>
                  <a:pt x="40" y="63"/>
                  <a:pt x="42" y="63"/>
                  <a:pt x="42" y="63"/>
                </a:cubicBezTo>
                <a:cubicBezTo>
                  <a:pt x="52" y="70"/>
                  <a:pt x="52" y="70"/>
                  <a:pt x="52" y="70"/>
                </a:cubicBezTo>
                <a:cubicBezTo>
                  <a:pt x="48" y="83"/>
                  <a:pt x="48" y="83"/>
                  <a:pt x="48" y="83"/>
                </a:cubicBezTo>
                <a:cubicBezTo>
                  <a:pt x="48" y="83"/>
                  <a:pt x="48" y="84"/>
                  <a:pt x="48" y="84"/>
                </a:cubicBezTo>
                <a:cubicBezTo>
                  <a:pt x="48" y="86"/>
                  <a:pt x="50" y="88"/>
                  <a:pt x="52" y="88"/>
                </a:cubicBezTo>
                <a:cubicBezTo>
                  <a:pt x="53" y="88"/>
                  <a:pt x="54" y="88"/>
                  <a:pt x="54" y="87"/>
                </a:cubicBezTo>
                <a:cubicBezTo>
                  <a:pt x="64" y="81"/>
                  <a:pt x="64" y="81"/>
                  <a:pt x="64" y="81"/>
                </a:cubicBezTo>
                <a:cubicBezTo>
                  <a:pt x="74" y="87"/>
                  <a:pt x="74" y="87"/>
                  <a:pt x="74" y="87"/>
                </a:cubicBezTo>
                <a:cubicBezTo>
                  <a:pt x="74" y="87"/>
                  <a:pt x="74" y="88"/>
                  <a:pt x="76" y="88"/>
                </a:cubicBezTo>
                <a:cubicBezTo>
                  <a:pt x="78" y="88"/>
                  <a:pt x="80" y="86"/>
                  <a:pt x="80" y="84"/>
                </a:cubicBezTo>
                <a:cubicBezTo>
                  <a:pt x="80" y="84"/>
                  <a:pt x="80" y="83"/>
                  <a:pt x="80" y="83"/>
                </a:cubicBezTo>
                <a:cubicBezTo>
                  <a:pt x="76" y="70"/>
                  <a:pt x="76" y="70"/>
                  <a:pt x="76" y="70"/>
                </a:cubicBezTo>
                <a:cubicBezTo>
                  <a:pt x="86" y="63"/>
                  <a:pt x="86" y="63"/>
                  <a:pt x="86" y="63"/>
                </a:cubicBezTo>
                <a:cubicBezTo>
                  <a:pt x="86" y="63"/>
                  <a:pt x="88" y="63"/>
                  <a:pt x="88" y="60"/>
                </a:cubicBezTo>
                <a:cubicBezTo>
                  <a:pt x="88" y="58"/>
                  <a:pt x="86" y="56"/>
                  <a:pt x="84" y="56"/>
                </a:cubicBezTo>
                <a:moveTo>
                  <a:pt x="132" y="48"/>
                </a:moveTo>
                <a:cubicBezTo>
                  <a:pt x="108" y="48"/>
                  <a:pt x="108" y="48"/>
                  <a:pt x="108" y="48"/>
                </a:cubicBezTo>
                <a:cubicBezTo>
                  <a:pt x="106" y="48"/>
                  <a:pt x="104" y="50"/>
                  <a:pt x="104" y="52"/>
                </a:cubicBezTo>
                <a:cubicBezTo>
                  <a:pt x="104" y="54"/>
                  <a:pt x="106" y="56"/>
                  <a:pt x="108" y="56"/>
                </a:cubicBezTo>
                <a:cubicBezTo>
                  <a:pt x="132" y="56"/>
                  <a:pt x="132" y="56"/>
                  <a:pt x="132" y="56"/>
                </a:cubicBezTo>
                <a:cubicBezTo>
                  <a:pt x="134" y="56"/>
                  <a:pt x="136" y="54"/>
                  <a:pt x="136" y="52"/>
                </a:cubicBezTo>
                <a:cubicBezTo>
                  <a:pt x="136" y="50"/>
                  <a:pt x="134" y="48"/>
                  <a:pt x="132" y="48"/>
                </a:cubicBezTo>
                <a:moveTo>
                  <a:pt x="108" y="68"/>
                </a:moveTo>
                <a:cubicBezTo>
                  <a:pt x="124" y="68"/>
                  <a:pt x="124" y="68"/>
                  <a:pt x="124" y="68"/>
                </a:cubicBezTo>
                <a:cubicBezTo>
                  <a:pt x="126" y="68"/>
                  <a:pt x="128" y="66"/>
                  <a:pt x="128" y="64"/>
                </a:cubicBezTo>
                <a:cubicBezTo>
                  <a:pt x="128" y="62"/>
                  <a:pt x="126" y="60"/>
                  <a:pt x="124" y="60"/>
                </a:cubicBezTo>
                <a:cubicBezTo>
                  <a:pt x="108" y="60"/>
                  <a:pt x="108" y="60"/>
                  <a:pt x="108" y="60"/>
                </a:cubicBezTo>
                <a:cubicBezTo>
                  <a:pt x="106" y="60"/>
                  <a:pt x="104" y="62"/>
                  <a:pt x="104" y="64"/>
                </a:cubicBezTo>
                <a:cubicBezTo>
                  <a:pt x="104" y="66"/>
                  <a:pt x="106" y="68"/>
                  <a:pt x="108" y="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59" name="Freeform 404">
            <a:extLst>
              <a:ext uri="{FF2B5EF4-FFF2-40B4-BE49-F238E27FC236}">
                <a16:creationId xmlns:a16="http://schemas.microsoft.com/office/drawing/2014/main" id="{A20FD078-37EC-4DBB-B2D3-29DB290A5856}"/>
              </a:ext>
            </a:extLst>
          </p:cNvPr>
          <p:cNvSpPr>
            <a:spLocks noEditPoints="1"/>
          </p:cNvSpPr>
          <p:nvPr/>
        </p:nvSpPr>
        <p:spPr bwMode="auto">
          <a:xfrm>
            <a:off x="-3491340" y="3432182"/>
            <a:ext cx="600075" cy="490538"/>
          </a:xfrm>
          <a:custGeom>
            <a:avLst/>
            <a:gdLst>
              <a:gd name="T0" fmla="*/ 108 w 176"/>
              <a:gd name="T1" fmla="*/ 80 h 144"/>
              <a:gd name="T2" fmla="*/ 108 w 176"/>
              <a:gd name="T3" fmla="*/ 72 h 144"/>
              <a:gd name="T4" fmla="*/ 88 w 176"/>
              <a:gd name="T5" fmla="*/ 76 h 144"/>
              <a:gd name="T6" fmla="*/ 92 w 176"/>
              <a:gd name="T7" fmla="*/ 104 h 144"/>
              <a:gd name="T8" fmla="*/ 112 w 176"/>
              <a:gd name="T9" fmla="*/ 100 h 144"/>
              <a:gd name="T10" fmla="*/ 92 w 176"/>
              <a:gd name="T11" fmla="*/ 96 h 144"/>
              <a:gd name="T12" fmla="*/ 92 w 176"/>
              <a:gd name="T13" fmla="*/ 104 h 144"/>
              <a:gd name="T14" fmla="*/ 32 w 176"/>
              <a:gd name="T15" fmla="*/ 0 h 144"/>
              <a:gd name="T16" fmla="*/ 24 w 176"/>
              <a:gd name="T17" fmla="*/ 20 h 144"/>
              <a:gd name="T18" fmla="*/ 32 w 176"/>
              <a:gd name="T19" fmla="*/ 20 h 144"/>
              <a:gd name="T20" fmla="*/ 168 w 176"/>
              <a:gd name="T21" fmla="*/ 8 h 144"/>
              <a:gd name="T22" fmla="*/ 164 w 176"/>
              <a:gd name="T23" fmla="*/ 104 h 144"/>
              <a:gd name="T24" fmla="*/ 164 w 176"/>
              <a:gd name="T25" fmla="*/ 112 h 144"/>
              <a:gd name="T26" fmla="*/ 176 w 176"/>
              <a:gd name="T27" fmla="*/ 104 h 144"/>
              <a:gd name="T28" fmla="*/ 168 w 176"/>
              <a:gd name="T29" fmla="*/ 0 h 144"/>
              <a:gd name="T30" fmla="*/ 100 w 176"/>
              <a:gd name="T31" fmla="*/ 92 h 144"/>
              <a:gd name="T32" fmla="*/ 100 w 176"/>
              <a:gd name="T33" fmla="*/ 84 h 144"/>
              <a:gd name="T34" fmla="*/ 88 w 176"/>
              <a:gd name="T35" fmla="*/ 88 h 144"/>
              <a:gd name="T36" fmla="*/ 144 w 176"/>
              <a:gd name="T37" fmla="*/ 32 h 144"/>
              <a:gd name="T38" fmla="*/ 0 w 176"/>
              <a:gd name="T39" fmla="*/ 40 h 144"/>
              <a:gd name="T40" fmla="*/ 4 w 176"/>
              <a:gd name="T41" fmla="*/ 80 h 144"/>
              <a:gd name="T42" fmla="*/ 4 w 176"/>
              <a:gd name="T43" fmla="*/ 96 h 144"/>
              <a:gd name="T44" fmla="*/ 0 w 176"/>
              <a:gd name="T45" fmla="*/ 136 h 144"/>
              <a:gd name="T46" fmla="*/ 144 w 176"/>
              <a:gd name="T47" fmla="*/ 144 h 144"/>
              <a:gd name="T48" fmla="*/ 152 w 176"/>
              <a:gd name="T49" fmla="*/ 100 h 144"/>
              <a:gd name="T50" fmla="*/ 144 w 176"/>
              <a:gd name="T51" fmla="*/ 88 h 144"/>
              <a:gd name="T52" fmla="*/ 152 w 176"/>
              <a:gd name="T53" fmla="*/ 76 h 144"/>
              <a:gd name="T54" fmla="*/ 144 w 176"/>
              <a:gd name="T55" fmla="*/ 32 h 144"/>
              <a:gd name="T56" fmla="*/ 128 w 176"/>
              <a:gd name="T57" fmla="*/ 40 h 144"/>
              <a:gd name="T58" fmla="*/ 8 w 176"/>
              <a:gd name="T59" fmla="*/ 48 h 144"/>
              <a:gd name="T60" fmla="*/ 128 w 176"/>
              <a:gd name="T61" fmla="*/ 136 h 144"/>
              <a:gd name="T62" fmla="*/ 8 w 176"/>
              <a:gd name="T63" fmla="*/ 128 h 144"/>
              <a:gd name="T64" fmla="*/ 128 w 176"/>
              <a:gd name="T65" fmla="*/ 136 h 144"/>
              <a:gd name="T66" fmla="*/ 136 w 176"/>
              <a:gd name="T67" fmla="*/ 136 h 144"/>
              <a:gd name="T68" fmla="*/ 144 w 176"/>
              <a:gd name="T69" fmla="*/ 128 h 144"/>
              <a:gd name="T70" fmla="*/ 144 w 176"/>
              <a:gd name="T71" fmla="*/ 73 h 144"/>
              <a:gd name="T72" fmla="*/ 144 w 176"/>
              <a:gd name="T73" fmla="*/ 103 h 144"/>
              <a:gd name="T74" fmla="*/ 8 w 176"/>
              <a:gd name="T75" fmla="*/ 120 h 144"/>
              <a:gd name="T76" fmla="*/ 16 w 176"/>
              <a:gd name="T77" fmla="*/ 88 h 144"/>
              <a:gd name="T78" fmla="*/ 8 w 176"/>
              <a:gd name="T79" fmla="*/ 56 h 144"/>
              <a:gd name="T80" fmla="*/ 144 w 176"/>
              <a:gd name="T81" fmla="*/ 73 h 144"/>
              <a:gd name="T82" fmla="*/ 136 w 176"/>
              <a:gd name="T83" fmla="*/ 48 h 144"/>
              <a:gd name="T84" fmla="*/ 144 w 176"/>
              <a:gd name="T85" fmla="*/ 40 h 144"/>
              <a:gd name="T86" fmla="*/ 41 w 176"/>
              <a:gd name="T87" fmla="*/ 87 h 144"/>
              <a:gd name="T88" fmla="*/ 47 w 176"/>
              <a:gd name="T89" fmla="*/ 104 h 144"/>
              <a:gd name="T90" fmla="*/ 50 w 176"/>
              <a:gd name="T91" fmla="*/ 108 h 144"/>
              <a:gd name="T92" fmla="*/ 60 w 176"/>
              <a:gd name="T93" fmla="*/ 102 h 144"/>
              <a:gd name="T94" fmla="*/ 70 w 176"/>
              <a:gd name="T95" fmla="*/ 108 h 144"/>
              <a:gd name="T96" fmla="*/ 73 w 176"/>
              <a:gd name="T97" fmla="*/ 104 h 144"/>
              <a:gd name="T98" fmla="*/ 79 w 176"/>
              <a:gd name="T99" fmla="*/ 87 h 144"/>
              <a:gd name="T100" fmla="*/ 77 w 176"/>
              <a:gd name="T101" fmla="*/ 81 h 144"/>
              <a:gd name="T102" fmla="*/ 63 w 176"/>
              <a:gd name="T103" fmla="*/ 70 h 144"/>
              <a:gd name="T104" fmla="*/ 60 w 176"/>
              <a:gd name="T105" fmla="*/ 68 h 144"/>
              <a:gd name="T106" fmla="*/ 57 w 176"/>
              <a:gd name="T107" fmla="*/ 70 h 144"/>
              <a:gd name="T108" fmla="*/ 43 w 176"/>
              <a:gd name="T109" fmla="*/ 81 h 144"/>
              <a:gd name="T110" fmla="*/ 41 w 176"/>
              <a:gd name="T111" fmla="*/ 87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6" h="144">
                <a:moveTo>
                  <a:pt x="92" y="80"/>
                </a:moveTo>
                <a:cubicBezTo>
                  <a:pt x="108" y="80"/>
                  <a:pt x="108" y="80"/>
                  <a:pt x="108" y="80"/>
                </a:cubicBezTo>
                <a:cubicBezTo>
                  <a:pt x="110" y="80"/>
                  <a:pt x="112" y="78"/>
                  <a:pt x="112" y="76"/>
                </a:cubicBezTo>
                <a:cubicBezTo>
                  <a:pt x="112" y="74"/>
                  <a:pt x="110" y="72"/>
                  <a:pt x="108" y="72"/>
                </a:cubicBezTo>
                <a:cubicBezTo>
                  <a:pt x="92" y="72"/>
                  <a:pt x="92" y="72"/>
                  <a:pt x="92" y="72"/>
                </a:cubicBezTo>
                <a:cubicBezTo>
                  <a:pt x="90" y="72"/>
                  <a:pt x="88" y="74"/>
                  <a:pt x="88" y="76"/>
                </a:cubicBezTo>
                <a:cubicBezTo>
                  <a:pt x="88" y="78"/>
                  <a:pt x="90" y="80"/>
                  <a:pt x="92" y="80"/>
                </a:cubicBezTo>
                <a:moveTo>
                  <a:pt x="92" y="104"/>
                </a:moveTo>
                <a:cubicBezTo>
                  <a:pt x="108" y="104"/>
                  <a:pt x="108" y="104"/>
                  <a:pt x="108" y="104"/>
                </a:cubicBezTo>
                <a:cubicBezTo>
                  <a:pt x="110" y="104"/>
                  <a:pt x="112" y="102"/>
                  <a:pt x="112" y="100"/>
                </a:cubicBezTo>
                <a:cubicBezTo>
                  <a:pt x="112" y="98"/>
                  <a:pt x="110" y="96"/>
                  <a:pt x="108" y="96"/>
                </a:cubicBezTo>
                <a:cubicBezTo>
                  <a:pt x="92" y="96"/>
                  <a:pt x="92" y="96"/>
                  <a:pt x="92" y="96"/>
                </a:cubicBezTo>
                <a:cubicBezTo>
                  <a:pt x="90" y="96"/>
                  <a:pt x="88" y="98"/>
                  <a:pt x="88" y="100"/>
                </a:cubicBezTo>
                <a:cubicBezTo>
                  <a:pt x="88" y="102"/>
                  <a:pt x="90" y="104"/>
                  <a:pt x="92" y="104"/>
                </a:cubicBezTo>
                <a:moveTo>
                  <a:pt x="168" y="0"/>
                </a:moveTo>
                <a:cubicBezTo>
                  <a:pt x="32" y="0"/>
                  <a:pt x="32" y="0"/>
                  <a:pt x="32" y="0"/>
                </a:cubicBezTo>
                <a:cubicBezTo>
                  <a:pt x="28" y="0"/>
                  <a:pt x="24" y="4"/>
                  <a:pt x="24" y="8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22"/>
                  <a:pt x="26" y="24"/>
                  <a:pt x="28" y="24"/>
                </a:cubicBezTo>
                <a:cubicBezTo>
                  <a:pt x="30" y="24"/>
                  <a:pt x="32" y="22"/>
                  <a:pt x="32" y="20"/>
                </a:cubicBezTo>
                <a:cubicBezTo>
                  <a:pt x="32" y="8"/>
                  <a:pt x="32" y="8"/>
                  <a:pt x="32" y="8"/>
                </a:cubicBezTo>
                <a:cubicBezTo>
                  <a:pt x="168" y="8"/>
                  <a:pt x="168" y="8"/>
                  <a:pt x="168" y="8"/>
                </a:cubicBezTo>
                <a:cubicBezTo>
                  <a:pt x="168" y="104"/>
                  <a:pt x="168" y="104"/>
                  <a:pt x="168" y="104"/>
                </a:cubicBezTo>
                <a:cubicBezTo>
                  <a:pt x="164" y="104"/>
                  <a:pt x="164" y="104"/>
                  <a:pt x="164" y="104"/>
                </a:cubicBezTo>
                <a:cubicBezTo>
                  <a:pt x="162" y="104"/>
                  <a:pt x="160" y="106"/>
                  <a:pt x="160" y="108"/>
                </a:cubicBezTo>
                <a:cubicBezTo>
                  <a:pt x="160" y="110"/>
                  <a:pt x="162" y="112"/>
                  <a:pt x="164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72" y="112"/>
                  <a:pt x="176" y="108"/>
                  <a:pt x="176" y="104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92" y="92"/>
                </a:moveTo>
                <a:cubicBezTo>
                  <a:pt x="100" y="92"/>
                  <a:pt x="100" y="92"/>
                  <a:pt x="100" y="92"/>
                </a:cubicBezTo>
                <a:cubicBezTo>
                  <a:pt x="102" y="92"/>
                  <a:pt x="104" y="90"/>
                  <a:pt x="104" y="88"/>
                </a:cubicBezTo>
                <a:cubicBezTo>
                  <a:pt x="104" y="86"/>
                  <a:pt x="102" y="84"/>
                  <a:pt x="100" y="84"/>
                </a:cubicBezTo>
                <a:cubicBezTo>
                  <a:pt x="92" y="84"/>
                  <a:pt x="92" y="84"/>
                  <a:pt x="92" y="84"/>
                </a:cubicBezTo>
                <a:cubicBezTo>
                  <a:pt x="90" y="84"/>
                  <a:pt x="88" y="86"/>
                  <a:pt x="88" y="88"/>
                </a:cubicBezTo>
                <a:cubicBezTo>
                  <a:pt x="88" y="90"/>
                  <a:pt x="90" y="92"/>
                  <a:pt x="92" y="92"/>
                </a:cubicBezTo>
                <a:moveTo>
                  <a:pt x="144" y="32"/>
                </a:moveTo>
                <a:cubicBezTo>
                  <a:pt x="8" y="32"/>
                  <a:pt x="8" y="32"/>
                  <a:pt x="8" y="32"/>
                </a:cubicBezTo>
                <a:cubicBezTo>
                  <a:pt x="4" y="32"/>
                  <a:pt x="0" y="36"/>
                  <a:pt x="0" y="40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8"/>
                  <a:pt x="2" y="80"/>
                  <a:pt x="4" y="80"/>
                </a:cubicBezTo>
                <a:cubicBezTo>
                  <a:pt x="6" y="80"/>
                  <a:pt x="8" y="84"/>
                  <a:pt x="8" y="88"/>
                </a:cubicBezTo>
                <a:cubicBezTo>
                  <a:pt x="8" y="92"/>
                  <a:pt x="6" y="96"/>
                  <a:pt x="4" y="96"/>
                </a:cubicBezTo>
                <a:cubicBezTo>
                  <a:pt x="2" y="96"/>
                  <a:pt x="0" y="98"/>
                  <a:pt x="0" y="100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0"/>
                  <a:pt x="4" y="144"/>
                  <a:pt x="8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48" y="144"/>
                  <a:pt x="152" y="140"/>
                  <a:pt x="152" y="136"/>
                </a:cubicBezTo>
                <a:cubicBezTo>
                  <a:pt x="152" y="100"/>
                  <a:pt x="152" y="100"/>
                  <a:pt x="152" y="100"/>
                </a:cubicBezTo>
                <a:cubicBezTo>
                  <a:pt x="152" y="98"/>
                  <a:pt x="150" y="96"/>
                  <a:pt x="148" y="96"/>
                </a:cubicBezTo>
                <a:cubicBezTo>
                  <a:pt x="146" y="96"/>
                  <a:pt x="144" y="92"/>
                  <a:pt x="144" y="88"/>
                </a:cubicBezTo>
                <a:cubicBezTo>
                  <a:pt x="144" y="84"/>
                  <a:pt x="146" y="80"/>
                  <a:pt x="148" y="80"/>
                </a:cubicBezTo>
                <a:cubicBezTo>
                  <a:pt x="150" y="80"/>
                  <a:pt x="152" y="78"/>
                  <a:pt x="152" y="76"/>
                </a:cubicBezTo>
                <a:cubicBezTo>
                  <a:pt x="152" y="40"/>
                  <a:pt x="152" y="40"/>
                  <a:pt x="152" y="40"/>
                </a:cubicBezTo>
                <a:cubicBezTo>
                  <a:pt x="152" y="36"/>
                  <a:pt x="148" y="32"/>
                  <a:pt x="144" y="32"/>
                </a:cubicBezTo>
                <a:moveTo>
                  <a:pt x="8" y="40"/>
                </a:moveTo>
                <a:cubicBezTo>
                  <a:pt x="128" y="40"/>
                  <a:pt x="128" y="40"/>
                  <a:pt x="128" y="40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8" y="48"/>
                  <a:pt x="8" y="48"/>
                  <a:pt x="8" y="48"/>
                </a:cubicBezTo>
                <a:lnTo>
                  <a:pt x="8" y="40"/>
                </a:lnTo>
                <a:close/>
                <a:moveTo>
                  <a:pt x="128" y="136"/>
                </a:moveTo>
                <a:cubicBezTo>
                  <a:pt x="8" y="136"/>
                  <a:pt x="8" y="136"/>
                  <a:pt x="8" y="136"/>
                </a:cubicBezTo>
                <a:cubicBezTo>
                  <a:pt x="8" y="128"/>
                  <a:pt x="8" y="128"/>
                  <a:pt x="8" y="128"/>
                </a:cubicBezTo>
                <a:cubicBezTo>
                  <a:pt x="128" y="128"/>
                  <a:pt x="128" y="128"/>
                  <a:pt x="128" y="128"/>
                </a:cubicBezTo>
                <a:lnTo>
                  <a:pt x="128" y="136"/>
                </a:lnTo>
                <a:close/>
                <a:moveTo>
                  <a:pt x="144" y="136"/>
                </a:moveTo>
                <a:cubicBezTo>
                  <a:pt x="136" y="136"/>
                  <a:pt x="136" y="136"/>
                  <a:pt x="136" y="136"/>
                </a:cubicBezTo>
                <a:cubicBezTo>
                  <a:pt x="136" y="128"/>
                  <a:pt x="136" y="128"/>
                  <a:pt x="136" y="128"/>
                </a:cubicBezTo>
                <a:cubicBezTo>
                  <a:pt x="144" y="128"/>
                  <a:pt x="144" y="128"/>
                  <a:pt x="144" y="128"/>
                </a:cubicBezTo>
                <a:lnTo>
                  <a:pt x="144" y="136"/>
                </a:lnTo>
                <a:close/>
                <a:moveTo>
                  <a:pt x="144" y="73"/>
                </a:moveTo>
                <a:cubicBezTo>
                  <a:pt x="139" y="75"/>
                  <a:pt x="136" y="81"/>
                  <a:pt x="136" y="88"/>
                </a:cubicBezTo>
                <a:cubicBezTo>
                  <a:pt x="136" y="95"/>
                  <a:pt x="139" y="101"/>
                  <a:pt x="144" y="103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8" y="120"/>
                  <a:pt x="8" y="120"/>
                  <a:pt x="8" y="120"/>
                </a:cubicBezTo>
                <a:cubicBezTo>
                  <a:pt x="8" y="103"/>
                  <a:pt x="8" y="103"/>
                  <a:pt x="8" y="103"/>
                </a:cubicBezTo>
                <a:cubicBezTo>
                  <a:pt x="13" y="101"/>
                  <a:pt x="16" y="95"/>
                  <a:pt x="16" y="88"/>
                </a:cubicBezTo>
                <a:cubicBezTo>
                  <a:pt x="16" y="81"/>
                  <a:pt x="13" y="75"/>
                  <a:pt x="8" y="73"/>
                </a:cubicBezTo>
                <a:cubicBezTo>
                  <a:pt x="8" y="56"/>
                  <a:pt x="8" y="56"/>
                  <a:pt x="8" y="56"/>
                </a:cubicBezTo>
                <a:cubicBezTo>
                  <a:pt x="144" y="56"/>
                  <a:pt x="144" y="56"/>
                  <a:pt x="144" y="56"/>
                </a:cubicBezTo>
                <a:lnTo>
                  <a:pt x="144" y="73"/>
                </a:lnTo>
                <a:close/>
                <a:moveTo>
                  <a:pt x="144" y="48"/>
                </a:moveTo>
                <a:cubicBezTo>
                  <a:pt x="136" y="48"/>
                  <a:pt x="136" y="48"/>
                  <a:pt x="136" y="48"/>
                </a:cubicBezTo>
                <a:cubicBezTo>
                  <a:pt x="136" y="40"/>
                  <a:pt x="136" y="40"/>
                  <a:pt x="136" y="40"/>
                </a:cubicBezTo>
                <a:cubicBezTo>
                  <a:pt x="144" y="40"/>
                  <a:pt x="144" y="40"/>
                  <a:pt x="144" y="40"/>
                </a:cubicBezTo>
                <a:lnTo>
                  <a:pt x="144" y="48"/>
                </a:lnTo>
                <a:close/>
                <a:moveTo>
                  <a:pt x="41" y="87"/>
                </a:moveTo>
                <a:cubicBezTo>
                  <a:pt x="50" y="93"/>
                  <a:pt x="50" y="93"/>
                  <a:pt x="50" y="93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7" y="104"/>
                  <a:pt x="47" y="104"/>
                  <a:pt x="47" y="105"/>
                </a:cubicBezTo>
                <a:cubicBezTo>
                  <a:pt x="47" y="107"/>
                  <a:pt x="48" y="108"/>
                  <a:pt x="50" y="108"/>
                </a:cubicBezTo>
                <a:cubicBezTo>
                  <a:pt x="51" y="108"/>
                  <a:pt x="51" y="108"/>
                  <a:pt x="52" y="107"/>
                </a:cubicBezTo>
                <a:cubicBezTo>
                  <a:pt x="60" y="102"/>
                  <a:pt x="60" y="102"/>
                  <a:pt x="60" y="102"/>
                </a:cubicBezTo>
                <a:cubicBezTo>
                  <a:pt x="68" y="107"/>
                  <a:pt x="68" y="107"/>
                  <a:pt x="68" y="107"/>
                </a:cubicBezTo>
                <a:cubicBezTo>
                  <a:pt x="68" y="107"/>
                  <a:pt x="69" y="108"/>
                  <a:pt x="70" y="108"/>
                </a:cubicBezTo>
                <a:cubicBezTo>
                  <a:pt x="72" y="108"/>
                  <a:pt x="73" y="107"/>
                  <a:pt x="73" y="105"/>
                </a:cubicBezTo>
                <a:cubicBezTo>
                  <a:pt x="73" y="104"/>
                  <a:pt x="73" y="104"/>
                  <a:pt x="73" y="104"/>
                </a:cubicBezTo>
                <a:cubicBezTo>
                  <a:pt x="70" y="93"/>
                  <a:pt x="70" y="93"/>
                  <a:pt x="70" y="93"/>
                </a:cubicBezTo>
                <a:cubicBezTo>
                  <a:pt x="79" y="87"/>
                  <a:pt x="79" y="87"/>
                  <a:pt x="79" y="87"/>
                </a:cubicBezTo>
                <a:cubicBezTo>
                  <a:pt x="79" y="87"/>
                  <a:pt x="80" y="87"/>
                  <a:pt x="80" y="85"/>
                </a:cubicBezTo>
                <a:cubicBezTo>
                  <a:pt x="80" y="83"/>
                  <a:pt x="79" y="81"/>
                  <a:pt x="77" y="81"/>
                </a:cubicBezTo>
                <a:cubicBezTo>
                  <a:pt x="69" y="81"/>
                  <a:pt x="69" y="81"/>
                  <a:pt x="69" y="81"/>
                </a:cubicBezTo>
                <a:cubicBezTo>
                  <a:pt x="63" y="70"/>
                  <a:pt x="63" y="70"/>
                  <a:pt x="63" y="70"/>
                </a:cubicBezTo>
                <a:cubicBezTo>
                  <a:pt x="63" y="70"/>
                  <a:pt x="63" y="70"/>
                  <a:pt x="63" y="70"/>
                </a:cubicBezTo>
                <a:cubicBezTo>
                  <a:pt x="62" y="69"/>
                  <a:pt x="61" y="68"/>
                  <a:pt x="60" y="68"/>
                </a:cubicBezTo>
                <a:cubicBezTo>
                  <a:pt x="59" y="68"/>
                  <a:pt x="58" y="69"/>
                  <a:pt x="57" y="70"/>
                </a:cubicBezTo>
                <a:cubicBezTo>
                  <a:pt x="57" y="70"/>
                  <a:pt x="57" y="70"/>
                  <a:pt x="57" y="70"/>
                </a:cubicBezTo>
                <a:cubicBezTo>
                  <a:pt x="51" y="81"/>
                  <a:pt x="51" y="81"/>
                  <a:pt x="51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41" y="81"/>
                  <a:pt x="40" y="83"/>
                  <a:pt x="40" y="85"/>
                </a:cubicBezTo>
                <a:cubicBezTo>
                  <a:pt x="40" y="87"/>
                  <a:pt x="41" y="87"/>
                  <a:pt x="41" y="87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60" name="Freeform 405">
            <a:extLst>
              <a:ext uri="{FF2B5EF4-FFF2-40B4-BE49-F238E27FC236}">
                <a16:creationId xmlns:a16="http://schemas.microsoft.com/office/drawing/2014/main" id="{6B59D44C-EB6E-4F57-B822-FBCFFCE91180}"/>
              </a:ext>
            </a:extLst>
          </p:cNvPr>
          <p:cNvSpPr>
            <a:spLocks noEditPoints="1"/>
          </p:cNvSpPr>
          <p:nvPr/>
        </p:nvSpPr>
        <p:spPr bwMode="auto">
          <a:xfrm>
            <a:off x="-2345165" y="3378207"/>
            <a:ext cx="600075" cy="600075"/>
          </a:xfrm>
          <a:custGeom>
            <a:avLst/>
            <a:gdLst>
              <a:gd name="T0" fmla="*/ 16 w 176"/>
              <a:gd name="T1" fmla="*/ 160 h 176"/>
              <a:gd name="T2" fmla="*/ 160 w 176"/>
              <a:gd name="T3" fmla="*/ 160 h 176"/>
              <a:gd name="T4" fmla="*/ 160 w 176"/>
              <a:gd name="T5" fmla="*/ 16 h 176"/>
              <a:gd name="T6" fmla="*/ 16 w 176"/>
              <a:gd name="T7" fmla="*/ 16 h 176"/>
              <a:gd name="T8" fmla="*/ 16 w 176"/>
              <a:gd name="T9" fmla="*/ 160 h 176"/>
              <a:gd name="T10" fmla="*/ 24 w 176"/>
              <a:gd name="T11" fmla="*/ 24 h 176"/>
              <a:gd name="T12" fmla="*/ 152 w 176"/>
              <a:gd name="T13" fmla="*/ 24 h 176"/>
              <a:gd name="T14" fmla="*/ 152 w 176"/>
              <a:gd name="T15" fmla="*/ 152 h 176"/>
              <a:gd name="T16" fmla="*/ 24 w 176"/>
              <a:gd name="T17" fmla="*/ 152 h 176"/>
              <a:gd name="T18" fmla="*/ 24 w 176"/>
              <a:gd name="T19" fmla="*/ 24 h 176"/>
              <a:gd name="T20" fmla="*/ 160 w 176"/>
              <a:gd name="T21" fmla="*/ 0 h 176"/>
              <a:gd name="T22" fmla="*/ 16 w 176"/>
              <a:gd name="T23" fmla="*/ 0 h 176"/>
              <a:gd name="T24" fmla="*/ 0 w 176"/>
              <a:gd name="T25" fmla="*/ 16 h 176"/>
              <a:gd name="T26" fmla="*/ 0 w 176"/>
              <a:gd name="T27" fmla="*/ 160 h 176"/>
              <a:gd name="T28" fmla="*/ 16 w 176"/>
              <a:gd name="T29" fmla="*/ 176 h 176"/>
              <a:gd name="T30" fmla="*/ 160 w 176"/>
              <a:gd name="T31" fmla="*/ 176 h 176"/>
              <a:gd name="T32" fmla="*/ 176 w 176"/>
              <a:gd name="T33" fmla="*/ 160 h 176"/>
              <a:gd name="T34" fmla="*/ 176 w 176"/>
              <a:gd name="T35" fmla="*/ 16 h 176"/>
              <a:gd name="T36" fmla="*/ 160 w 176"/>
              <a:gd name="T37" fmla="*/ 0 h 176"/>
              <a:gd name="T38" fmla="*/ 168 w 176"/>
              <a:gd name="T39" fmla="*/ 160 h 176"/>
              <a:gd name="T40" fmla="*/ 160 w 176"/>
              <a:gd name="T41" fmla="*/ 168 h 176"/>
              <a:gd name="T42" fmla="*/ 16 w 176"/>
              <a:gd name="T43" fmla="*/ 168 h 176"/>
              <a:gd name="T44" fmla="*/ 8 w 176"/>
              <a:gd name="T45" fmla="*/ 160 h 176"/>
              <a:gd name="T46" fmla="*/ 8 w 176"/>
              <a:gd name="T47" fmla="*/ 16 h 176"/>
              <a:gd name="T48" fmla="*/ 16 w 176"/>
              <a:gd name="T49" fmla="*/ 8 h 176"/>
              <a:gd name="T50" fmla="*/ 160 w 176"/>
              <a:gd name="T51" fmla="*/ 8 h 176"/>
              <a:gd name="T52" fmla="*/ 168 w 176"/>
              <a:gd name="T53" fmla="*/ 16 h 176"/>
              <a:gd name="T54" fmla="*/ 168 w 176"/>
              <a:gd name="T55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76" h="176">
                <a:moveTo>
                  <a:pt x="16" y="160"/>
                </a:moveTo>
                <a:cubicBezTo>
                  <a:pt x="160" y="160"/>
                  <a:pt x="160" y="160"/>
                  <a:pt x="160" y="160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" y="16"/>
                  <a:pt x="16" y="16"/>
                  <a:pt x="16" y="16"/>
                </a:cubicBezTo>
                <a:lnTo>
                  <a:pt x="16" y="160"/>
                </a:lnTo>
                <a:close/>
                <a:moveTo>
                  <a:pt x="24" y="24"/>
                </a:moveTo>
                <a:cubicBezTo>
                  <a:pt x="152" y="24"/>
                  <a:pt x="152" y="24"/>
                  <a:pt x="152" y="24"/>
                </a:cubicBezTo>
                <a:cubicBezTo>
                  <a:pt x="152" y="152"/>
                  <a:pt x="152" y="152"/>
                  <a:pt x="152" y="152"/>
                </a:cubicBezTo>
                <a:cubicBezTo>
                  <a:pt x="24" y="152"/>
                  <a:pt x="24" y="152"/>
                  <a:pt x="24" y="152"/>
                </a:cubicBezTo>
                <a:lnTo>
                  <a:pt x="24" y="24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0" name="Freeform 407">
            <a:extLst>
              <a:ext uri="{FF2B5EF4-FFF2-40B4-BE49-F238E27FC236}">
                <a16:creationId xmlns:a16="http://schemas.microsoft.com/office/drawing/2014/main" id="{7FD09298-9530-4881-A450-BF5670E924EA}"/>
              </a:ext>
            </a:extLst>
          </p:cNvPr>
          <p:cNvSpPr>
            <a:spLocks noEditPoints="1"/>
          </p:cNvSpPr>
          <p:nvPr/>
        </p:nvSpPr>
        <p:spPr bwMode="auto">
          <a:xfrm>
            <a:off x="-1200577" y="3378206"/>
            <a:ext cx="600075" cy="600075"/>
          </a:xfrm>
          <a:custGeom>
            <a:avLst/>
            <a:gdLst>
              <a:gd name="T0" fmla="*/ 16 w 176"/>
              <a:gd name="T1" fmla="*/ 160 h 176"/>
              <a:gd name="T2" fmla="*/ 84 w 176"/>
              <a:gd name="T3" fmla="*/ 160 h 176"/>
              <a:gd name="T4" fmla="*/ 84 w 176"/>
              <a:gd name="T5" fmla="*/ 92 h 176"/>
              <a:gd name="T6" fmla="*/ 16 w 176"/>
              <a:gd name="T7" fmla="*/ 92 h 176"/>
              <a:gd name="T8" fmla="*/ 16 w 176"/>
              <a:gd name="T9" fmla="*/ 160 h 176"/>
              <a:gd name="T10" fmla="*/ 24 w 176"/>
              <a:gd name="T11" fmla="*/ 100 h 176"/>
              <a:gd name="T12" fmla="*/ 76 w 176"/>
              <a:gd name="T13" fmla="*/ 100 h 176"/>
              <a:gd name="T14" fmla="*/ 76 w 176"/>
              <a:gd name="T15" fmla="*/ 152 h 176"/>
              <a:gd name="T16" fmla="*/ 24 w 176"/>
              <a:gd name="T17" fmla="*/ 152 h 176"/>
              <a:gd name="T18" fmla="*/ 24 w 176"/>
              <a:gd name="T19" fmla="*/ 100 h 176"/>
              <a:gd name="T20" fmla="*/ 160 w 176"/>
              <a:gd name="T21" fmla="*/ 0 h 176"/>
              <a:gd name="T22" fmla="*/ 16 w 176"/>
              <a:gd name="T23" fmla="*/ 0 h 176"/>
              <a:gd name="T24" fmla="*/ 0 w 176"/>
              <a:gd name="T25" fmla="*/ 16 h 176"/>
              <a:gd name="T26" fmla="*/ 0 w 176"/>
              <a:gd name="T27" fmla="*/ 160 h 176"/>
              <a:gd name="T28" fmla="*/ 16 w 176"/>
              <a:gd name="T29" fmla="*/ 176 h 176"/>
              <a:gd name="T30" fmla="*/ 160 w 176"/>
              <a:gd name="T31" fmla="*/ 176 h 176"/>
              <a:gd name="T32" fmla="*/ 176 w 176"/>
              <a:gd name="T33" fmla="*/ 160 h 176"/>
              <a:gd name="T34" fmla="*/ 176 w 176"/>
              <a:gd name="T35" fmla="*/ 16 h 176"/>
              <a:gd name="T36" fmla="*/ 160 w 176"/>
              <a:gd name="T37" fmla="*/ 0 h 176"/>
              <a:gd name="T38" fmla="*/ 168 w 176"/>
              <a:gd name="T39" fmla="*/ 160 h 176"/>
              <a:gd name="T40" fmla="*/ 160 w 176"/>
              <a:gd name="T41" fmla="*/ 168 h 176"/>
              <a:gd name="T42" fmla="*/ 16 w 176"/>
              <a:gd name="T43" fmla="*/ 168 h 176"/>
              <a:gd name="T44" fmla="*/ 8 w 176"/>
              <a:gd name="T45" fmla="*/ 160 h 176"/>
              <a:gd name="T46" fmla="*/ 8 w 176"/>
              <a:gd name="T47" fmla="*/ 16 h 176"/>
              <a:gd name="T48" fmla="*/ 16 w 176"/>
              <a:gd name="T49" fmla="*/ 8 h 176"/>
              <a:gd name="T50" fmla="*/ 160 w 176"/>
              <a:gd name="T51" fmla="*/ 8 h 176"/>
              <a:gd name="T52" fmla="*/ 168 w 176"/>
              <a:gd name="T53" fmla="*/ 16 h 176"/>
              <a:gd name="T54" fmla="*/ 168 w 176"/>
              <a:gd name="T55" fmla="*/ 160 h 176"/>
              <a:gd name="T56" fmla="*/ 92 w 176"/>
              <a:gd name="T57" fmla="*/ 84 h 176"/>
              <a:gd name="T58" fmla="*/ 160 w 176"/>
              <a:gd name="T59" fmla="*/ 84 h 176"/>
              <a:gd name="T60" fmla="*/ 160 w 176"/>
              <a:gd name="T61" fmla="*/ 16 h 176"/>
              <a:gd name="T62" fmla="*/ 92 w 176"/>
              <a:gd name="T63" fmla="*/ 16 h 176"/>
              <a:gd name="T64" fmla="*/ 92 w 176"/>
              <a:gd name="T65" fmla="*/ 84 h 176"/>
              <a:gd name="T66" fmla="*/ 100 w 176"/>
              <a:gd name="T67" fmla="*/ 24 h 176"/>
              <a:gd name="T68" fmla="*/ 152 w 176"/>
              <a:gd name="T69" fmla="*/ 24 h 176"/>
              <a:gd name="T70" fmla="*/ 152 w 176"/>
              <a:gd name="T71" fmla="*/ 76 h 176"/>
              <a:gd name="T72" fmla="*/ 100 w 176"/>
              <a:gd name="T73" fmla="*/ 76 h 176"/>
              <a:gd name="T74" fmla="*/ 100 w 176"/>
              <a:gd name="T75" fmla="*/ 24 h 176"/>
              <a:gd name="T76" fmla="*/ 92 w 176"/>
              <a:gd name="T77" fmla="*/ 160 h 176"/>
              <a:gd name="T78" fmla="*/ 160 w 176"/>
              <a:gd name="T79" fmla="*/ 160 h 176"/>
              <a:gd name="T80" fmla="*/ 160 w 176"/>
              <a:gd name="T81" fmla="*/ 92 h 176"/>
              <a:gd name="T82" fmla="*/ 92 w 176"/>
              <a:gd name="T83" fmla="*/ 92 h 176"/>
              <a:gd name="T84" fmla="*/ 92 w 176"/>
              <a:gd name="T85" fmla="*/ 160 h 176"/>
              <a:gd name="T86" fmla="*/ 100 w 176"/>
              <a:gd name="T87" fmla="*/ 100 h 176"/>
              <a:gd name="T88" fmla="*/ 152 w 176"/>
              <a:gd name="T89" fmla="*/ 100 h 176"/>
              <a:gd name="T90" fmla="*/ 152 w 176"/>
              <a:gd name="T91" fmla="*/ 152 h 176"/>
              <a:gd name="T92" fmla="*/ 100 w 176"/>
              <a:gd name="T93" fmla="*/ 152 h 176"/>
              <a:gd name="T94" fmla="*/ 100 w 176"/>
              <a:gd name="T95" fmla="*/ 100 h 176"/>
              <a:gd name="T96" fmla="*/ 16 w 176"/>
              <a:gd name="T97" fmla="*/ 84 h 176"/>
              <a:gd name="T98" fmla="*/ 84 w 176"/>
              <a:gd name="T99" fmla="*/ 84 h 176"/>
              <a:gd name="T100" fmla="*/ 84 w 176"/>
              <a:gd name="T101" fmla="*/ 16 h 176"/>
              <a:gd name="T102" fmla="*/ 16 w 176"/>
              <a:gd name="T103" fmla="*/ 16 h 176"/>
              <a:gd name="T104" fmla="*/ 16 w 176"/>
              <a:gd name="T105" fmla="*/ 84 h 176"/>
              <a:gd name="T106" fmla="*/ 24 w 176"/>
              <a:gd name="T107" fmla="*/ 24 h 176"/>
              <a:gd name="T108" fmla="*/ 76 w 176"/>
              <a:gd name="T109" fmla="*/ 24 h 176"/>
              <a:gd name="T110" fmla="*/ 76 w 176"/>
              <a:gd name="T111" fmla="*/ 76 h 176"/>
              <a:gd name="T112" fmla="*/ 24 w 176"/>
              <a:gd name="T113" fmla="*/ 76 h 176"/>
              <a:gd name="T114" fmla="*/ 24 w 176"/>
              <a:gd name="T115" fmla="*/ 2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6" h="176">
                <a:moveTo>
                  <a:pt x="16" y="160"/>
                </a:moveTo>
                <a:cubicBezTo>
                  <a:pt x="84" y="160"/>
                  <a:pt x="84" y="160"/>
                  <a:pt x="84" y="160"/>
                </a:cubicBezTo>
                <a:cubicBezTo>
                  <a:pt x="84" y="92"/>
                  <a:pt x="84" y="92"/>
                  <a:pt x="84" y="92"/>
                </a:cubicBezTo>
                <a:cubicBezTo>
                  <a:pt x="16" y="92"/>
                  <a:pt x="16" y="92"/>
                  <a:pt x="16" y="92"/>
                </a:cubicBezTo>
                <a:lnTo>
                  <a:pt x="16" y="160"/>
                </a:lnTo>
                <a:close/>
                <a:moveTo>
                  <a:pt x="24" y="100"/>
                </a:moveTo>
                <a:cubicBezTo>
                  <a:pt x="76" y="100"/>
                  <a:pt x="76" y="100"/>
                  <a:pt x="76" y="100"/>
                </a:cubicBezTo>
                <a:cubicBezTo>
                  <a:pt x="76" y="152"/>
                  <a:pt x="76" y="152"/>
                  <a:pt x="76" y="152"/>
                </a:cubicBezTo>
                <a:cubicBezTo>
                  <a:pt x="24" y="152"/>
                  <a:pt x="24" y="152"/>
                  <a:pt x="24" y="152"/>
                </a:cubicBezTo>
                <a:lnTo>
                  <a:pt x="24" y="100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92" y="84"/>
                </a:moveTo>
                <a:cubicBezTo>
                  <a:pt x="160" y="84"/>
                  <a:pt x="160" y="84"/>
                  <a:pt x="160" y="84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92" y="16"/>
                  <a:pt x="92" y="16"/>
                  <a:pt x="92" y="16"/>
                </a:cubicBezTo>
                <a:lnTo>
                  <a:pt x="92" y="84"/>
                </a:lnTo>
                <a:close/>
                <a:moveTo>
                  <a:pt x="100" y="24"/>
                </a:moveTo>
                <a:cubicBezTo>
                  <a:pt x="152" y="24"/>
                  <a:pt x="152" y="24"/>
                  <a:pt x="152" y="24"/>
                </a:cubicBezTo>
                <a:cubicBezTo>
                  <a:pt x="152" y="76"/>
                  <a:pt x="152" y="76"/>
                  <a:pt x="152" y="76"/>
                </a:cubicBezTo>
                <a:cubicBezTo>
                  <a:pt x="100" y="76"/>
                  <a:pt x="100" y="76"/>
                  <a:pt x="100" y="76"/>
                </a:cubicBezTo>
                <a:lnTo>
                  <a:pt x="100" y="24"/>
                </a:lnTo>
                <a:close/>
                <a:moveTo>
                  <a:pt x="92" y="160"/>
                </a:moveTo>
                <a:cubicBezTo>
                  <a:pt x="160" y="160"/>
                  <a:pt x="160" y="160"/>
                  <a:pt x="160" y="160"/>
                </a:cubicBezTo>
                <a:cubicBezTo>
                  <a:pt x="160" y="92"/>
                  <a:pt x="160" y="92"/>
                  <a:pt x="160" y="92"/>
                </a:cubicBezTo>
                <a:cubicBezTo>
                  <a:pt x="92" y="92"/>
                  <a:pt x="92" y="92"/>
                  <a:pt x="92" y="92"/>
                </a:cubicBezTo>
                <a:lnTo>
                  <a:pt x="92" y="160"/>
                </a:lnTo>
                <a:close/>
                <a:moveTo>
                  <a:pt x="100" y="100"/>
                </a:moveTo>
                <a:cubicBezTo>
                  <a:pt x="152" y="100"/>
                  <a:pt x="152" y="100"/>
                  <a:pt x="152" y="100"/>
                </a:cubicBezTo>
                <a:cubicBezTo>
                  <a:pt x="152" y="152"/>
                  <a:pt x="152" y="152"/>
                  <a:pt x="152" y="152"/>
                </a:cubicBezTo>
                <a:cubicBezTo>
                  <a:pt x="100" y="152"/>
                  <a:pt x="100" y="152"/>
                  <a:pt x="100" y="152"/>
                </a:cubicBezTo>
                <a:lnTo>
                  <a:pt x="100" y="100"/>
                </a:lnTo>
                <a:close/>
                <a:moveTo>
                  <a:pt x="16" y="84"/>
                </a:moveTo>
                <a:cubicBezTo>
                  <a:pt x="84" y="84"/>
                  <a:pt x="84" y="84"/>
                  <a:pt x="84" y="84"/>
                </a:cubicBezTo>
                <a:cubicBezTo>
                  <a:pt x="84" y="16"/>
                  <a:pt x="84" y="16"/>
                  <a:pt x="84" y="16"/>
                </a:cubicBezTo>
                <a:cubicBezTo>
                  <a:pt x="16" y="16"/>
                  <a:pt x="16" y="16"/>
                  <a:pt x="16" y="16"/>
                </a:cubicBezTo>
                <a:lnTo>
                  <a:pt x="16" y="84"/>
                </a:lnTo>
                <a:close/>
                <a:moveTo>
                  <a:pt x="24" y="24"/>
                </a:moveTo>
                <a:cubicBezTo>
                  <a:pt x="76" y="24"/>
                  <a:pt x="76" y="24"/>
                  <a:pt x="76" y="24"/>
                </a:cubicBezTo>
                <a:cubicBezTo>
                  <a:pt x="76" y="76"/>
                  <a:pt x="76" y="76"/>
                  <a:pt x="76" y="76"/>
                </a:cubicBezTo>
                <a:cubicBezTo>
                  <a:pt x="24" y="76"/>
                  <a:pt x="24" y="76"/>
                  <a:pt x="24" y="76"/>
                </a:cubicBezTo>
                <a:lnTo>
                  <a:pt x="24" y="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1" name="Freeform 408">
            <a:extLst>
              <a:ext uri="{FF2B5EF4-FFF2-40B4-BE49-F238E27FC236}">
                <a16:creationId xmlns:a16="http://schemas.microsoft.com/office/drawing/2014/main" id="{E44FEF61-8630-4BCE-938A-E2CB52961B09}"/>
              </a:ext>
            </a:extLst>
          </p:cNvPr>
          <p:cNvSpPr>
            <a:spLocks noEditPoints="1"/>
          </p:cNvSpPr>
          <p:nvPr/>
        </p:nvSpPr>
        <p:spPr bwMode="auto">
          <a:xfrm>
            <a:off x="-11509802" y="4522794"/>
            <a:ext cx="600075" cy="600075"/>
          </a:xfrm>
          <a:custGeom>
            <a:avLst/>
            <a:gdLst>
              <a:gd name="T0" fmla="*/ 92 w 176"/>
              <a:gd name="T1" fmla="*/ 160 h 176"/>
              <a:gd name="T2" fmla="*/ 160 w 176"/>
              <a:gd name="T3" fmla="*/ 160 h 176"/>
              <a:gd name="T4" fmla="*/ 160 w 176"/>
              <a:gd name="T5" fmla="*/ 16 h 176"/>
              <a:gd name="T6" fmla="*/ 92 w 176"/>
              <a:gd name="T7" fmla="*/ 16 h 176"/>
              <a:gd name="T8" fmla="*/ 92 w 176"/>
              <a:gd name="T9" fmla="*/ 160 h 176"/>
              <a:gd name="T10" fmla="*/ 100 w 176"/>
              <a:gd name="T11" fmla="*/ 24 h 176"/>
              <a:gd name="T12" fmla="*/ 152 w 176"/>
              <a:gd name="T13" fmla="*/ 24 h 176"/>
              <a:gd name="T14" fmla="*/ 152 w 176"/>
              <a:gd name="T15" fmla="*/ 152 h 176"/>
              <a:gd name="T16" fmla="*/ 100 w 176"/>
              <a:gd name="T17" fmla="*/ 152 h 176"/>
              <a:gd name="T18" fmla="*/ 100 w 176"/>
              <a:gd name="T19" fmla="*/ 24 h 176"/>
              <a:gd name="T20" fmla="*/ 160 w 176"/>
              <a:gd name="T21" fmla="*/ 0 h 176"/>
              <a:gd name="T22" fmla="*/ 16 w 176"/>
              <a:gd name="T23" fmla="*/ 0 h 176"/>
              <a:gd name="T24" fmla="*/ 0 w 176"/>
              <a:gd name="T25" fmla="*/ 16 h 176"/>
              <a:gd name="T26" fmla="*/ 0 w 176"/>
              <a:gd name="T27" fmla="*/ 160 h 176"/>
              <a:gd name="T28" fmla="*/ 16 w 176"/>
              <a:gd name="T29" fmla="*/ 176 h 176"/>
              <a:gd name="T30" fmla="*/ 160 w 176"/>
              <a:gd name="T31" fmla="*/ 176 h 176"/>
              <a:gd name="T32" fmla="*/ 176 w 176"/>
              <a:gd name="T33" fmla="*/ 160 h 176"/>
              <a:gd name="T34" fmla="*/ 176 w 176"/>
              <a:gd name="T35" fmla="*/ 16 h 176"/>
              <a:gd name="T36" fmla="*/ 160 w 176"/>
              <a:gd name="T37" fmla="*/ 0 h 176"/>
              <a:gd name="T38" fmla="*/ 168 w 176"/>
              <a:gd name="T39" fmla="*/ 160 h 176"/>
              <a:gd name="T40" fmla="*/ 160 w 176"/>
              <a:gd name="T41" fmla="*/ 168 h 176"/>
              <a:gd name="T42" fmla="*/ 16 w 176"/>
              <a:gd name="T43" fmla="*/ 168 h 176"/>
              <a:gd name="T44" fmla="*/ 8 w 176"/>
              <a:gd name="T45" fmla="*/ 160 h 176"/>
              <a:gd name="T46" fmla="*/ 8 w 176"/>
              <a:gd name="T47" fmla="*/ 16 h 176"/>
              <a:gd name="T48" fmla="*/ 16 w 176"/>
              <a:gd name="T49" fmla="*/ 8 h 176"/>
              <a:gd name="T50" fmla="*/ 160 w 176"/>
              <a:gd name="T51" fmla="*/ 8 h 176"/>
              <a:gd name="T52" fmla="*/ 168 w 176"/>
              <a:gd name="T53" fmla="*/ 16 h 176"/>
              <a:gd name="T54" fmla="*/ 168 w 176"/>
              <a:gd name="T55" fmla="*/ 160 h 176"/>
              <a:gd name="T56" fmla="*/ 16 w 176"/>
              <a:gd name="T57" fmla="*/ 160 h 176"/>
              <a:gd name="T58" fmla="*/ 84 w 176"/>
              <a:gd name="T59" fmla="*/ 160 h 176"/>
              <a:gd name="T60" fmla="*/ 84 w 176"/>
              <a:gd name="T61" fmla="*/ 16 h 176"/>
              <a:gd name="T62" fmla="*/ 16 w 176"/>
              <a:gd name="T63" fmla="*/ 16 h 176"/>
              <a:gd name="T64" fmla="*/ 16 w 176"/>
              <a:gd name="T65" fmla="*/ 160 h 176"/>
              <a:gd name="T66" fmla="*/ 24 w 176"/>
              <a:gd name="T67" fmla="*/ 24 h 176"/>
              <a:gd name="T68" fmla="*/ 76 w 176"/>
              <a:gd name="T69" fmla="*/ 24 h 176"/>
              <a:gd name="T70" fmla="*/ 76 w 176"/>
              <a:gd name="T71" fmla="*/ 152 h 176"/>
              <a:gd name="T72" fmla="*/ 24 w 176"/>
              <a:gd name="T73" fmla="*/ 152 h 176"/>
              <a:gd name="T74" fmla="*/ 24 w 176"/>
              <a:gd name="T75" fmla="*/ 2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76">
                <a:moveTo>
                  <a:pt x="92" y="160"/>
                </a:moveTo>
                <a:cubicBezTo>
                  <a:pt x="160" y="160"/>
                  <a:pt x="160" y="160"/>
                  <a:pt x="160" y="160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92" y="16"/>
                  <a:pt x="92" y="16"/>
                  <a:pt x="92" y="16"/>
                </a:cubicBezTo>
                <a:lnTo>
                  <a:pt x="92" y="160"/>
                </a:lnTo>
                <a:close/>
                <a:moveTo>
                  <a:pt x="100" y="24"/>
                </a:moveTo>
                <a:cubicBezTo>
                  <a:pt x="152" y="24"/>
                  <a:pt x="152" y="24"/>
                  <a:pt x="152" y="24"/>
                </a:cubicBezTo>
                <a:cubicBezTo>
                  <a:pt x="152" y="152"/>
                  <a:pt x="152" y="152"/>
                  <a:pt x="152" y="152"/>
                </a:cubicBezTo>
                <a:cubicBezTo>
                  <a:pt x="100" y="152"/>
                  <a:pt x="100" y="152"/>
                  <a:pt x="100" y="152"/>
                </a:cubicBezTo>
                <a:lnTo>
                  <a:pt x="100" y="24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16" y="160"/>
                </a:moveTo>
                <a:cubicBezTo>
                  <a:pt x="84" y="160"/>
                  <a:pt x="84" y="160"/>
                  <a:pt x="84" y="160"/>
                </a:cubicBezTo>
                <a:cubicBezTo>
                  <a:pt x="84" y="16"/>
                  <a:pt x="84" y="16"/>
                  <a:pt x="84" y="16"/>
                </a:cubicBezTo>
                <a:cubicBezTo>
                  <a:pt x="16" y="16"/>
                  <a:pt x="16" y="16"/>
                  <a:pt x="16" y="16"/>
                </a:cubicBezTo>
                <a:lnTo>
                  <a:pt x="16" y="160"/>
                </a:lnTo>
                <a:close/>
                <a:moveTo>
                  <a:pt x="24" y="24"/>
                </a:moveTo>
                <a:cubicBezTo>
                  <a:pt x="76" y="24"/>
                  <a:pt x="76" y="24"/>
                  <a:pt x="76" y="24"/>
                </a:cubicBezTo>
                <a:cubicBezTo>
                  <a:pt x="76" y="152"/>
                  <a:pt x="76" y="152"/>
                  <a:pt x="76" y="152"/>
                </a:cubicBezTo>
                <a:cubicBezTo>
                  <a:pt x="24" y="152"/>
                  <a:pt x="24" y="152"/>
                  <a:pt x="24" y="152"/>
                </a:cubicBezTo>
                <a:lnTo>
                  <a:pt x="24" y="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2" name="Freeform 409">
            <a:extLst>
              <a:ext uri="{FF2B5EF4-FFF2-40B4-BE49-F238E27FC236}">
                <a16:creationId xmlns:a16="http://schemas.microsoft.com/office/drawing/2014/main" id="{6A055CBA-E843-4F9C-AF67-B0993D6CEE94}"/>
              </a:ext>
            </a:extLst>
          </p:cNvPr>
          <p:cNvSpPr>
            <a:spLocks noEditPoints="1"/>
          </p:cNvSpPr>
          <p:nvPr/>
        </p:nvSpPr>
        <p:spPr bwMode="auto">
          <a:xfrm>
            <a:off x="-10363627" y="4522794"/>
            <a:ext cx="600075" cy="600075"/>
          </a:xfrm>
          <a:custGeom>
            <a:avLst/>
            <a:gdLst>
              <a:gd name="T0" fmla="*/ 16 w 176"/>
              <a:gd name="T1" fmla="*/ 160 h 176"/>
              <a:gd name="T2" fmla="*/ 160 w 176"/>
              <a:gd name="T3" fmla="*/ 160 h 176"/>
              <a:gd name="T4" fmla="*/ 160 w 176"/>
              <a:gd name="T5" fmla="*/ 92 h 176"/>
              <a:gd name="T6" fmla="*/ 16 w 176"/>
              <a:gd name="T7" fmla="*/ 92 h 176"/>
              <a:gd name="T8" fmla="*/ 16 w 176"/>
              <a:gd name="T9" fmla="*/ 160 h 176"/>
              <a:gd name="T10" fmla="*/ 24 w 176"/>
              <a:gd name="T11" fmla="*/ 100 h 176"/>
              <a:gd name="T12" fmla="*/ 152 w 176"/>
              <a:gd name="T13" fmla="*/ 100 h 176"/>
              <a:gd name="T14" fmla="*/ 152 w 176"/>
              <a:gd name="T15" fmla="*/ 152 h 176"/>
              <a:gd name="T16" fmla="*/ 24 w 176"/>
              <a:gd name="T17" fmla="*/ 152 h 176"/>
              <a:gd name="T18" fmla="*/ 24 w 176"/>
              <a:gd name="T19" fmla="*/ 100 h 176"/>
              <a:gd name="T20" fmla="*/ 16 w 176"/>
              <a:gd name="T21" fmla="*/ 84 h 176"/>
              <a:gd name="T22" fmla="*/ 160 w 176"/>
              <a:gd name="T23" fmla="*/ 84 h 176"/>
              <a:gd name="T24" fmla="*/ 160 w 176"/>
              <a:gd name="T25" fmla="*/ 16 h 176"/>
              <a:gd name="T26" fmla="*/ 16 w 176"/>
              <a:gd name="T27" fmla="*/ 16 h 176"/>
              <a:gd name="T28" fmla="*/ 16 w 176"/>
              <a:gd name="T29" fmla="*/ 84 h 176"/>
              <a:gd name="T30" fmla="*/ 24 w 176"/>
              <a:gd name="T31" fmla="*/ 24 h 176"/>
              <a:gd name="T32" fmla="*/ 152 w 176"/>
              <a:gd name="T33" fmla="*/ 24 h 176"/>
              <a:gd name="T34" fmla="*/ 152 w 176"/>
              <a:gd name="T35" fmla="*/ 76 h 176"/>
              <a:gd name="T36" fmla="*/ 24 w 176"/>
              <a:gd name="T37" fmla="*/ 76 h 176"/>
              <a:gd name="T38" fmla="*/ 24 w 176"/>
              <a:gd name="T39" fmla="*/ 24 h 176"/>
              <a:gd name="T40" fmla="*/ 160 w 176"/>
              <a:gd name="T41" fmla="*/ 0 h 176"/>
              <a:gd name="T42" fmla="*/ 16 w 176"/>
              <a:gd name="T43" fmla="*/ 0 h 176"/>
              <a:gd name="T44" fmla="*/ 0 w 176"/>
              <a:gd name="T45" fmla="*/ 16 h 176"/>
              <a:gd name="T46" fmla="*/ 0 w 176"/>
              <a:gd name="T47" fmla="*/ 160 h 176"/>
              <a:gd name="T48" fmla="*/ 16 w 176"/>
              <a:gd name="T49" fmla="*/ 176 h 176"/>
              <a:gd name="T50" fmla="*/ 160 w 176"/>
              <a:gd name="T51" fmla="*/ 176 h 176"/>
              <a:gd name="T52" fmla="*/ 176 w 176"/>
              <a:gd name="T53" fmla="*/ 160 h 176"/>
              <a:gd name="T54" fmla="*/ 176 w 176"/>
              <a:gd name="T55" fmla="*/ 16 h 176"/>
              <a:gd name="T56" fmla="*/ 160 w 176"/>
              <a:gd name="T57" fmla="*/ 0 h 176"/>
              <a:gd name="T58" fmla="*/ 168 w 176"/>
              <a:gd name="T59" fmla="*/ 160 h 176"/>
              <a:gd name="T60" fmla="*/ 160 w 176"/>
              <a:gd name="T61" fmla="*/ 168 h 176"/>
              <a:gd name="T62" fmla="*/ 16 w 176"/>
              <a:gd name="T63" fmla="*/ 168 h 176"/>
              <a:gd name="T64" fmla="*/ 8 w 176"/>
              <a:gd name="T65" fmla="*/ 160 h 176"/>
              <a:gd name="T66" fmla="*/ 8 w 176"/>
              <a:gd name="T67" fmla="*/ 16 h 176"/>
              <a:gd name="T68" fmla="*/ 16 w 176"/>
              <a:gd name="T69" fmla="*/ 8 h 176"/>
              <a:gd name="T70" fmla="*/ 160 w 176"/>
              <a:gd name="T71" fmla="*/ 8 h 176"/>
              <a:gd name="T72" fmla="*/ 168 w 176"/>
              <a:gd name="T73" fmla="*/ 16 h 176"/>
              <a:gd name="T74" fmla="*/ 168 w 176"/>
              <a:gd name="T75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76">
                <a:moveTo>
                  <a:pt x="16" y="160"/>
                </a:moveTo>
                <a:cubicBezTo>
                  <a:pt x="160" y="160"/>
                  <a:pt x="160" y="160"/>
                  <a:pt x="160" y="160"/>
                </a:cubicBezTo>
                <a:cubicBezTo>
                  <a:pt x="160" y="92"/>
                  <a:pt x="160" y="92"/>
                  <a:pt x="160" y="92"/>
                </a:cubicBezTo>
                <a:cubicBezTo>
                  <a:pt x="16" y="92"/>
                  <a:pt x="16" y="92"/>
                  <a:pt x="16" y="92"/>
                </a:cubicBezTo>
                <a:lnTo>
                  <a:pt x="16" y="160"/>
                </a:lnTo>
                <a:close/>
                <a:moveTo>
                  <a:pt x="24" y="100"/>
                </a:moveTo>
                <a:cubicBezTo>
                  <a:pt x="152" y="100"/>
                  <a:pt x="152" y="100"/>
                  <a:pt x="152" y="100"/>
                </a:cubicBezTo>
                <a:cubicBezTo>
                  <a:pt x="152" y="152"/>
                  <a:pt x="152" y="152"/>
                  <a:pt x="152" y="152"/>
                </a:cubicBezTo>
                <a:cubicBezTo>
                  <a:pt x="24" y="152"/>
                  <a:pt x="24" y="152"/>
                  <a:pt x="24" y="152"/>
                </a:cubicBezTo>
                <a:lnTo>
                  <a:pt x="24" y="100"/>
                </a:lnTo>
                <a:close/>
                <a:moveTo>
                  <a:pt x="16" y="84"/>
                </a:moveTo>
                <a:cubicBezTo>
                  <a:pt x="160" y="84"/>
                  <a:pt x="160" y="84"/>
                  <a:pt x="160" y="84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" y="16"/>
                  <a:pt x="16" y="16"/>
                  <a:pt x="16" y="16"/>
                </a:cubicBezTo>
                <a:lnTo>
                  <a:pt x="16" y="84"/>
                </a:lnTo>
                <a:close/>
                <a:moveTo>
                  <a:pt x="24" y="24"/>
                </a:moveTo>
                <a:cubicBezTo>
                  <a:pt x="152" y="24"/>
                  <a:pt x="152" y="24"/>
                  <a:pt x="152" y="24"/>
                </a:cubicBezTo>
                <a:cubicBezTo>
                  <a:pt x="152" y="76"/>
                  <a:pt x="152" y="76"/>
                  <a:pt x="152" y="76"/>
                </a:cubicBezTo>
                <a:cubicBezTo>
                  <a:pt x="24" y="76"/>
                  <a:pt x="24" y="76"/>
                  <a:pt x="24" y="76"/>
                </a:cubicBezTo>
                <a:lnTo>
                  <a:pt x="24" y="24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3" name="Freeform 410">
            <a:extLst>
              <a:ext uri="{FF2B5EF4-FFF2-40B4-BE49-F238E27FC236}">
                <a16:creationId xmlns:a16="http://schemas.microsoft.com/office/drawing/2014/main" id="{AF0B9019-7CD2-4BDB-8EE0-51DF13D690D2}"/>
              </a:ext>
            </a:extLst>
          </p:cNvPr>
          <p:cNvSpPr>
            <a:spLocks noEditPoints="1"/>
          </p:cNvSpPr>
          <p:nvPr/>
        </p:nvSpPr>
        <p:spPr bwMode="auto">
          <a:xfrm>
            <a:off x="-9219039" y="4522794"/>
            <a:ext cx="600075" cy="600075"/>
          </a:xfrm>
          <a:custGeom>
            <a:avLst/>
            <a:gdLst>
              <a:gd name="T0" fmla="*/ 16 w 176"/>
              <a:gd name="T1" fmla="*/ 160 h 176"/>
              <a:gd name="T2" fmla="*/ 84 w 176"/>
              <a:gd name="T3" fmla="*/ 160 h 176"/>
              <a:gd name="T4" fmla="*/ 84 w 176"/>
              <a:gd name="T5" fmla="*/ 92 h 176"/>
              <a:gd name="T6" fmla="*/ 16 w 176"/>
              <a:gd name="T7" fmla="*/ 92 h 176"/>
              <a:gd name="T8" fmla="*/ 16 w 176"/>
              <a:gd name="T9" fmla="*/ 160 h 176"/>
              <a:gd name="T10" fmla="*/ 24 w 176"/>
              <a:gd name="T11" fmla="*/ 100 h 176"/>
              <a:gd name="T12" fmla="*/ 76 w 176"/>
              <a:gd name="T13" fmla="*/ 100 h 176"/>
              <a:gd name="T14" fmla="*/ 76 w 176"/>
              <a:gd name="T15" fmla="*/ 152 h 176"/>
              <a:gd name="T16" fmla="*/ 24 w 176"/>
              <a:gd name="T17" fmla="*/ 152 h 176"/>
              <a:gd name="T18" fmla="*/ 24 w 176"/>
              <a:gd name="T19" fmla="*/ 100 h 176"/>
              <a:gd name="T20" fmla="*/ 160 w 176"/>
              <a:gd name="T21" fmla="*/ 0 h 176"/>
              <a:gd name="T22" fmla="*/ 16 w 176"/>
              <a:gd name="T23" fmla="*/ 0 h 176"/>
              <a:gd name="T24" fmla="*/ 0 w 176"/>
              <a:gd name="T25" fmla="*/ 16 h 176"/>
              <a:gd name="T26" fmla="*/ 0 w 176"/>
              <a:gd name="T27" fmla="*/ 160 h 176"/>
              <a:gd name="T28" fmla="*/ 16 w 176"/>
              <a:gd name="T29" fmla="*/ 176 h 176"/>
              <a:gd name="T30" fmla="*/ 160 w 176"/>
              <a:gd name="T31" fmla="*/ 176 h 176"/>
              <a:gd name="T32" fmla="*/ 176 w 176"/>
              <a:gd name="T33" fmla="*/ 160 h 176"/>
              <a:gd name="T34" fmla="*/ 176 w 176"/>
              <a:gd name="T35" fmla="*/ 16 h 176"/>
              <a:gd name="T36" fmla="*/ 160 w 176"/>
              <a:gd name="T37" fmla="*/ 0 h 176"/>
              <a:gd name="T38" fmla="*/ 168 w 176"/>
              <a:gd name="T39" fmla="*/ 160 h 176"/>
              <a:gd name="T40" fmla="*/ 160 w 176"/>
              <a:gd name="T41" fmla="*/ 168 h 176"/>
              <a:gd name="T42" fmla="*/ 16 w 176"/>
              <a:gd name="T43" fmla="*/ 168 h 176"/>
              <a:gd name="T44" fmla="*/ 8 w 176"/>
              <a:gd name="T45" fmla="*/ 160 h 176"/>
              <a:gd name="T46" fmla="*/ 8 w 176"/>
              <a:gd name="T47" fmla="*/ 16 h 176"/>
              <a:gd name="T48" fmla="*/ 16 w 176"/>
              <a:gd name="T49" fmla="*/ 8 h 176"/>
              <a:gd name="T50" fmla="*/ 160 w 176"/>
              <a:gd name="T51" fmla="*/ 8 h 176"/>
              <a:gd name="T52" fmla="*/ 168 w 176"/>
              <a:gd name="T53" fmla="*/ 16 h 176"/>
              <a:gd name="T54" fmla="*/ 168 w 176"/>
              <a:gd name="T55" fmla="*/ 160 h 176"/>
              <a:gd name="T56" fmla="*/ 16 w 176"/>
              <a:gd name="T57" fmla="*/ 84 h 176"/>
              <a:gd name="T58" fmla="*/ 84 w 176"/>
              <a:gd name="T59" fmla="*/ 84 h 176"/>
              <a:gd name="T60" fmla="*/ 84 w 176"/>
              <a:gd name="T61" fmla="*/ 16 h 176"/>
              <a:gd name="T62" fmla="*/ 16 w 176"/>
              <a:gd name="T63" fmla="*/ 16 h 176"/>
              <a:gd name="T64" fmla="*/ 16 w 176"/>
              <a:gd name="T65" fmla="*/ 84 h 176"/>
              <a:gd name="T66" fmla="*/ 24 w 176"/>
              <a:gd name="T67" fmla="*/ 24 h 176"/>
              <a:gd name="T68" fmla="*/ 76 w 176"/>
              <a:gd name="T69" fmla="*/ 24 h 176"/>
              <a:gd name="T70" fmla="*/ 76 w 176"/>
              <a:gd name="T71" fmla="*/ 76 h 176"/>
              <a:gd name="T72" fmla="*/ 24 w 176"/>
              <a:gd name="T73" fmla="*/ 76 h 176"/>
              <a:gd name="T74" fmla="*/ 24 w 176"/>
              <a:gd name="T75" fmla="*/ 24 h 176"/>
              <a:gd name="T76" fmla="*/ 92 w 176"/>
              <a:gd name="T77" fmla="*/ 160 h 176"/>
              <a:gd name="T78" fmla="*/ 160 w 176"/>
              <a:gd name="T79" fmla="*/ 160 h 176"/>
              <a:gd name="T80" fmla="*/ 160 w 176"/>
              <a:gd name="T81" fmla="*/ 16 h 176"/>
              <a:gd name="T82" fmla="*/ 92 w 176"/>
              <a:gd name="T83" fmla="*/ 16 h 176"/>
              <a:gd name="T84" fmla="*/ 92 w 176"/>
              <a:gd name="T85" fmla="*/ 160 h 176"/>
              <a:gd name="T86" fmla="*/ 100 w 176"/>
              <a:gd name="T87" fmla="*/ 24 h 176"/>
              <a:gd name="T88" fmla="*/ 152 w 176"/>
              <a:gd name="T89" fmla="*/ 24 h 176"/>
              <a:gd name="T90" fmla="*/ 152 w 176"/>
              <a:gd name="T91" fmla="*/ 152 h 176"/>
              <a:gd name="T92" fmla="*/ 100 w 176"/>
              <a:gd name="T93" fmla="*/ 152 h 176"/>
              <a:gd name="T94" fmla="*/ 100 w 176"/>
              <a:gd name="T95" fmla="*/ 2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6" h="176">
                <a:moveTo>
                  <a:pt x="16" y="160"/>
                </a:moveTo>
                <a:cubicBezTo>
                  <a:pt x="84" y="160"/>
                  <a:pt x="84" y="160"/>
                  <a:pt x="84" y="160"/>
                </a:cubicBezTo>
                <a:cubicBezTo>
                  <a:pt x="84" y="92"/>
                  <a:pt x="84" y="92"/>
                  <a:pt x="84" y="92"/>
                </a:cubicBezTo>
                <a:cubicBezTo>
                  <a:pt x="16" y="92"/>
                  <a:pt x="16" y="92"/>
                  <a:pt x="16" y="92"/>
                </a:cubicBezTo>
                <a:lnTo>
                  <a:pt x="16" y="160"/>
                </a:lnTo>
                <a:close/>
                <a:moveTo>
                  <a:pt x="24" y="100"/>
                </a:moveTo>
                <a:cubicBezTo>
                  <a:pt x="76" y="100"/>
                  <a:pt x="76" y="100"/>
                  <a:pt x="76" y="100"/>
                </a:cubicBezTo>
                <a:cubicBezTo>
                  <a:pt x="76" y="152"/>
                  <a:pt x="76" y="152"/>
                  <a:pt x="76" y="152"/>
                </a:cubicBezTo>
                <a:cubicBezTo>
                  <a:pt x="24" y="152"/>
                  <a:pt x="24" y="152"/>
                  <a:pt x="24" y="152"/>
                </a:cubicBezTo>
                <a:lnTo>
                  <a:pt x="24" y="100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16" y="84"/>
                </a:moveTo>
                <a:cubicBezTo>
                  <a:pt x="84" y="84"/>
                  <a:pt x="84" y="84"/>
                  <a:pt x="84" y="84"/>
                </a:cubicBezTo>
                <a:cubicBezTo>
                  <a:pt x="84" y="16"/>
                  <a:pt x="84" y="16"/>
                  <a:pt x="84" y="16"/>
                </a:cubicBezTo>
                <a:cubicBezTo>
                  <a:pt x="16" y="16"/>
                  <a:pt x="16" y="16"/>
                  <a:pt x="16" y="16"/>
                </a:cubicBezTo>
                <a:lnTo>
                  <a:pt x="16" y="84"/>
                </a:lnTo>
                <a:close/>
                <a:moveTo>
                  <a:pt x="24" y="24"/>
                </a:moveTo>
                <a:cubicBezTo>
                  <a:pt x="76" y="24"/>
                  <a:pt x="76" y="24"/>
                  <a:pt x="76" y="24"/>
                </a:cubicBezTo>
                <a:cubicBezTo>
                  <a:pt x="76" y="76"/>
                  <a:pt x="76" y="76"/>
                  <a:pt x="76" y="76"/>
                </a:cubicBezTo>
                <a:cubicBezTo>
                  <a:pt x="24" y="76"/>
                  <a:pt x="24" y="76"/>
                  <a:pt x="24" y="76"/>
                </a:cubicBezTo>
                <a:lnTo>
                  <a:pt x="24" y="24"/>
                </a:lnTo>
                <a:close/>
                <a:moveTo>
                  <a:pt x="92" y="160"/>
                </a:moveTo>
                <a:cubicBezTo>
                  <a:pt x="160" y="160"/>
                  <a:pt x="160" y="160"/>
                  <a:pt x="160" y="160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92" y="16"/>
                  <a:pt x="92" y="16"/>
                  <a:pt x="92" y="16"/>
                </a:cubicBezTo>
                <a:lnTo>
                  <a:pt x="92" y="160"/>
                </a:lnTo>
                <a:close/>
                <a:moveTo>
                  <a:pt x="100" y="24"/>
                </a:moveTo>
                <a:cubicBezTo>
                  <a:pt x="152" y="24"/>
                  <a:pt x="152" y="24"/>
                  <a:pt x="152" y="24"/>
                </a:cubicBezTo>
                <a:cubicBezTo>
                  <a:pt x="152" y="152"/>
                  <a:pt x="152" y="152"/>
                  <a:pt x="152" y="152"/>
                </a:cubicBezTo>
                <a:cubicBezTo>
                  <a:pt x="100" y="152"/>
                  <a:pt x="100" y="152"/>
                  <a:pt x="100" y="152"/>
                </a:cubicBezTo>
                <a:lnTo>
                  <a:pt x="100" y="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4" name="Freeform 411">
            <a:extLst>
              <a:ext uri="{FF2B5EF4-FFF2-40B4-BE49-F238E27FC236}">
                <a16:creationId xmlns:a16="http://schemas.microsoft.com/office/drawing/2014/main" id="{56614F4E-F03D-4B1B-8259-DEBA98C28904}"/>
              </a:ext>
            </a:extLst>
          </p:cNvPr>
          <p:cNvSpPr>
            <a:spLocks noEditPoints="1"/>
          </p:cNvSpPr>
          <p:nvPr/>
        </p:nvSpPr>
        <p:spPr bwMode="auto">
          <a:xfrm>
            <a:off x="-8072864" y="4522794"/>
            <a:ext cx="600075" cy="600075"/>
          </a:xfrm>
          <a:custGeom>
            <a:avLst/>
            <a:gdLst>
              <a:gd name="T0" fmla="*/ 84 w 176"/>
              <a:gd name="T1" fmla="*/ 16 h 176"/>
              <a:gd name="T2" fmla="*/ 16 w 176"/>
              <a:gd name="T3" fmla="*/ 16 h 176"/>
              <a:gd name="T4" fmla="*/ 16 w 176"/>
              <a:gd name="T5" fmla="*/ 84 h 176"/>
              <a:gd name="T6" fmla="*/ 84 w 176"/>
              <a:gd name="T7" fmla="*/ 84 h 176"/>
              <a:gd name="T8" fmla="*/ 84 w 176"/>
              <a:gd name="T9" fmla="*/ 16 h 176"/>
              <a:gd name="T10" fmla="*/ 76 w 176"/>
              <a:gd name="T11" fmla="*/ 76 h 176"/>
              <a:gd name="T12" fmla="*/ 24 w 176"/>
              <a:gd name="T13" fmla="*/ 76 h 176"/>
              <a:gd name="T14" fmla="*/ 24 w 176"/>
              <a:gd name="T15" fmla="*/ 24 h 176"/>
              <a:gd name="T16" fmla="*/ 76 w 176"/>
              <a:gd name="T17" fmla="*/ 24 h 176"/>
              <a:gd name="T18" fmla="*/ 76 w 176"/>
              <a:gd name="T19" fmla="*/ 76 h 176"/>
              <a:gd name="T20" fmla="*/ 92 w 176"/>
              <a:gd name="T21" fmla="*/ 84 h 176"/>
              <a:gd name="T22" fmla="*/ 160 w 176"/>
              <a:gd name="T23" fmla="*/ 84 h 176"/>
              <a:gd name="T24" fmla="*/ 160 w 176"/>
              <a:gd name="T25" fmla="*/ 16 h 176"/>
              <a:gd name="T26" fmla="*/ 92 w 176"/>
              <a:gd name="T27" fmla="*/ 16 h 176"/>
              <a:gd name="T28" fmla="*/ 92 w 176"/>
              <a:gd name="T29" fmla="*/ 84 h 176"/>
              <a:gd name="T30" fmla="*/ 100 w 176"/>
              <a:gd name="T31" fmla="*/ 24 h 176"/>
              <a:gd name="T32" fmla="*/ 152 w 176"/>
              <a:gd name="T33" fmla="*/ 24 h 176"/>
              <a:gd name="T34" fmla="*/ 152 w 176"/>
              <a:gd name="T35" fmla="*/ 76 h 176"/>
              <a:gd name="T36" fmla="*/ 100 w 176"/>
              <a:gd name="T37" fmla="*/ 76 h 176"/>
              <a:gd name="T38" fmla="*/ 100 w 176"/>
              <a:gd name="T39" fmla="*/ 24 h 176"/>
              <a:gd name="T40" fmla="*/ 160 w 176"/>
              <a:gd name="T41" fmla="*/ 0 h 176"/>
              <a:gd name="T42" fmla="*/ 16 w 176"/>
              <a:gd name="T43" fmla="*/ 0 h 176"/>
              <a:gd name="T44" fmla="*/ 0 w 176"/>
              <a:gd name="T45" fmla="*/ 16 h 176"/>
              <a:gd name="T46" fmla="*/ 0 w 176"/>
              <a:gd name="T47" fmla="*/ 160 h 176"/>
              <a:gd name="T48" fmla="*/ 16 w 176"/>
              <a:gd name="T49" fmla="*/ 176 h 176"/>
              <a:gd name="T50" fmla="*/ 160 w 176"/>
              <a:gd name="T51" fmla="*/ 176 h 176"/>
              <a:gd name="T52" fmla="*/ 176 w 176"/>
              <a:gd name="T53" fmla="*/ 160 h 176"/>
              <a:gd name="T54" fmla="*/ 176 w 176"/>
              <a:gd name="T55" fmla="*/ 16 h 176"/>
              <a:gd name="T56" fmla="*/ 160 w 176"/>
              <a:gd name="T57" fmla="*/ 0 h 176"/>
              <a:gd name="T58" fmla="*/ 168 w 176"/>
              <a:gd name="T59" fmla="*/ 160 h 176"/>
              <a:gd name="T60" fmla="*/ 160 w 176"/>
              <a:gd name="T61" fmla="*/ 168 h 176"/>
              <a:gd name="T62" fmla="*/ 16 w 176"/>
              <a:gd name="T63" fmla="*/ 168 h 176"/>
              <a:gd name="T64" fmla="*/ 8 w 176"/>
              <a:gd name="T65" fmla="*/ 160 h 176"/>
              <a:gd name="T66" fmla="*/ 8 w 176"/>
              <a:gd name="T67" fmla="*/ 16 h 176"/>
              <a:gd name="T68" fmla="*/ 16 w 176"/>
              <a:gd name="T69" fmla="*/ 8 h 176"/>
              <a:gd name="T70" fmla="*/ 160 w 176"/>
              <a:gd name="T71" fmla="*/ 8 h 176"/>
              <a:gd name="T72" fmla="*/ 168 w 176"/>
              <a:gd name="T73" fmla="*/ 16 h 176"/>
              <a:gd name="T74" fmla="*/ 168 w 176"/>
              <a:gd name="T75" fmla="*/ 160 h 176"/>
              <a:gd name="T76" fmla="*/ 16 w 176"/>
              <a:gd name="T77" fmla="*/ 160 h 176"/>
              <a:gd name="T78" fmla="*/ 160 w 176"/>
              <a:gd name="T79" fmla="*/ 160 h 176"/>
              <a:gd name="T80" fmla="*/ 160 w 176"/>
              <a:gd name="T81" fmla="*/ 92 h 176"/>
              <a:gd name="T82" fmla="*/ 16 w 176"/>
              <a:gd name="T83" fmla="*/ 92 h 176"/>
              <a:gd name="T84" fmla="*/ 16 w 176"/>
              <a:gd name="T85" fmla="*/ 160 h 176"/>
              <a:gd name="T86" fmla="*/ 24 w 176"/>
              <a:gd name="T87" fmla="*/ 100 h 176"/>
              <a:gd name="T88" fmla="*/ 152 w 176"/>
              <a:gd name="T89" fmla="*/ 100 h 176"/>
              <a:gd name="T90" fmla="*/ 152 w 176"/>
              <a:gd name="T91" fmla="*/ 152 h 176"/>
              <a:gd name="T92" fmla="*/ 24 w 176"/>
              <a:gd name="T93" fmla="*/ 152 h 176"/>
              <a:gd name="T94" fmla="*/ 24 w 176"/>
              <a:gd name="T95" fmla="*/ 10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6" h="176">
                <a:moveTo>
                  <a:pt x="84" y="16"/>
                </a:moveTo>
                <a:cubicBezTo>
                  <a:pt x="16" y="16"/>
                  <a:pt x="16" y="16"/>
                  <a:pt x="16" y="16"/>
                </a:cubicBezTo>
                <a:cubicBezTo>
                  <a:pt x="16" y="84"/>
                  <a:pt x="16" y="84"/>
                  <a:pt x="16" y="84"/>
                </a:cubicBezTo>
                <a:cubicBezTo>
                  <a:pt x="84" y="84"/>
                  <a:pt x="84" y="84"/>
                  <a:pt x="84" y="84"/>
                </a:cubicBezTo>
                <a:lnTo>
                  <a:pt x="84" y="16"/>
                </a:lnTo>
                <a:close/>
                <a:moveTo>
                  <a:pt x="76" y="76"/>
                </a:moveTo>
                <a:cubicBezTo>
                  <a:pt x="24" y="76"/>
                  <a:pt x="24" y="76"/>
                  <a:pt x="24" y="76"/>
                </a:cubicBezTo>
                <a:cubicBezTo>
                  <a:pt x="24" y="24"/>
                  <a:pt x="24" y="24"/>
                  <a:pt x="24" y="24"/>
                </a:cubicBezTo>
                <a:cubicBezTo>
                  <a:pt x="76" y="24"/>
                  <a:pt x="76" y="24"/>
                  <a:pt x="76" y="24"/>
                </a:cubicBezTo>
                <a:lnTo>
                  <a:pt x="76" y="76"/>
                </a:lnTo>
                <a:close/>
                <a:moveTo>
                  <a:pt x="92" y="84"/>
                </a:moveTo>
                <a:cubicBezTo>
                  <a:pt x="160" y="84"/>
                  <a:pt x="160" y="84"/>
                  <a:pt x="160" y="84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92" y="16"/>
                  <a:pt x="92" y="16"/>
                  <a:pt x="92" y="16"/>
                </a:cubicBezTo>
                <a:lnTo>
                  <a:pt x="92" y="84"/>
                </a:lnTo>
                <a:close/>
                <a:moveTo>
                  <a:pt x="100" y="24"/>
                </a:moveTo>
                <a:cubicBezTo>
                  <a:pt x="152" y="24"/>
                  <a:pt x="152" y="24"/>
                  <a:pt x="152" y="24"/>
                </a:cubicBezTo>
                <a:cubicBezTo>
                  <a:pt x="152" y="76"/>
                  <a:pt x="152" y="76"/>
                  <a:pt x="152" y="76"/>
                </a:cubicBezTo>
                <a:cubicBezTo>
                  <a:pt x="100" y="76"/>
                  <a:pt x="100" y="76"/>
                  <a:pt x="100" y="76"/>
                </a:cubicBezTo>
                <a:lnTo>
                  <a:pt x="100" y="24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16" y="160"/>
                </a:moveTo>
                <a:cubicBezTo>
                  <a:pt x="160" y="160"/>
                  <a:pt x="160" y="160"/>
                  <a:pt x="160" y="160"/>
                </a:cubicBezTo>
                <a:cubicBezTo>
                  <a:pt x="160" y="92"/>
                  <a:pt x="160" y="92"/>
                  <a:pt x="160" y="92"/>
                </a:cubicBezTo>
                <a:cubicBezTo>
                  <a:pt x="16" y="92"/>
                  <a:pt x="16" y="92"/>
                  <a:pt x="16" y="92"/>
                </a:cubicBezTo>
                <a:lnTo>
                  <a:pt x="16" y="160"/>
                </a:lnTo>
                <a:close/>
                <a:moveTo>
                  <a:pt x="24" y="100"/>
                </a:moveTo>
                <a:cubicBezTo>
                  <a:pt x="152" y="100"/>
                  <a:pt x="152" y="100"/>
                  <a:pt x="152" y="100"/>
                </a:cubicBezTo>
                <a:cubicBezTo>
                  <a:pt x="152" y="152"/>
                  <a:pt x="152" y="152"/>
                  <a:pt x="152" y="152"/>
                </a:cubicBezTo>
                <a:cubicBezTo>
                  <a:pt x="24" y="152"/>
                  <a:pt x="24" y="152"/>
                  <a:pt x="24" y="152"/>
                </a:cubicBezTo>
                <a:lnTo>
                  <a:pt x="24" y="1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5" name="Freeform 412">
            <a:extLst>
              <a:ext uri="{FF2B5EF4-FFF2-40B4-BE49-F238E27FC236}">
                <a16:creationId xmlns:a16="http://schemas.microsoft.com/office/drawing/2014/main" id="{4F63506A-715D-4A01-8F52-7C168A3B0C63}"/>
              </a:ext>
            </a:extLst>
          </p:cNvPr>
          <p:cNvSpPr>
            <a:spLocks noEditPoints="1"/>
          </p:cNvSpPr>
          <p:nvPr/>
        </p:nvSpPr>
        <p:spPr bwMode="auto">
          <a:xfrm>
            <a:off x="-6928277" y="4522794"/>
            <a:ext cx="600075" cy="600075"/>
          </a:xfrm>
          <a:custGeom>
            <a:avLst/>
            <a:gdLst>
              <a:gd name="T0" fmla="*/ 92 w 176"/>
              <a:gd name="T1" fmla="*/ 84 h 176"/>
              <a:gd name="T2" fmla="*/ 160 w 176"/>
              <a:gd name="T3" fmla="*/ 84 h 176"/>
              <a:gd name="T4" fmla="*/ 160 w 176"/>
              <a:gd name="T5" fmla="*/ 16 h 176"/>
              <a:gd name="T6" fmla="*/ 92 w 176"/>
              <a:gd name="T7" fmla="*/ 16 h 176"/>
              <a:gd name="T8" fmla="*/ 92 w 176"/>
              <a:gd name="T9" fmla="*/ 84 h 176"/>
              <a:gd name="T10" fmla="*/ 100 w 176"/>
              <a:gd name="T11" fmla="*/ 24 h 176"/>
              <a:gd name="T12" fmla="*/ 152 w 176"/>
              <a:gd name="T13" fmla="*/ 24 h 176"/>
              <a:gd name="T14" fmla="*/ 152 w 176"/>
              <a:gd name="T15" fmla="*/ 76 h 176"/>
              <a:gd name="T16" fmla="*/ 100 w 176"/>
              <a:gd name="T17" fmla="*/ 76 h 176"/>
              <a:gd name="T18" fmla="*/ 100 w 176"/>
              <a:gd name="T19" fmla="*/ 24 h 176"/>
              <a:gd name="T20" fmla="*/ 16 w 176"/>
              <a:gd name="T21" fmla="*/ 160 h 176"/>
              <a:gd name="T22" fmla="*/ 84 w 176"/>
              <a:gd name="T23" fmla="*/ 160 h 176"/>
              <a:gd name="T24" fmla="*/ 84 w 176"/>
              <a:gd name="T25" fmla="*/ 16 h 176"/>
              <a:gd name="T26" fmla="*/ 16 w 176"/>
              <a:gd name="T27" fmla="*/ 16 h 176"/>
              <a:gd name="T28" fmla="*/ 16 w 176"/>
              <a:gd name="T29" fmla="*/ 160 h 176"/>
              <a:gd name="T30" fmla="*/ 24 w 176"/>
              <a:gd name="T31" fmla="*/ 24 h 176"/>
              <a:gd name="T32" fmla="*/ 76 w 176"/>
              <a:gd name="T33" fmla="*/ 24 h 176"/>
              <a:gd name="T34" fmla="*/ 76 w 176"/>
              <a:gd name="T35" fmla="*/ 152 h 176"/>
              <a:gd name="T36" fmla="*/ 24 w 176"/>
              <a:gd name="T37" fmla="*/ 152 h 176"/>
              <a:gd name="T38" fmla="*/ 24 w 176"/>
              <a:gd name="T39" fmla="*/ 24 h 176"/>
              <a:gd name="T40" fmla="*/ 160 w 176"/>
              <a:gd name="T41" fmla="*/ 0 h 176"/>
              <a:gd name="T42" fmla="*/ 16 w 176"/>
              <a:gd name="T43" fmla="*/ 0 h 176"/>
              <a:gd name="T44" fmla="*/ 0 w 176"/>
              <a:gd name="T45" fmla="*/ 16 h 176"/>
              <a:gd name="T46" fmla="*/ 0 w 176"/>
              <a:gd name="T47" fmla="*/ 160 h 176"/>
              <a:gd name="T48" fmla="*/ 16 w 176"/>
              <a:gd name="T49" fmla="*/ 176 h 176"/>
              <a:gd name="T50" fmla="*/ 160 w 176"/>
              <a:gd name="T51" fmla="*/ 176 h 176"/>
              <a:gd name="T52" fmla="*/ 176 w 176"/>
              <a:gd name="T53" fmla="*/ 160 h 176"/>
              <a:gd name="T54" fmla="*/ 176 w 176"/>
              <a:gd name="T55" fmla="*/ 16 h 176"/>
              <a:gd name="T56" fmla="*/ 160 w 176"/>
              <a:gd name="T57" fmla="*/ 0 h 176"/>
              <a:gd name="T58" fmla="*/ 168 w 176"/>
              <a:gd name="T59" fmla="*/ 160 h 176"/>
              <a:gd name="T60" fmla="*/ 160 w 176"/>
              <a:gd name="T61" fmla="*/ 168 h 176"/>
              <a:gd name="T62" fmla="*/ 16 w 176"/>
              <a:gd name="T63" fmla="*/ 168 h 176"/>
              <a:gd name="T64" fmla="*/ 8 w 176"/>
              <a:gd name="T65" fmla="*/ 160 h 176"/>
              <a:gd name="T66" fmla="*/ 8 w 176"/>
              <a:gd name="T67" fmla="*/ 16 h 176"/>
              <a:gd name="T68" fmla="*/ 16 w 176"/>
              <a:gd name="T69" fmla="*/ 8 h 176"/>
              <a:gd name="T70" fmla="*/ 160 w 176"/>
              <a:gd name="T71" fmla="*/ 8 h 176"/>
              <a:gd name="T72" fmla="*/ 168 w 176"/>
              <a:gd name="T73" fmla="*/ 16 h 176"/>
              <a:gd name="T74" fmla="*/ 168 w 176"/>
              <a:gd name="T75" fmla="*/ 160 h 176"/>
              <a:gd name="T76" fmla="*/ 92 w 176"/>
              <a:gd name="T77" fmla="*/ 160 h 176"/>
              <a:gd name="T78" fmla="*/ 160 w 176"/>
              <a:gd name="T79" fmla="*/ 160 h 176"/>
              <a:gd name="T80" fmla="*/ 160 w 176"/>
              <a:gd name="T81" fmla="*/ 92 h 176"/>
              <a:gd name="T82" fmla="*/ 92 w 176"/>
              <a:gd name="T83" fmla="*/ 92 h 176"/>
              <a:gd name="T84" fmla="*/ 92 w 176"/>
              <a:gd name="T85" fmla="*/ 160 h 176"/>
              <a:gd name="T86" fmla="*/ 100 w 176"/>
              <a:gd name="T87" fmla="*/ 100 h 176"/>
              <a:gd name="T88" fmla="*/ 152 w 176"/>
              <a:gd name="T89" fmla="*/ 100 h 176"/>
              <a:gd name="T90" fmla="*/ 152 w 176"/>
              <a:gd name="T91" fmla="*/ 152 h 176"/>
              <a:gd name="T92" fmla="*/ 100 w 176"/>
              <a:gd name="T93" fmla="*/ 152 h 176"/>
              <a:gd name="T94" fmla="*/ 100 w 176"/>
              <a:gd name="T95" fmla="*/ 10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6" h="176">
                <a:moveTo>
                  <a:pt x="92" y="84"/>
                </a:moveTo>
                <a:cubicBezTo>
                  <a:pt x="160" y="84"/>
                  <a:pt x="160" y="84"/>
                  <a:pt x="160" y="84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92" y="16"/>
                  <a:pt x="92" y="16"/>
                  <a:pt x="92" y="16"/>
                </a:cubicBezTo>
                <a:lnTo>
                  <a:pt x="92" y="84"/>
                </a:lnTo>
                <a:close/>
                <a:moveTo>
                  <a:pt x="100" y="24"/>
                </a:moveTo>
                <a:cubicBezTo>
                  <a:pt x="152" y="24"/>
                  <a:pt x="152" y="24"/>
                  <a:pt x="152" y="24"/>
                </a:cubicBezTo>
                <a:cubicBezTo>
                  <a:pt x="152" y="76"/>
                  <a:pt x="152" y="76"/>
                  <a:pt x="152" y="76"/>
                </a:cubicBezTo>
                <a:cubicBezTo>
                  <a:pt x="100" y="76"/>
                  <a:pt x="100" y="76"/>
                  <a:pt x="100" y="76"/>
                </a:cubicBezTo>
                <a:lnTo>
                  <a:pt x="100" y="24"/>
                </a:lnTo>
                <a:close/>
                <a:moveTo>
                  <a:pt x="16" y="160"/>
                </a:moveTo>
                <a:cubicBezTo>
                  <a:pt x="84" y="160"/>
                  <a:pt x="84" y="160"/>
                  <a:pt x="84" y="160"/>
                </a:cubicBezTo>
                <a:cubicBezTo>
                  <a:pt x="84" y="16"/>
                  <a:pt x="84" y="16"/>
                  <a:pt x="84" y="16"/>
                </a:cubicBezTo>
                <a:cubicBezTo>
                  <a:pt x="16" y="16"/>
                  <a:pt x="16" y="16"/>
                  <a:pt x="16" y="16"/>
                </a:cubicBezTo>
                <a:lnTo>
                  <a:pt x="16" y="160"/>
                </a:lnTo>
                <a:close/>
                <a:moveTo>
                  <a:pt x="24" y="24"/>
                </a:moveTo>
                <a:cubicBezTo>
                  <a:pt x="76" y="24"/>
                  <a:pt x="76" y="24"/>
                  <a:pt x="76" y="24"/>
                </a:cubicBezTo>
                <a:cubicBezTo>
                  <a:pt x="76" y="152"/>
                  <a:pt x="76" y="152"/>
                  <a:pt x="76" y="152"/>
                </a:cubicBezTo>
                <a:cubicBezTo>
                  <a:pt x="24" y="152"/>
                  <a:pt x="24" y="152"/>
                  <a:pt x="24" y="152"/>
                </a:cubicBezTo>
                <a:lnTo>
                  <a:pt x="24" y="24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92" y="160"/>
                </a:moveTo>
                <a:cubicBezTo>
                  <a:pt x="160" y="160"/>
                  <a:pt x="160" y="160"/>
                  <a:pt x="160" y="160"/>
                </a:cubicBezTo>
                <a:cubicBezTo>
                  <a:pt x="160" y="92"/>
                  <a:pt x="160" y="92"/>
                  <a:pt x="160" y="92"/>
                </a:cubicBezTo>
                <a:cubicBezTo>
                  <a:pt x="92" y="92"/>
                  <a:pt x="92" y="92"/>
                  <a:pt x="92" y="92"/>
                </a:cubicBezTo>
                <a:lnTo>
                  <a:pt x="92" y="160"/>
                </a:lnTo>
                <a:close/>
                <a:moveTo>
                  <a:pt x="100" y="100"/>
                </a:moveTo>
                <a:cubicBezTo>
                  <a:pt x="152" y="100"/>
                  <a:pt x="152" y="100"/>
                  <a:pt x="152" y="100"/>
                </a:cubicBezTo>
                <a:cubicBezTo>
                  <a:pt x="152" y="152"/>
                  <a:pt x="152" y="152"/>
                  <a:pt x="152" y="152"/>
                </a:cubicBezTo>
                <a:cubicBezTo>
                  <a:pt x="100" y="152"/>
                  <a:pt x="100" y="152"/>
                  <a:pt x="100" y="152"/>
                </a:cubicBezTo>
                <a:lnTo>
                  <a:pt x="100" y="1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6" name="Freeform 413">
            <a:extLst>
              <a:ext uri="{FF2B5EF4-FFF2-40B4-BE49-F238E27FC236}">
                <a16:creationId xmlns:a16="http://schemas.microsoft.com/office/drawing/2014/main" id="{896D0A1D-1490-4EA9-91ED-C6989C60AEB8}"/>
              </a:ext>
            </a:extLst>
          </p:cNvPr>
          <p:cNvSpPr>
            <a:spLocks noEditPoints="1"/>
          </p:cNvSpPr>
          <p:nvPr/>
        </p:nvSpPr>
        <p:spPr bwMode="auto">
          <a:xfrm>
            <a:off x="-5782102" y="4522794"/>
            <a:ext cx="600075" cy="600075"/>
          </a:xfrm>
          <a:custGeom>
            <a:avLst/>
            <a:gdLst>
              <a:gd name="T0" fmla="*/ 16 w 176"/>
              <a:gd name="T1" fmla="*/ 160 h 176"/>
              <a:gd name="T2" fmla="*/ 84 w 176"/>
              <a:gd name="T3" fmla="*/ 160 h 176"/>
              <a:gd name="T4" fmla="*/ 84 w 176"/>
              <a:gd name="T5" fmla="*/ 92 h 176"/>
              <a:gd name="T6" fmla="*/ 16 w 176"/>
              <a:gd name="T7" fmla="*/ 92 h 176"/>
              <a:gd name="T8" fmla="*/ 16 w 176"/>
              <a:gd name="T9" fmla="*/ 160 h 176"/>
              <a:gd name="T10" fmla="*/ 24 w 176"/>
              <a:gd name="T11" fmla="*/ 100 h 176"/>
              <a:gd name="T12" fmla="*/ 76 w 176"/>
              <a:gd name="T13" fmla="*/ 100 h 176"/>
              <a:gd name="T14" fmla="*/ 76 w 176"/>
              <a:gd name="T15" fmla="*/ 152 h 176"/>
              <a:gd name="T16" fmla="*/ 24 w 176"/>
              <a:gd name="T17" fmla="*/ 152 h 176"/>
              <a:gd name="T18" fmla="*/ 24 w 176"/>
              <a:gd name="T19" fmla="*/ 100 h 176"/>
              <a:gd name="T20" fmla="*/ 92 w 176"/>
              <a:gd name="T21" fmla="*/ 160 h 176"/>
              <a:gd name="T22" fmla="*/ 160 w 176"/>
              <a:gd name="T23" fmla="*/ 160 h 176"/>
              <a:gd name="T24" fmla="*/ 160 w 176"/>
              <a:gd name="T25" fmla="*/ 92 h 176"/>
              <a:gd name="T26" fmla="*/ 92 w 176"/>
              <a:gd name="T27" fmla="*/ 92 h 176"/>
              <a:gd name="T28" fmla="*/ 92 w 176"/>
              <a:gd name="T29" fmla="*/ 160 h 176"/>
              <a:gd name="T30" fmla="*/ 100 w 176"/>
              <a:gd name="T31" fmla="*/ 100 h 176"/>
              <a:gd name="T32" fmla="*/ 152 w 176"/>
              <a:gd name="T33" fmla="*/ 100 h 176"/>
              <a:gd name="T34" fmla="*/ 152 w 176"/>
              <a:gd name="T35" fmla="*/ 152 h 176"/>
              <a:gd name="T36" fmla="*/ 100 w 176"/>
              <a:gd name="T37" fmla="*/ 152 h 176"/>
              <a:gd name="T38" fmla="*/ 100 w 176"/>
              <a:gd name="T39" fmla="*/ 100 h 176"/>
              <a:gd name="T40" fmla="*/ 160 w 176"/>
              <a:gd name="T41" fmla="*/ 0 h 176"/>
              <a:gd name="T42" fmla="*/ 16 w 176"/>
              <a:gd name="T43" fmla="*/ 0 h 176"/>
              <a:gd name="T44" fmla="*/ 0 w 176"/>
              <a:gd name="T45" fmla="*/ 16 h 176"/>
              <a:gd name="T46" fmla="*/ 0 w 176"/>
              <a:gd name="T47" fmla="*/ 160 h 176"/>
              <a:gd name="T48" fmla="*/ 16 w 176"/>
              <a:gd name="T49" fmla="*/ 176 h 176"/>
              <a:gd name="T50" fmla="*/ 160 w 176"/>
              <a:gd name="T51" fmla="*/ 176 h 176"/>
              <a:gd name="T52" fmla="*/ 176 w 176"/>
              <a:gd name="T53" fmla="*/ 160 h 176"/>
              <a:gd name="T54" fmla="*/ 176 w 176"/>
              <a:gd name="T55" fmla="*/ 16 h 176"/>
              <a:gd name="T56" fmla="*/ 160 w 176"/>
              <a:gd name="T57" fmla="*/ 0 h 176"/>
              <a:gd name="T58" fmla="*/ 168 w 176"/>
              <a:gd name="T59" fmla="*/ 160 h 176"/>
              <a:gd name="T60" fmla="*/ 160 w 176"/>
              <a:gd name="T61" fmla="*/ 168 h 176"/>
              <a:gd name="T62" fmla="*/ 16 w 176"/>
              <a:gd name="T63" fmla="*/ 168 h 176"/>
              <a:gd name="T64" fmla="*/ 8 w 176"/>
              <a:gd name="T65" fmla="*/ 160 h 176"/>
              <a:gd name="T66" fmla="*/ 8 w 176"/>
              <a:gd name="T67" fmla="*/ 16 h 176"/>
              <a:gd name="T68" fmla="*/ 16 w 176"/>
              <a:gd name="T69" fmla="*/ 8 h 176"/>
              <a:gd name="T70" fmla="*/ 160 w 176"/>
              <a:gd name="T71" fmla="*/ 8 h 176"/>
              <a:gd name="T72" fmla="*/ 168 w 176"/>
              <a:gd name="T73" fmla="*/ 16 h 176"/>
              <a:gd name="T74" fmla="*/ 168 w 176"/>
              <a:gd name="T75" fmla="*/ 160 h 176"/>
              <a:gd name="T76" fmla="*/ 16 w 176"/>
              <a:gd name="T77" fmla="*/ 84 h 176"/>
              <a:gd name="T78" fmla="*/ 160 w 176"/>
              <a:gd name="T79" fmla="*/ 84 h 176"/>
              <a:gd name="T80" fmla="*/ 160 w 176"/>
              <a:gd name="T81" fmla="*/ 16 h 176"/>
              <a:gd name="T82" fmla="*/ 16 w 176"/>
              <a:gd name="T83" fmla="*/ 16 h 176"/>
              <a:gd name="T84" fmla="*/ 16 w 176"/>
              <a:gd name="T85" fmla="*/ 84 h 176"/>
              <a:gd name="T86" fmla="*/ 24 w 176"/>
              <a:gd name="T87" fmla="*/ 24 h 176"/>
              <a:gd name="T88" fmla="*/ 152 w 176"/>
              <a:gd name="T89" fmla="*/ 24 h 176"/>
              <a:gd name="T90" fmla="*/ 152 w 176"/>
              <a:gd name="T91" fmla="*/ 76 h 176"/>
              <a:gd name="T92" fmla="*/ 24 w 176"/>
              <a:gd name="T93" fmla="*/ 76 h 176"/>
              <a:gd name="T94" fmla="*/ 24 w 176"/>
              <a:gd name="T95" fmla="*/ 2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6" h="176">
                <a:moveTo>
                  <a:pt x="16" y="160"/>
                </a:moveTo>
                <a:cubicBezTo>
                  <a:pt x="84" y="160"/>
                  <a:pt x="84" y="160"/>
                  <a:pt x="84" y="160"/>
                </a:cubicBezTo>
                <a:cubicBezTo>
                  <a:pt x="84" y="92"/>
                  <a:pt x="84" y="92"/>
                  <a:pt x="84" y="92"/>
                </a:cubicBezTo>
                <a:cubicBezTo>
                  <a:pt x="16" y="92"/>
                  <a:pt x="16" y="92"/>
                  <a:pt x="16" y="92"/>
                </a:cubicBezTo>
                <a:lnTo>
                  <a:pt x="16" y="160"/>
                </a:lnTo>
                <a:close/>
                <a:moveTo>
                  <a:pt x="24" y="100"/>
                </a:moveTo>
                <a:cubicBezTo>
                  <a:pt x="76" y="100"/>
                  <a:pt x="76" y="100"/>
                  <a:pt x="76" y="100"/>
                </a:cubicBezTo>
                <a:cubicBezTo>
                  <a:pt x="76" y="152"/>
                  <a:pt x="76" y="152"/>
                  <a:pt x="76" y="152"/>
                </a:cubicBezTo>
                <a:cubicBezTo>
                  <a:pt x="24" y="152"/>
                  <a:pt x="24" y="152"/>
                  <a:pt x="24" y="152"/>
                </a:cubicBezTo>
                <a:lnTo>
                  <a:pt x="24" y="100"/>
                </a:lnTo>
                <a:close/>
                <a:moveTo>
                  <a:pt x="92" y="160"/>
                </a:moveTo>
                <a:cubicBezTo>
                  <a:pt x="160" y="160"/>
                  <a:pt x="160" y="160"/>
                  <a:pt x="160" y="160"/>
                </a:cubicBezTo>
                <a:cubicBezTo>
                  <a:pt x="160" y="92"/>
                  <a:pt x="160" y="92"/>
                  <a:pt x="160" y="92"/>
                </a:cubicBezTo>
                <a:cubicBezTo>
                  <a:pt x="92" y="92"/>
                  <a:pt x="92" y="92"/>
                  <a:pt x="92" y="92"/>
                </a:cubicBezTo>
                <a:lnTo>
                  <a:pt x="92" y="160"/>
                </a:lnTo>
                <a:close/>
                <a:moveTo>
                  <a:pt x="100" y="100"/>
                </a:moveTo>
                <a:cubicBezTo>
                  <a:pt x="152" y="100"/>
                  <a:pt x="152" y="100"/>
                  <a:pt x="152" y="100"/>
                </a:cubicBezTo>
                <a:cubicBezTo>
                  <a:pt x="152" y="152"/>
                  <a:pt x="152" y="152"/>
                  <a:pt x="152" y="152"/>
                </a:cubicBezTo>
                <a:cubicBezTo>
                  <a:pt x="100" y="152"/>
                  <a:pt x="100" y="152"/>
                  <a:pt x="100" y="152"/>
                </a:cubicBezTo>
                <a:lnTo>
                  <a:pt x="100" y="100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16" y="84"/>
                </a:moveTo>
                <a:cubicBezTo>
                  <a:pt x="160" y="84"/>
                  <a:pt x="160" y="84"/>
                  <a:pt x="160" y="84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" y="16"/>
                  <a:pt x="16" y="16"/>
                  <a:pt x="16" y="16"/>
                </a:cubicBezTo>
                <a:lnTo>
                  <a:pt x="16" y="84"/>
                </a:lnTo>
                <a:close/>
                <a:moveTo>
                  <a:pt x="24" y="24"/>
                </a:moveTo>
                <a:cubicBezTo>
                  <a:pt x="152" y="24"/>
                  <a:pt x="152" y="24"/>
                  <a:pt x="152" y="24"/>
                </a:cubicBezTo>
                <a:cubicBezTo>
                  <a:pt x="152" y="76"/>
                  <a:pt x="152" y="76"/>
                  <a:pt x="152" y="76"/>
                </a:cubicBezTo>
                <a:cubicBezTo>
                  <a:pt x="24" y="76"/>
                  <a:pt x="24" y="76"/>
                  <a:pt x="24" y="76"/>
                </a:cubicBezTo>
                <a:lnTo>
                  <a:pt x="24" y="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7" name="Freeform 414">
            <a:extLst>
              <a:ext uri="{FF2B5EF4-FFF2-40B4-BE49-F238E27FC236}">
                <a16:creationId xmlns:a16="http://schemas.microsoft.com/office/drawing/2014/main" id="{92C96947-45BB-4083-A8A5-0156EF88E666}"/>
              </a:ext>
            </a:extLst>
          </p:cNvPr>
          <p:cNvSpPr>
            <a:spLocks noEditPoints="1"/>
          </p:cNvSpPr>
          <p:nvPr/>
        </p:nvSpPr>
        <p:spPr bwMode="auto">
          <a:xfrm>
            <a:off x="-4637514" y="4522794"/>
            <a:ext cx="600075" cy="600075"/>
          </a:xfrm>
          <a:custGeom>
            <a:avLst/>
            <a:gdLst>
              <a:gd name="T0" fmla="*/ 56 w 176"/>
              <a:gd name="T1" fmla="*/ 160 h 176"/>
              <a:gd name="T2" fmla="*/ 16 w 176"/>
              <a:gd name="T3" fmla="*/ 120 h 176"/>
              <a:gd name="T4" fmla="*/ 24 w 176"/>
              <a:gd name="T5" fmla="*/ 128 h 176"/>
              <a:gd name="T6" fmla="*/ 48 w 176"/>
              <a:gd name="T7" fmla="*/ 152 h 176"/>
              <a:gd name="T8" fmla="*/ 24 w 176"/>
              <a:gd name="T9" fmla="*/ 128 h 176"/>
              <a:gd name="T10" fmla="*/ 56 w 176"/>
              <a:gd name="T11" fmla="*/ 56 h 176"/>
              <a:gd name="T12" fmla="*/ 16 w 176"/>
              <a:gd name="T13" fmla="*/ 16 h 176"/>
              <a:gd name="T14" fmla="*/ 24 w 176"/>
              <a:gd name="T15" fmla="*/ 24 h 176"/>
              <a:gd name="T16" fmla="*/ 48 w 176"/>
              <a:gd name="T17" fmla="*/ 48 h 176"/>
              <a:gd name="T18" fmla="*/ 24 w 176"/>
              <a:gd name="T19" fmla="*/ 24 h 176"/>
              <a:gd name="T20" fmla="*/ 56 w 176"/>
              <a:gd name="T21" fmla="*/ 108 h 176"/>
              <a:gd name="T22" fmla="*/ 16 w 176"/>
              <a:gd name="T23" fmla="*/ 68 h 176"/>
              <a:gd name="T24" fmla="*/ 24 w 176"/>
              <a:gd name="T25" fmla="*/ 76 h 176"/>
              <a:gd name="T26" fmla="*/ 48 w 176"/>
              <a:gd name="T27" fmla="*/ 100 h 176"/>
              <a:gd name="T28" fmla="*/ 24 w 176"/>
              <a:gd name="T29" fmla="*/ 76 h 176"/>
              <a:gd name="T30" fmla="*/ 160 w 176"/>
              <a:gd name="T31" fmla="*/ 56 h 176"/>
              <a:gd name="T32" fmla="*/ 120 w 176"/>
              <a:gd name="T33" fmla="*/ 16 h 176"/>
              <a:gd name="T34" fmla="*/ 128 w 176"/>
              <a:gd name="T35" fmla="*/ 24 h 176"/>
              <a:gd name="T36" fmla="*/ 152 w 176"/>
              <a:gd name="T37" fmla="*/ 48 h 176"/>
              <a:gd name="T38" fmla="*/ 128 w 176"/>
              <a:gd name="T39" fmla="*/ 24 h 176"/>
              <a:gd name="T40" fmla="*/ 16 w 176"/>
              <a:gd name="T41" fmla="*/ 0 h 176"/>
              <a:gd name="T42" fmla="*/ 0 w 176"/>
              <a:gd name="T43" fmla="*/ 160 h 176"/>
              <a:gd name="T44" fmla="*/ 160 w 176"/>
              <a:gd name="T45" fmla="*/ 176 h 176"/>
              <a:gd name="T46" fmla="*/ 176 w 176"/>
              <a:gd name="T47" fmla="*/ 16 h 176"/>
              <a:gd name="T48" fmla="*/ 168 w 176"/>
              <a:gd name="T49" fmla="*/ 160 h 176"/>
              <a:gd name="T50" fmla="*/ 16 w 176"/>
              <a:gd name="T51" fmla="*/ 168 h 176"/>
              <a:gd name="T52" fmla="*/ 8 w 176"/>
              <a:gd name="T53" fmla="*/ 16 h 176"/>
              <a:gd name="T54" fmla="*/ 160 w 176"/>
              <a:gd name="T55" fmla="*/ 8 h 176"/>
              <a:gd name="T56" fmla="*/ 168 w 176"/>
              <a:gd name="T57" fmla="*/ 160 h 176"/>
              <a:gd name="T58" fmla="*/ 160 w 176"/>
              <a:gd name="T59" fmla="*/ 108 h 176"/>
              <a:gd name="T60" fmla="*/ 120 w 176"/>
              <a:gd name="T61" fmla="*/ 68 h 176"/>
              <a:gd name="T62" fmla="*/ 128 w 176"/>
              <a:gd name="T63" fmla="*/ 76 h 176"/>
              <a:gd name="T64" fmla="*/ 152 w 176"/>
              <a:gd name="T65" fmla="*/ 100 h 176"/>
              <a:gd name="T66" fmla="*/ 128 w 176"/>
              <a:gd name="T67" fmla="*/ 76 h 176"/>
              <a:gd name="T68" fmla="*/ 160 w 176"/>
              <a:gd name="T69" fmla="*/ 160 h 176"/>
              <a:gd name="T70" fmla="*/ 120 w 176"/>
              <a:gd name="T71" fmla="*/ 120 h 176"/>
              <a:gd name="T72" fmla="*/ 128 w 176"/>
              <a:gd name="T73" fmla="*/ 128 h 176"/>
              <a:gd name="T74" fmla="*/ 152 w 176"/>
              <a:gd name="T75" fmla="*/ 152 h 176"/>
              <a:gd name="T76" fmla="*/ 128 w 176"/>
              <a:gd name="T77" fmla="*/ 128 h 176"/>
              <a:gd name="T78" fmla="*/ 108 w 176"/>
              <a:gd name="T79" fmla="*/ 108 h 176"/>
              <a:gd name="T80" fmla="*/ 68 w 176"/>
              <a:gd name="T81" fmla="*/ 68 h 176"/>
              <a:gd name="T82" fmla="*/ 76 w 176"/>
              <a:gd name="T83" fmla="*/ 76 h 176"/>
              <a:gd name="T84" fmla="*/ 100 w 176"/>
              <a:gd name="T85" fmla="*/ 100 h 176"/>
              <a:gd name="T86" fmla="*/ 76 w 176"/>
              <a:gd name="T87" fmla="*/ 76 h 176"/>
              <a:gd name="T88" fmla="*/ 108 w 176"/>
              <a:gd name="T89" fmla="*/ 160 h 176"/>
              <a:gd name="T90" fmla="*/ 68 w 176"/>
              <a:gd name="T91" fmla="*/ 120 h 176"/>
              <a:gd name="T92" fmla="*/ 76 w 176"/>
              <a:gd name="T93" fmla="*/ 128 h 176"/>
              <a:gd name="T94" fmla="*/ 100 w 176"/>
              <a:gd name="T95" fmla="*/ 152 h 176"/>
              <a:gd name="T96" fmla="*/ 76 w 176"/>
              <a:gd name="T97" fmla="*/ 128 h 176"/>
              <a:gd name="T98" fmla="*/ 108 w 176"/>
              <a:gd name="T99" fmla="*/ 56 h 176"/>
              <a:gd name="T100" fmla="*/ 68 w 176"/>
              <a:gd name="T101" fmla="*/ 16 h 176"/>
              <a:gd name="T102" fmla="*/ 76 w 176"/>
              <a:gd name="T103" fmla="*/ 24 h 176"/>
              <a:gd name="T104" fmla="*/ 100 w 176"/>
              <a:gd name="T105" fmla="*/ 48 h 176"/>
              <a:gd name="T106" fmla="*/ 76 w 176"/>
              <a:gd name="T107" fmla="*/ 2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76" h="176">
                <a:moveTo>
                  <a:pt x="16" y="160"/>
                </a:moveTo>
                <a:cubicBezTo>
                  <a:pt x="56" y="160"/>
                  <a:pt x="56" y="160"/>
                  <a:pt x="56" y="160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16" y="120"/>
                  <a:pt x="16" y="120"/>
                  <a:pt x="16" y="120"/>
                </a:cubicBezTo>
                <a:lnTo>
                  <a:pt x="16" y="160"/>
                </a:lnTo>
                <a:close/>
                <a:moveTo>
                  <a:pt x="24" y="128"/>
                </a:moveTo>
                <a:cubicBezTo>
                  <a:pt x="48" y="128"/>
                  <a:pt x="48" y="128"/>
                  <a:pt x="48" y="128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24" y="152"/>
                  <a:pt x="24" y="152"/>
                  <a:pt x="24" y="152"/>
                </a:cubicBezTo>
                <a:lnTo>
                  <a:pt x="24" y="128"/>
                </a:lnTo>
                <a:close/>
                <a:moveTo>
                  <a:pt x="16" y="56"/>
                </a:moveTo>
                <a:cubicBezTo>
                  <a:pt x="56" y="56"/>
                  <a:pt x="56" y="56"/>
                  <a:pt x="56" y="56"/>
                </a:cubicBezTo>
                <a:cubicBezTo>
                  <a:pt x="56" y="16"/>
                  <a:pt x="56" y="16"/>
                  <a:pt x="56" y="16"/>
                </a:cubicBezTo>
                <a:cubicBezTo>
                  <a:pt x="16" y="16"/>
                  <a:pt x="16" y="16"/>
                  <a:pt x="16" y="16"/>
                </a:cubicBezTo>
                <a:lnTo>
                  <a:pt x="16" y="56"/>
                </a:lnTo>
                <a:close/>
                <a:moveTo>
                  <a:pt x="24" y="24"/>
                </a:moveTo>
                <a:cubicBezTo>
                  <a:pt x="48" y="24"/>
                  <a:pt x="48" y="24"/>
                  <a:pt x="48" y="24"/>
                </a:cubicBezTo>
                <a:cubicBezTo>
                  <a:pt x="48" y="48"/>
                  <a:pt x="48" y="48"/>
                  <a:pt x="48" y="48"/>
                </a:cubicBezTo>
                <a:cubicBezTo>
                  <a:pt x="24" y="48"/>
                  <a:pt x="24" y="48"/>
                  <a:pt x="24" y="48"/>
                </a:cubicBezTo>
                <a:lnTo>
                  <a:pt x="24" y="24"/>
                </a:lnTo>
                <a:close/>
                <a:moveTo>
                  <a:pt x="16" y="108"/>
                </a:moveTo>
                <a:cubicBezTo>
                  <a:pt x="56" y="108"/>
                  <a:pt x="56" y="108"/>
                  <a:pt x="56" y="108"/>
                </a:cubicBezTo>
                <a:cubicBezTo>
                  <a:pt x="56" y="68"/>
                  <a:pt x="56" y="68"/>
                  <a:pt x="56" y="68"/>
                </a:cubicBezTo>
                <a:cubicBezTo>
                  <a:pt x="16" y="68"/>
                  <a:pt x="16" y="68"/>
                  <a:pt x="16" y="68"/>
                </a:cubicBezTo>
                <a:lnTo>
                  <a:pt x="16" y="108"/>
                </a:lnTo>
                <a:close/>
                <a:moveTo>
                  <a:pt x="24" y="76"/>
                </a:moveTo>
                <a:cubicBezTo>
                  <a:pt x="48" y="76"/>
                  <a:pt x="48" y="76"/>
                  <a:pt x="48" y="76"/>
                </a:cubicBezTo>
                <a:cubicBezTo>
                  <a:pt x="48" y="100"/>
                  <a:pt x="48" y="100"/>
                  <a:pt x="48" y="100"/>
                </a:cubicBezTo>
                <a:cubicBezTo>
                  <a:pt x="24" y="100"/>
                  <a:pt x="24" y="100"/>
                  <a:pt x="24" y="100"/>
                </a:cubicBezTo>
                <a:lnTo>
                  <a:pt x="24" y="76"/>
                </a:lnTo>
                <a:close/>
                <a:moveTo>
                  <a:pt x="120" y="56"/>
                </a:moveTo>
                <a:cubicBezTo>
                  <a:pt x="160" y="56"/>
                  <a:pt x="160" y="56"/>
                  <a:pt x="160" y="56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20" y="16"/>
                  <a:pt x="120" y="16"/>
                  <a:pt x="120" y="16"/>
                </a:cubicBezTo>
                <a:lnTo>
                  <a:pt x="120" y="56"/>
                </a:lnTo>
                <a:close/>
                <a:moveTo>
                  <a:pt x="128" y="24"/>
                </a:moveTo>
                <a:cubicBezTo>
                  <a:pt x="152" y="24"/>
                  <a:pt x="152" y="24"/>
                  <a:pt x="152" y="24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28" y="48"/>
                  <a:pt x="128" y="48"/>
                  <a:pt x="128" y="48"/>
                </a:cubicBezTo>
                <a:lnTo>
                  <a:pt x="128" y="24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120" y="108"/>
                </a:moveTo>
                <a:cubicBezTo>
                  <a:pt x="160" y="108"/>
                  <a:pt x="160" y="108"/>
                  <a:pt x="160" y="108"/>
                </a:cubicBezTo>
                <a:cubicBezTo>
                  <a:pt x="160" y="68"/>
                  <a:pt x="160" y="68"/>
                  <a:pt x="160" y="68"/>
                </a:cubicBezTo>
                <a:cubicBezTo>
                  <a:pt x="120" y="68"/>
                  <a:pt x="120" y="68"/>
                  <a:pt x="120" y="68"/>
                </a:cubicBezTo>
                <a:lnTo>
                  <a:pt x="120" y="108"/>
                </a:lnTo>
                <a:close/>
                <a:moveTo>
                  <a:pt x="128" y="76"/>
                </a:moveTo>
                <a:cubicBezTo>
                  <a:pt x="152" y="76"/>
                  <a:pt x="152" y="76"/>
                  <a:pt x="152" y="76"/>
                </a:cubicBezTo>
                <a:cubicBezTo>
                  <a:pt x="152" y="100"/>
                  <a:pt x="152" y="100"/>
                  <a:pt x="152" y="100"/>
                </a:cubicBezTo>
                <a:cubicBezTo>
                  <a:pt x="128" y="100"/>
                  <a:pt x="128" y="100"/>
                  <a:pt x="128" y="100"/>
                </a:cubicBezTo>
                <a:lnTo>
                  <a:pt x="128" y="76"/>
                </a:lnTo>
                <a:close/>
                <a:moveTo>
                  <a:pt x="120" y="160"/>
                </a:moveTo>
                <a:cubicBezTo>
                  <a:pt x="160" y="160"/>
                  <a:pt x="160" y="160"/>
                  <a:pt x="160" y="160"/>
                </a:cubicBezTo>
                <a:cubicBezTo>
                  <a:pt x="160" y="120"/>
                  <a:pt x="160" y="120"/>
                  <a:pt x="160" y="120"/>
                </a:cubicBezTo>
                <a:cubicBezTo>
                  <a:pt x="120" y="120"/>
                  <a:pt x="120" y="120"/>
                  <a:pt x="120" y="120"/>
                </a:cubicBezTo>
                <a:lnTo>
                  <a:pt x="120" y="160"/>
                </a:lnTo>
                <a:close/>
                <a:moveTo>
                  <a:pt x="128" y="128"/>
                </a:moveTo>
                <a:cubicBezTo>
                  <a:pt x="152" y="128"/>
                  <a:pt x="152" y="128"/>
                  <a:pt x="152" y="128"/>
                </a:cubicBezTo>
                <a:cubicBezTo>
                  <a:pt x="152" y="152"/>
                  <a:pt x="152" y="152"/>
                  <a:pt x="152" y="152"/>
                </a:cubicBezTo>
                <a:cubicBezTo>
                  <a:pt x="128" y="152"/>
                  <a:pt x="128" y="152"/>
                  <a:pt x="128" y="152"/>
                </a:cubicBezTo>
                <a:lnTo>
                  <a:pt x="128" y="128"/>
                </a:lnTo>
                <a:close/>
                <a:moveTo>
                  <a:pt x="68" y="108"/>
                </a:moveTo>
                <a:cubicBezTo>
                  <a:pt x="108" y="108"/>
                  <a:pt x="108" y="108"/>
                  <a:pt x="108" y="108"/>
                </a:cubicBezTo>
                <a:cubicBezTo>
                  <a:pt x="108" y="68"/>
                  <a:pt x="108" y="68"/>
                  <a:pt x="108" y="68"/>
                </a:cubicBezTo>
                <a:cubicBezTo>
                  <a:pt x="68" y="68"/>
                  <a:pt x="68" y="68"/>
                  <a:pt x="68" y="68"/>
                </a:cubicBezTo>
                <a:lnTo>
                  <a:pt x="68" y="108"/>
                </a:lnTo>
                <a:close/>
                <a:moveTo>
                  <a:pt x="76" y="76"/>
                </a:moveTo>
                <a:cubicBezTo>
                  <a:pt x="100" y="76"/>
                  <a:pt x="100" y="76"/>
                  <a:pt x="100" y="76"/>
                </a:cubicBezTo>
                <a:cubicBezTo>
                  <a:pt x="100" y="100"/>
                  <a:pt x="100" y="100"/>
                  <a:pt x="100" y="100"/>
                </a:cubicBezTo>
                <a:cubicBezTo>
                  <a:pt x="76" y="100"/>
                  <a:pt x="76" y="100"/>
                  <a:pt x="76" y="100"/>
                </a:cubicBezTo>
                <a:lnTo>
                  <a:pt x="76" y="76"/>
                </a:lnTo>
                <a:close/>
                <a:moveTo>
                  <a:pt x="68" y="160"/>
                </a:moveTo>
                <a:cubicBezTo>
                  <a:pt x="108" y="160"/>
                  <a:pt x="108" y="160"/>
                  <a:pt x="108" y="160"/>
                </a:cubicBezTo>
                <a:cubicBezTo>
                  <a:pt x="108" y="120"/>
                  <a:pt x="108" y="120"/>
                  <a:pt x="108" y="120"/>
                </a:cubicBezTo>
                <a:cubicBezTo>
                  <a:pt x="68" y="120"/>
                  <a:pt x="68" y="120"/>
                  <a:pt x="68" y="120"/>
                </a:cubicBezTo>
                <a:lnTo>
                  <a:pt x="68" y="160"/>
                </a:lnTo>
                <a:close/>
                <a:moveTo>
                  <a:pt x="76" y="128"/>
                </a:moveTo>
                <a:cubicBezTo>
                  <a:pt x="100" y="128"/>
                  <a:pt x="100" y="128"/>
                  <a:pt x="100" y="128"/>
                </a:cubicBezTo>
                <a:cubicBezTo>
                  <a:pt x="100" y="152"/>
                  <a:pt x="100" y="152"/>
                  <a:pt x="100" y="152"/>
                </a:cubicBezTo>
                <a:cubicBezTo>
                  <a:pt x="76" y="152"/>
                  <a:pt x="76" y="152"/>
                  <a:pt x="76" y="152"/>
                </a:cubicBezTo>
                <a:lnTo>
                  <a:pt x="76" y="128"/>
                </a:lnTo>
                <a:close/>
                <a:moveTo>
                  <a:pt x="68" y="56"/>
                </a:moveTo>
                <a:cubicBezTo>
                  <a:pt x="108" y="56"/>
                  <a:pt x="108" y="56"/>
                  <a:pt x="108" y="56"/>
                </a:cubicBezTo>
                <a:cubicBezTo>
                  <a:pt x="108" y="16"/>
                  <a:pt x="108" y="16"/>
                  <a:pt x="108" y="16"/>
                </a:cubicBezTo>
                <a:cubicBezTo>
                  <a:pt x="68" y="16"/>
                  <a:pt x="68" y="16"/>
                  <a:pt x="68" y="16"/>
                </a:cubicBezTo>
                <a:lnTo>
                  <a:pt x="68" y="56"/>
                </a:lnTo>
                <a:close/>
                <a:moveTo>
                  <a:pt x="76" y="24"/>
                </a:moveTo>
                <a:cubicBezTo>
                  <a:pt x="100" y="24"/>
                  <a:pt x="100" y="24"/>
                  <a:pt x="100" y="24"/>
                </a:cubicBezTo>
                <a:cubicBezTo>
                  <a:pt x="100" y="48"/>
                  <a:pt x="100" y="48"/>
                  <a:pt x="100" y="48"/>
                </a:cubicBezTo>
                <a:cubicBezTo>
                  <a:pt x="76" y="48"/>
                  <a:pt x="76" y="48"/>
                  <a:pt x="76" y="48"/>
                </a:cubicBezTo>
                <a:lnTo>
                  <a:pt x="76" y="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8" name="Freeform 415">
            <a:extLst>
              <a:ext uri="{FF2B5EF4-FFF2-40B4-BE49-F238E27FC236}">
                <a16:creationId xmlns:a16="http://schemas.microsoft.com/office/drawing/2014/main" id="{34F4AB08-E03D-4713-9CF1-3687FD6A63E7}"/>
              </a:ext>
            </a:extLst>
          </p:cNvPr>
          <p:cNvSpPr>
            <a:spLocks noEditPoints="1"/>
          </p:cNvSpPr>
          <p:nvPr/>
        </p:nvSpPr>
        <p:spPr bwMode="auto">
          <a:xfrm>
            <a:off x="-3491339" y="4522794"/>
            <a:ext cx="600075" cy="600075"/>
          </a:xfrm>
          <a:custGeom>
            <a:avLst/>
            <a:gdLst>
              <a:gd name="T0" fmla="*/ 16 w 176"/>
              <a:gd name="T1" fmla="*/ 96 h 176"/>
              <a:gd name="T2" fmla="*/ 0 w 176"/>
              <a:gd name="T3" fmla="*/ 160 h 176"/>
              <a:gd name="T4" fmla="*/ 64 w 176"/>
              <a:gd name="T5" fmla="*/ 176 h 176"/>
              <a:gd name="T6" fmla="*/ 80 w 176"/>
              <a:gd name="T7" fmla="*/ 112 h 176"/>
              <a:gd name="T8" fmla="*/ 72 w 176"/>
              <a:gd name="T9" fmla="*/ 160 h 176"/>
              <a:gd name="T10" fmla="*/ 16 w 176"/>
              <a:gd name="T11" fmla="*/ 168 h 176"/>
              <a:gd name="T12" fmla="*/ 8 w 176"/>
              <a:gd name="T13" fmla="*/ 112 h 176"/>
              <a:gd name="T14" fmla="*/ 64 w 176"/>
              <a:gd name="T15" fmla="*/ 104 h 176"/>
              <a:gd name="T16" fmla="*/ 72 w 176"/>
              <a:gd name="T17" fmla="*/ 160 h 176"/>
              <a:gd name="T18" fmla="*/ 16 w 176"/>
              <a:gd name="T19" fmla="*/ 0 h 176"/>
              <a:gd name="T20" fmla="*/ 0 w 176"/>
              <a:gd name="T21" fmla="*/ 64 h 176"/>
              <a:gd name="T22" fmla="*/ 64 w 176"/>
              <a:gd name="T23" fmla="*/ 80 h 176"/>
              <a:gd name="T24" fmla="*/ 80 w 176"/>
              <a:gd name="T25" fmla="*/ 16 h 176"/>
              <a:gd name="T26" fmla="*/ 72 w 176"/>
              <a:gd name="T27" fmla="*/ 64 h 176"/>
              <a:gd name="T28" fmla="*/ 16 w 176"/>
              <a:gd name="T29" fmla="*/ 72 h 176"/>
              <a:gd name="T30" fmla="*/ 8 w 176"/>
              <a:gd name="T31" fmla="*/ 16 h 176"/>
              <a:gd name="T32" fmla="*/ 64 w 176"/>
              <a:gd name="T33" fmla="*/ 8 h 176"/>
              <a:gd name="T34" fmla="*/ 72 w 176"/>
              <a:gd name="T35" fmla="*/ 64 h 176"/>
              <a:gd name="T36" fmla="*/ 112 w 176"/>
              <a:gd name="T37" fmla="*/ 96 h 176"/>
              <a:gd name="T38" fmla="*/ 96 w 176"/>
              <a:gd name="T39" fmla="*/ 160 h 176"/>
              <a:gd name="T40" fmla="*/ 160 w 176"/>
              <a:gd name="T41" fmla="*/ 176 h 176"/>
              <a:gd name="T42" fmla="*/ 176 w 176"/>
              <a:gd name="T43" fmla="*/ 112 h 176"/>
              <a:gd name="T44" fmla="*/ 168 w 176"/>
              <a:gd name="T45" fmla="*/ 160 h 176"/>
              <a:gd name="T46" fmla="*/ 112 w 176"/>
              <a:gd name="T47" fmla="*/ 168 h 176"/>
              <a:gd name="T48" fmla="*/ 104 w 176"/>
              <a:gd name="T49" fmla="*/ 112 h 176"/>
              <a:gd name="T50" fmla="*/ 160 w 176"/>
              <a:gd name="T51" fmla="*/ 104 h 176"/>
              <a:gd name="T52" fmla="*/ 168 w 176"/>
              <a:gd name="T53" fmla="*/ 160 h 176"/>
              <a:gd name="T54" fmla="*/ 112 w 176"/>
              <a:gd name="T55" fmla="*/ 0 h 176"/>
              <a:gd name="T56" fmla="*/ 96 w 176"/>
              <a:gd name="T57" fmla="*/ 64 h 176"/>
              <a:gd name="T58" fmla="*/ 160 w 176"/>
              <a:gd name="T59" fmla="*/ 80 h 176"/>
              <a:gd name="T60" fmla="*/ 176 w 176"/>
              <a:gd name="T61" fmla="*/ 16 h 176"/>
              <a:gd name="T62" fmla="*/ 168 w 176"/>
              <a:gd name="T63" fmla="*/ 64 h 176"/>
              <a:gd name="T64" fmla="*/ 112 w 176"/>
              <a:gd name="T65" fmla="*/ 72 h 176"/>
              <a:gd name="T66" fmla="*/ 104 w 176"/>
              <a:gd name="T67" fmla="*/ 16 h 176"/>
              <a:gd name="T68" fmla="*/ 160 w 176"/>
              <a:gd name="T69" fmla="*/ 8 h 176"/>
              <a:gd name="T70" fmla="*/ 168 w 176"/>
              <a:gd name="T71" fmla="*/ 6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76">
                <a:moveTo>
                  <a:pt x="64" y="96"/>
                </a:moveTo>
                <a:cubicBezTo>
                  <a:pt x="16" y="96"/>
                  <a:pt x="16" y="96"/>
                  <a:pt x="16" y="96"/>
                </a:cubicBezTo>
                <a:cubicBezTo>
                  <a:pt x="7" y="96"/>
                  <a:pt x="0" y="103"/>
                  <a:pt x="0" y="112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64" y="176"/>
                  <a:pt x="64" y="176"/>
                  <a:pt x="64" y="176"/>
                </a:cubicBezTo>
                <a:cubicBezTo>
                  <a:pt x="73" y="176"/>
                  <a:pt x="80" y="169"/>
                  <a:pt x="80" y="160"/>
                </a:cubicBezTo>
                <a:cubicBezTo>
                  <a:pt x="80" y="112"/>
                  <a:pt x="80" y="112"/>
                  <a:pt x="80" y="112"/>
                </a:cubicBezTo>
                <a:cubicBezTo>
                  <a:pt x="80" y="103"/>
                  <a:pt x="73" y="96"/>
                  <a:pt x="64" y="96"/>
                </a:cubicBezTo>
                <a:moveTo>
                  <a:pt x="72" y="160"/>
                </a:moveTo>
                <a:cubicBezTo>
                  <a:pt x="72" y="164"/>
                  <a:pt x="68" y="168"/>
                  <a:pt x="64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08"/>
                  <a:pt x="12" y="104"/>
                  <a:pt x="16" y="104"/>
                </a:cubicBezTo>
                <a:cubicBezTo>
                  <a:pt x="64" y="104"/>
                  <a:pt x="64" y="104"/>
                  <a:pt x="64" y="104"/>
                </a:cubicBezTo>
                <a:cubicBezTo>
                  <a:pt x="68" y="104"/>
                  <a:pt x="72" y="108"/>
                  <a:pt x="72" y="112"/>
                </a:cubicBezTo>
                <a:lnTo>
                  <a:pt x="72" y="160"/>
                </a:lnTo>
                <a:close/>
                <a:moveTo>
                  <a:pt x="6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73"/>
                  <a:pt x="7" y="80"/>
                  <a:pt x="16" y="80"/>
                </a:cubicBezTo>
                <a:cubicBezTo>
                  <a:pt x="64" y="80"/>
                  <a:pt x="64" y="80"/>
                  <a:pt x="64" y="80"/>
                </a:cubicBezTo>
                <a:cubicBezTo>
                  <a:pt x="73" y="80"/>
                  <a:pt x="80" y="73"/>
                  <a:pt x="80" y="64"/>
                </a:cubicBezTo>
                <a:cubicBezTo>
                  <a:pt x="80" y="16"/>
                  <a:pt x="80" y="16"/>
                  <a:pt x="80" y="16"/>
                </a:cubicBezTo>
                <a:cubicBezTo>
                  <a:pt x="80" y="7"/>
                  <a:pt x="73" y="0"/>
                  <a:pt x="64" y="0"/>
                </a:cubicBezTo>
                <a:moveTo>
                  <a:pt x="72" y="64"/>
                </a:moveTo>
                <a:cubicBezTo>
                  <a:pt x="72" y="68"/>
                  <a:pt x="68" y="72"/>
                  <a:pt x="64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2" y="72"/>
                  <a:pt x="8" y="68"/>
                  <a:pt x="8" y="64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4" y="8"/>
                  <a:pt x="64" y="8"/>
                  <a:pt x="64" y="8"/>
                </a:cubicBezTo>
                <a:cubicBezTo>
                  <a:pt x="68" y="8"/>
                  <a:pt x="72" y="12"/>
                  <a:pt x="72" y="16"/>
                </a:cubicBezTo>
                <a:lnTo>
                  <a:pt x="72" y="64"/>
                </a:lnTo>
                <a:close/>
                <a:moveTo>
                  <a:pt x="160" y="96"/>
                </a:moveTo>
                <a:cubicBezTo>
                  <a:pt x="112" y="96"/>
                  <a:pt x="112" y="96"/>
                  <a:pt x="112" y="96"/>
                </a:cubicBezTo>
                <a:cubicBezTo>
                  <a:pt x="103" y="96"/>
                  <a:pt x="96" y="103"/>
                  <a:pt x="96" y="112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96" y="169"/>
                  <a:pt x="103" y="176"/>
                  <a:pt x="112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12"/>
                  <a:pt x="176" y="112"/>
                  <a:pt x="176" y="112"/>
                </a:cubicBezTo>
                <a:cubicBezTo>
                  <a:pt x="176" y="103"/>
                  <a:pt x="169" y="96"/>
                  <a:pt x="160" y="96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12" y="168"/>
                  <a:pt x="112" y="168"/>
                  <a:pt x="112" y="168"/>
                </a:cubicBezTo>
                <a:cubicBezTo>
                  <a:pt x="108" y="168"/>
                  <a:pt x="104" y="164"/>
                  <a:pt x="104" y="160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04" y="108"/>
                  <a:pt x="108" y="104"/>
                  <a:pt x="112" y="104"/>
                </a:cubicBezTo>
                <a:cubicBezTo>
                  <a:pt x="160" y="104"/>
                  <a:pt x="160" y="104"/>
                  <a:pt x="160" y="104"/>
                </a:cubicBezTo>
                <a:cubicBezTo>
                  <a:pt x="164" y="104"/>
                  <a:pt x="168" y="108"/>
                  <a:pt x="168" y="112"/>
                </a:cubicBezTo>
                <a:lnTo>
                  <a:pt x="168" y="160"/>
                </a:lnTo>
                <a:close/>
                <a:moveTo>
                  <a:pt x="160" y="0"/>
                </a:moveTo>
                <a:cubicBezTo>
                  <a:pt x="112" y="0"/>
                  <a:pt x="112" y="0"/>
                  <a:pt x="112" y="0"/>
                </a:cubicBezTo>
                <a:cubicBezTo>
                  <a:pt x="103" y="0"/>
                  <a:pt x="96" y="7"/>
                  <a:pt x="96" y="16"/>
                </a:cubicBezTo>
                <a:cubicBezTo>
                  <a:pt x="96" y="64"/>
                  <a:pt x="96" y="64"/>
                  <a:pt x="96" y="64"/>
                </a:cubicBezTo>
                <a:cubicBezTo>
                  <a:pt x="96" y="73"/>
                  <a:pt x="103" y="80"/>
                  <a:pt x="112" y="80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69" y="80"/>
                  <a:pt x="176" y="73"/>
                  <a:pt x="176" y="64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64"/>
                </a:moveTo>
                <a:cubicBezTo>
                  <a:pt x="168" y="68"/>
                  <a:pt x="164" y="72"/>
                  <a:pt x="160" y="72"/>
                </a:cubicBezTo>
                <a:cubicBezTo>
                  <a:pt x="112" y="72"/>
                  <a:pt x="112" y="72"/>
                  <a:pt x="112" y="72"/>
                </a:cubicBezTo>
                <a:cubicBezTo>
                  <a:pt x="108" y="72"/>
                  <a:pt x="104" y="68"/>
                  <a:pt x="104" y="64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4" y="12"/>
                  <a:pt x="108" y="8"/>
                  <a:pt x="112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9" name="Freeform 416">
            <a:extLst>
              <a:ext uri="{FF2B5EF4-FFF2-40B4-BE49-F238E27FC236}">
                <a16:creationId xmlns:a16="http://schemas.microsoft.com/office/drawing/2014/main" id="{A9375A20-10C0-45AA-A8D3-D597AEA2ACCB}"/>
              </a:ext>
            </a:extLst>
          </p:cNvPr>
          <p:cNvSpPr>
            <a:spLocks noEditPoints="1"/>
          </p:cNvSpPr>
          <p:nvPr/>
        </p:nvSpPr>
        <p:spPr bwMode="auto">
          <a:xfrm>
            <a:off x="-2345164" y="4522794"/>
            <a:ext cx="600075" cy="600075"/>
          </a:xfrm>
          <a:custGeom>
            <a:avLst/>
            <a:gdLst>
              <a:gd name="T0" fmla="*/ 8 w 176"/>
              <a:gd name="T1" fmla="*/ 0 h 176"/>
              <a:gd name="T2" fmla="*/ 0 w 176"/>
              <a:gd name="T3" fmla="*/ 40 h 176"/>
              <a:gd name="T4" fmla="*/ 40 w 176"/>
              <a:gd name="T5" fmla="*/ 48 h 176"/>
              <a:gd name="T6" fmla="*/ 48 w 176"/>
              <a:gd name="T7" fmla="*/ 8 h 176"/>
              <a:gd name="T8" fmla="*/ 40 w 176"/>
              <a:gd name="T9" fmla="*/ 40 h 176"/>
              <a:gd name="T10" fmla="*/ 8 w 176"/>
              <a:gd name="T11" fmla="*/ 8 h 176"/>
              <a:gd name="T12" fmla="*/ 40 w 176"/>
              <a:gd name="T13" fmla="*/ 40 h 176"/>
              <a:gd name="T14" fmla="*/ 8 w 176"/>
              <a:gd name="T15" fmla="*/ 64 h 176"/>
              <a:gd name="T16" fmla="*/ 0 w 176"/>
              <a:gd name="T17" fmla="*/ 104 h 176"/>
              <a:gd name="T18" fmla="*/ 40 w 176"/>
              <a:gd name="T19" fmla="*/ 112 h 176"/>
              <a:gd name="T20" fmla="*/ 48 w 176"/>
              <a:gd name="T21" fmla="*/ 72 h 176"/>
              <a:gd name="T22" fmla="*/ 40 w 176"/>
              <a:gd name="T23" fmla="*/ 104 h 176"/>
              <a:gd name="T24" fmla="*/ 8 w 176"/>
              <a:gd name="T25" fmla="*/ 72 h 176"/>
              <a:gd name="T26" fmla="*/ 40 w 176"/>
              <a:gd name="T27" fmla="*/ 104 h 176"/>
              <a:gd name="T28" fmla="*/ 8 w 176"/>
              <a:gd name="T29" fmla="*/ 128 h 176"/>
              <a:gd name="T30" fmla="*/ 0 w 176"/>
              <a:gd name="T31" fmla="*/ 168 h 176"/>
              <a:gd name="T32" fmla="*/ 40 w 176"/>
              <a:gd name="T33" fmla="*/ 176 h 176"/>
              <a:gd name="T34" fmla="*/ 48 w 176"/>
              <a:gd name="T35" fmla="*/ 136 h 176"/>
              <a:gd name="T36" fmla="*/ 40 w 176"/>
              <a:gd name="T37" fmla="*/ 168 h 176"/>
              <a:gd name="T38" fmla="*/ 8 w 176"/>
              <a:gd name="T39" fmla="*/ 136 h 176"/>
              <a:gd name="T40" fmla="*/ 40 w 176"/>
              <a:gd name="T41" fmla="*/ 168 h 176"/>
              <a:gd name="T42" fmla="*/ 72 w 176"/>
              <a:gd name="T43" fmla="*/ 128 h 176"/>
              <a:gd name="T44" fmla="*/ 64 w 176"/>
              <a:gd name="T45" fmla="*/ 168 h 176"/>
              <a:gd name="T46" fmla="*/ 104 w 176"/>
              <a:gd name="T47" fmla="*/ 176 h 176"/>
              <a:gd name="T48" fmla="*/ 112 w 176"/>
              <a:gd name="T49" fmla="*/ 136 h 176"/>
              <a:gd name="T50" fmla="*/ 104 w 176"/>
              <a:gd name="T51" fmla="*/ 168 h 176"/>
              <a:gd name="T52" fmla="*/ 72 w 176"/>
              <a:gd name="T53" fmla="*/ 136 h 176"/>
              <a:gd name="T54" fmla="*/ 104 w 176"/>
              <a:gd name="T55" fmla="*/ 168 h 176"/>
              <a:gd name="T56" fmla="*/ 136 w 176"/>
              <a:gd name="T57" fmla="*/ 0 h 176"/>
              <a:gd name="T58" fmla="*/ 128 w 176"/>
              <a:gd name="T59" fmla="*/ 40 h 176"/>
              <a:gd name="T60" fmla="*/ 168 w 176"/>
              <a:gd name="T61" fmla="*/ 48 h 176"/>
              <a:gd name="T62" fmla="*/ 176 w 176"/>
              <a:gd name="T63" fmla="*/ 8 h 176"/>
              <a:gd name="T64" fmla="*/ 168 w 176"/>
              <a:gd name="T65" fmla="*/ 40 h 176"/>
              <a:gd name="T66" fmla="*/ 136 w 176"/>
              <a:gd name="T67" fmla="*/ 8 h 176"/>
              <a:gd name="T68" fmla="*/ 168 w 176"/>
              <a:gd name="T69" fmla="*/ 40 h 176"/>
              <a:gd name="T70" fmla="*/ 136 w 176"/>
              <a:gd name="T71" fmla="*/ 64 h 176"/>
              <a:gd name="T72" fmla="*/ 128 w 176"/>
              <a:gd name="T73" fmla="*/ 104 h 176"/>
              <a:gd name="T74" fmla="*/ 168 w 176"/>
              <a:gd name="T75" fmla="*/ 112 h 176"/>
              <a:gd name="T76" fmla="*/ 176 w 176"/>
              <a:gd name="T77" fmla="*/ 72 h 176"/>
              <a:gd name="T78" fmla="*/ 168 w 176"/>
              <a:gd name="T79" fmla="*/ 104 h 176"/>
              <a:gd name="T80" fmla="*/ 136 w 176"/>
              <a:gd name="T81" fmla="*/ 72 h 176"/>
              <a:gd name="T82" fmla="*/ 168 w 176"/>
              <a:gd name="T83" fmla="*/ 104 h 176"/>
              <a:gd name="T84" fmla="*/ 72 w 176"/>
              <a:gd name="T85" fmla="*/ 0 h 176"/>
              <a:gd name="T86" fmla="*/ 64 w 176"/>
              <a:gd name="T87" fmla="*/ 40 h 176"/>
              <a:gd name="T88" fmla="*/ 104 w 176"/>
              <a:gd name="T89" fmla="*/ 48 h 176"/>
              <a:gd name="T90" fmla="*/ 112 w 176"/>
              <a:gd name="T91" fmla="*/ 8 h 176"/>
              <a:gd name="T92" fmla="*/ 104 w 176"/>
              <a:gd name="T93" fmla="*/ 40 h 176"/>
              <a:gd name="T94" fmla="*/ 72 w 176"/>
              <a:gd name="T95" fmla="*/ 8 h 176"/>
              <a:gd name="T96" fmla="*/ 104 w 176"/>
              <a:gd name="T97" fmla="*/ 40 h 176"/>
              <a:gd name="T98" fmla="*/ 136 w 176"/>
              <a:gd name="T99" fmla="*/ 128 h 176"/>
              <a:gd name="T100" fmla="*/ 128 w 176"/>
              <a:gd name="T101" fmla="*/ 168 h 176"/>
              <a:gd name="T102" fmla="*/ 168 w 176"/>
              <a:gd name="T103" fmla="*/ 176 h 176"/>
              <a:gd name="T104" fmla="*/ 176 w 176"/>
              <a:gd name="T105" fmla="*/ 136 h 176"/>
              <a:gd name="T106" fmla="*/ 168 w 176"/>
              <a:gd name="T107" fmla="*/ 168 h 176"/>
              <a:gd name="T108" fmla="*/ 136 w 176"/>
              <a:gd name="T109" fmla="*/ 136 h 176"/>
              <a:gd name="T110" fmla="*/ 168 w 176"/>
              <a:gd name="T111" fmla="*/ 168 h 176"/>
              <a:gd name="T112" fmla="*/ 72 w 176"/>
              <a:gd name="T113" fmla="*/ 64 h 176"/>
              <a:gd name="T114" fmla="*/ 64 w 176"/>
              <a:gd name="T115" fmla="*/ 104 h 176"/>
              <a:gd name="T116" fmla="*/ 104 w 176"/>
              <a:gd name="T117" fmla="*/ 112 h 176"/>
              <a:gd name="T118" fmla="*/ 112 w 176"/>
              <a:gd name="T119" fmla="*/ 72 h 176"/>
              <a:gd name="T120" fmla="*/ 104 w 176"/>
              <a:gd name="T121" fmla="*/ 104 h 176"/>
              <a:gd name="T122" fmla="*/ 72 w 176"/>
              <a:gd name="T123" fmla="*/ 72 h 176"/>
              <a:gd name="T124" fmla="*/ 104 w 176"/>
              <a:gd name="T125" fmla="*/ 10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6" h="176">
                <a:moveTo>
                  <a:pt x="40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4"/>
                  <a:pt x="4" y="48"/>
                  <a:pt x="8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44" y="48"/>
                  <a:pt x="48" y="44"/>
                  <a:pt x="48" y="40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4"/>
                  <a:pt x="44" y="0"/>
                  <a:pt x="40" y="0"/>
                </a:cubicBezTo>
                <a:moveTo>
                  <a:pt x="40" y="40"/>
                </a:moveTo>
                <a:cubicBezTo>
                  <a:pt x="8" y="40"/>
                  <a:pt x="8" y="40"/>
                  <a:pt x="8" y="40"/>
                </a:cubicBezTo>
                <a:cubicBezTo>
                  <a:pt x="8" y="8"/>
                  <a:pt x="8" y="8"/>
                  <a:pt x="8" y="8"/>
                </a:cubicBezTo>
                <a:cubicBezTo>
                  <a:pt x="40" y="8"/>
                  <a:pt x="40" y="8"/>
                  <a:pt x="40" y="8"/>
                </a:cubicBezTo>
                <a:lnTo>
                  <a:pt x="40" y="40"/>
                </a:lnTo>
                <a:close/>
                <a:moveTo>
                  <a:pt x="40" y="64"/>
                </a:moveTo>
                <a:cubicBezTo>
                  <a:pt x="8" y="64"/>
                  <a:pt x="8" y="64"/>
                  <a:pt x="8" y="64"/>
                </a:cubicBezTo>
                <a:cubicBezTo>
                  <a:pt x="4" y="64"/>
                  <a:pt x="0" y="68"/>
                  <a:pt x="0" y="7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8"/>
                  <a:pt x="4" y="112"/>
                  <a:pt x="8" y="112"/>
                </a:cubicBezTo>
                <a:cubicBezTo>
                  <a:pt x="40" y="112"/>
                  <a:pt x="40" y="112"/>
                  <a:pt x="40" y="112"/>
                </a:cubicBezTo>
                <a:cubicBezTo>
                  <a:pt x="44" y="112"/>
                  <a:pt x="48" y="108"/>
                  <a:pt x="48" y="104"/>
                </a:cubicBezTo>
                <a:cubicBezTo>
                  <a:pt x="48" y="72"/>
                  <a:pt x="48" y="72"/>
                  <a:pt x="48" y="72"/>
                </a:cubicBezTo>
                <a:cubicBezTo>
                  <a:pt x="48" y="68"/>
                  <a:pt x="44" y="64"/>
                  <a:pt x="40" y="64"/>
                </a:cubicBezTo>
                <a:moveTo>
                  <a:pt x="40" y="104"/>
                </a:moveTo>
                <a:cubicBezTo>
                  <a:pt x="8" y="104"/>
                  <a:pt x="8" y="104"/>
                  <a:pt x="8" y="104"/>
                </a:cubicBezTo>
                <a:cubicBezTo>
                  <a:pt x="8" y="72"/>
                  <a:pt x="8" y="72"/>
                  <a:pt x="8" y="72"/>
                </a:cubicBezTo>
                <a:cubicBezTo>
                  <a:pt x="40" y="72"/>
                  <a:pt x="40" y="72"/>
                  <a:pt x="40" y="72"/>
                </a:cubicBezTo>
                <a:lnTo>
                  <a:pt x="40" y="104"/>
                </a:lnTo>
                <a:close/>
                <a:moveTo>
                  <a:pt x="40" y="128"/>
                </a:moveTo>
                <a:cubicBezTo>
                  <a:pt x="8" y="128"/>
                  <a:pt x="8" y="128"/>
                  <a:pt x="8" y="128"/>
                </a:cubicBezTo>
                <a:cubicBezTo>
                  <a:pt x="4" y="128"/>
                  <a:pt x="0" y="132"/>
                  <a:pt x="0" y="136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172"/>
                  <a:pt x="4" y="176"/>
                  <a:pt x="8" y="176"/>
                </a:cubicBezTo>
                <a:cubicBezTo>
                  <a:pt x="40" y="176"/>
                  <a:pt x="40" y="176"/>
                  <a:pt x="40" y="176"/>
                </a:cubicBezTo>
                <a:cubicBezTo>
                  <a:pt x="44" y="176"/>
                  <a:pt x="48" y="172"/>
                  <a:pt x="48" y="168"/>
                </a:cubicBezTo>
                <a:cubicBezTo>
                  <a:pt x="48" y="136"/>
                  <a:pt x="48" y="136"/>
                  <a:pt x="48" y="136"/>
                </a:cubicBezTo>
                <a:cubicBezTo>
                  <a:pt x="48" y="132"/>
                  <a:pt x="44" y="128"/>
                  <a:pt x="40" y="128"/>
                </a:cubicBezTo>
                <a:moveTo>
                  <a:pt x="40" y="168"/>
                </a:moveTo>
                <a:cubicBezTo>
                  <a:pt x="8" y="168"/>
                  <a:pt x="8" y="168"/>
                  <a:pt x="8" y="168"/>
                </a:cubicBezTo>
                <a:cubicBezTo>
                  <a:pt x="8" y="136"/>
                  <a:pt x="8" y="136"/>
                  <a:pt x="8" y="136"/>
                </a:cubicBezTo>
                <a:cubicBezTo>
                  <a:pt x="40" y="136"/>
                  <a:pt x="40" y="136"/>
                  <a:pt x="40" y="136"/>
                </a:cubicBezTo>
                <a:lnTo>
                  <a:pt x="40" y="168"/>
                </a:lnTo>
                <a:close/>
                <a:moveTo>
                  <a:pt x="104" y="128"/>
                </a:moveTo>
                <a:cubicBezTo>
                  <a:pt x="72" y="128"/>
                  <a:pt x="72" y="128"/>
                  <a:pt x="72" y="128"/>
                </a:cubicBezTo>
                <a:cubicBezTo>
                  <a:pt x="68" y="128"/>
                  <a:pt x="64" y="132"/>
                  <a:pt x="64" y="136"/>
                </a:cubicBezTo>
                <a:cubicBezTo>
                  <a:pt x="64" y="168"/>
                  <a:pt x="64" y="168"/>
                  <a:pt x="64" y="168"/>
                </a:cubicBezTo>
                <a:cubicBezTo>
                  <a:pt x="64" y="172"/>
                  <a:pt x="68" y="176"/>
                  <a:pt x="72" y="176"/>
                </a:cubicBezTo>
                <a:cubicBezTo>
                  <a:pt x="104" y="176"/>
                  <a:pt x="104" y="176"/>
                  <a:pt x="104" y="176"/>
                </a:cubicBezTo>
                <a:cubicBezTo>
                  <a:pt x="108" y="176"/>
                  <a:pt x="112" y="172"/>
                  <a:pt x="112" y="168"/>
                </a:cubicBezTo>
                <a:cubicBezTo>
                  <a:pt x="112" y="136"/>
                  <a:pt x="112" y="136"/>
                  <a:pt x="112" y="136"/>
                </a:cubicBezTo>
                <a:cubicBezTo>
                  <a:pt x="112" y="132"/>
                  <a:pt x="108" y="128"/>
                  <a:pt x="104" y="128"/>
                </a:cubicBezTo>
                <a:moveTo>
                  <a:pt x="104" y="168"/>
                </a:moveTo>
                <a:cubicBezTo>
                  <a:pt x="72" y="168"/>
                  <a:pt x="72" y="168"/>
                  <a:pt x="72" y="168"/>
                </a:cubicBezTo>
                <a:cubicBezTo>
                  <a:pt x="72" y="136"/>
                  <a:pt x="72" y="136"/>
                  <a:pt x="72" y="136"/>
                </a:cubicBezTo>
                <a:cubicBezTo>
                  <a:pt x="104" y="136"/>
                  <a:pt x="104" y="136"/>
                  <a:pt x="104" y="136"/>
                </a:cubicBezTo>
                <a:lnTo>
                  <a:pt x="104" y="168"/>
                </a:lnTo>
                <a:close/>
                <a:moveTo>
                  <a:pt x="168" y="0"/>
                </a:moveTo>
                <a:cubicBezTo>
                  <a:pt x="136" y="0"/>
                  <a:pt x="136" y="0"/>
                  <a:pt x="136" y="0"/>
                </a:cubicBezTo>
                <a:cubicBezTo>
                  <a:pt x="132" y="0"/>
                  <a:pt x="128" y="4"/>
                  <a:pt x="128" y="8"/>
                </a:cubicBezTo>
                <a:cubicBezTo>
                  <a:pt x="128" y="40"/>
                  <a:pt x="128" y="40"/>
                  <a:pt x="128" y="40"/>
                </a:cubicBezTo>
                <a:cubicBezTo>
                  <a:pt x="128" y="44"/>
                  <a:pt x="132" y="48"/>
                  <a:pt x="136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72" y="48"/>
                  <a:pt x="176" y="44"/>
                  <a:pt x="176" y="40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68" y="40"/>
                </a:moveTo>
                <a:cubicBezTo>
                  <a:pt x="136" y="40"/>
                  <a:pt x="136" y="40"/>
                  <a:pt x="136" y="40"/>
                </a:cubicBezTo>
                <a:cubicBezTo>
                  <a:pt x="136" y="8"/>
                  <a:pt x="136" y="8"/>
                  <a:pt x="136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40"/>
                </a:lnTo>
                <a:close/>
                <a:moveTo>
                  <a:pt x="168" y="64"/>
                </a:moveTo>
                <a:cubicBezTo>
                  <a:pt x="136" y="64"/>
                  <a:pt x="136" y="64"/>
                  <a:pt x="136" y="64"/>
                </a:cubicBezTo>
                <a:cubicBezTo>
                  <a:pt x="132" y="64"/>
                  <a:pt x="128" y="68"/>
                  <a:pt x="128" y="72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28" y="108"/>
                  <a:pt x="132" y="112"/>
                  <a:pt x="136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72" y="112"/>
                  <a:pt x="176" y="108"/>
                  <a:pt x="176" y="104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8"/>
                  <a:pt x="172" y="64"/>
                  <a:pt x="168" y="64"/>
                </a:cubicBezTo>
                <a:moveTo>
                  <a:pt x="168" y="104"/>
                </a:moveTo>
                <a:cubicBezTo>
                  <a:pt x="136" y="104"/>
                  <a:pt x="136" y="104"/>
                  <a:pt x="136" y="104"/>
                </a:cubicBezTo>
                <a:cubicBezTo>
                  <a:pt x="136" y="72"/>
                  <a:pt x="136" y="72"/>
                  <a:pt x="136" y="72"/>
                </a:cubicBezTo>
                <a:cubicBezTo>
                  <a:pt x="168" y="72"/>
                  <a:pt x="168" y="72"/>
                  <a:pt x="168" y="72"/>
                </a:cubicBezTo>
                <a:lnTo>
                  <a:pt x="168" y="104"/>
                </a:lnTo>
                <a:close/>
                <a:moveTo>
                  <a:pt x="104" y="0"/>
                </a:moveTo>
                <a:cubicBezTo>
                  <a:pt x="72" y="0"/>
                  <a:pt x="72" y="0"/>
                  <a:pt x="72" y="0"/>
                </a:cubicBezTo>
                <a:cubicBezTo>
                  <a:pt x="68" y="0"/>
                  <a:pt x="64" y="4"/>
                  <a:pt x="64" y="8"/>
                </a:cubicBezTo>
                <a:cubicBezTo>
                  <a:pt x="64" y="40"/>
                  <a:pt x="64" y="40"/>
                  <a:pt x="64" y="40"/>
                </a:cubicBezTo>
                <a:cubicBezTo>
                  <a:pt x="64" y="44"/>
                  <a:pt x="68" y="48"/>
                  <a:pt x="72" y="48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08" y="48"/>
                  <a:pt x="112" y="44"/>
                  <a:pt x="112" y="4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moveTo>
                  <a:pt x="104" y="40"/>
                </a:moveTo>
                <a:cubicBezTo>
                  <a:pt x="72" y="40"/>
                  <a:pt x="72" y="40"/>
                  <a:pt x="72" y="40"/>
                </a:cubicBezTo>
                <a:cubicBezTo>
                  <a:pt x="72" y="8"/>
                  <a:pt x="72" y="8"/>
                  <a:pt x="72" y="8"/>
                </a:cubicBezTo>
                <a:cubicBezTo>
                  <a:pt x="104" y="8"/>
                  <a:pt x="104" y="8"/>
                  <a:pt x="104" y="8"/>
                </a:cubicBezTo>
                <a:lnTo>
                  <a:pt x="104" y="40"/>
                </a:lnTo>
                <a:close/>
                <a:moveTo>
                  <a:pt x="168" y="128"/>
                </a:moveTo>
                <a:cubicBezTo>
                  <a:pt x="136" y="128"/>
                  <a:pt x="136" y="128"/>
                  <a:pt x="136" y="128"/>
                </a:cubicBezTo>
                <a:cubicBezTo>
                  <a:pt x="132" y="128"/>
                  <a:pt x="128" y="132"/>
                  <a:pt x="128" y="136"/>
                </a:cubicBezTo>
                <a:cubicBezTo>
                  <a:pt x="128" y="168"/>
                  <a:pt x="128" y="168"/>
                  <a:pt x="128" y="168"/>
                </a:cubicBezTo>
                <a:cubicBezTo>
                  <a:pt x="128" y="172"/>
                  <a:pt x="132" y="176"/>
                  <a:pt x="136" y="176"/>
                </a:cubicBezTo>
                <a:cubicBezTo>
                  <a:pt x="168" y="176"/>
                  <a:pt x="168" y="176"/>
                  <a:pt x="168" y="176"/>
                </a:cubicBezTo>
                <a:cubicBezTo>
                  <a:pt x="172" y="176"/>
                  <a:pt x="176" y="172"/>
                  <a:pt x="176" y="168"/>
                </a:cubicBezTo>
                <a:cubicBezTo>
                  <a:pt x="176" y="136"/>
                  <a:pt x="176" y="136"/>
                  <a:pt x="176" y="136"/>
                </a:cubicBezTo>
                <a:cubicBezTo>
                  <a:pt x="176" y="132"/>
                  <a:pt x="172" y="128"/>
                  <a:pt x="168" y="128"/>
                </a:cubicBezTo>
                <a:moveTo>
                  <a:pt x="168" y="168"/>
                </a:moveTo>
                <a:cubicBezTo>
                  <a:pt x="136" y="168"/>
                  <a:pt x="136" y="168"/>
                  <a:pt x="136" y="168"/>
                </a:cubicBezTo>
                <a:cubicBezTo>
                  <a:pt x="136" y="136"/>
                  <a:pt x="136" y="136"/>
                  <a:pt x="136" y="136"/>
                </a:cubicBezTo>
                <a:cubicBezTo>
                  <a:pt x="168" y="136"/>
                  <a:pt x="168" y="136"/>
                  <a:pt x="168" y="136"/>
                </a:cubicBezTo>
                <a:lnTo>
                  <a:pt x="168" y="168"/>
                </a:lnTo>
                <a:close/>
                <a:moveTo>
                  <a:pt x="104" y="64"/>
                </a:moveTo>
                <a:cubicBezTo>
                  <a:pt x="72" y="64"/>
                  <a:pt x="72" y="64"/>
                  <a:pt x="72" y="64"/>
                </a:cubicBezTo>
                <a:cubicBezTo>
                  <a:pt x="68" y="64"/>
                  <a:pt x="64" y="68"/>
                  <a:pt x="64" y="72"/>
                </a:cubicBezTo>
                <a:cubicBezTo>
                  <a:pt x="64" y="104"/>
                  <a:pt x="64" y="104"/>
                  <a:pt x="64" y="104"/>
                </a:cubicBezTo>
                <a:cubicBezTo>
                  <a:pt x="64" y="108"/>
                  <a:pt x="68" y="112"/>
                  <a:pt x="72" y="112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08" y="112"/>
                  <a:pt x="112" y="108"/>
                  <a:pt x="112" y="104"/>
                </a:cubicBezTo>
                <a:cubicBezTo>
                  <a:pt x="112" y="72"/>
                  <a:pt x="112" y="72"/>
                  <a:pt x="112" y="72"/>
                </a:cubicBezTo>
                <a:cubicBezTo>
                  <a:pt x="112" y="68"/>
                  <a:pt x="108" y="64"/>
                  <a:pt x="104" y="64"/>
                </a:cubicBezTo>
                <a:moveTo>
                  <a:pt x="104" y="104"/>
                </a:moveTo>
                <a:cubicBezTo>
                  <a:pt x="72" y="104"/>
                  <a:pt x="72" y="104"/>
                  <a:pt x="72" y="104"/>
                </a:cubicBezTo>
                <a:cubicBezTo>
                  <a:pt x="72" y="72"/>
                  <a:pt x="72" y="72"/>
                  <a:pt x="72" y="72"/>
                </a:cubicBezTo>
                <a:cubicBezTo>
                  <a:pt x="104" y="72"/>
                  <a:pt x="104" y="72"/>
                  <a:pt x="104" y="72"/>
                </a:cubicBezTo>
                <a:lnTo>
                  <a:pt x="104" y="1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0" name="Freeform 417">
            <a:extLst>
              <a:ext uri="{FF2B5EF4-FFF2-40B4-BE49-F238E27FC236}">
                <a16:creationId xmlns:a16="http://schemas.microsoft.com/office/drawing/2014/main" id="{95470A78-2527-49C4-B8B0-E03955D376C8}"/>
              </a:ext>
            </a:extLst>
          </p:cNvPr>
          <p:cNvSpPr>
            <a:spLocks noEditPoints="1"/>
          </p:cNvSpPr>
          <p:nvPr/>
        </p:nvSpPr>
        <p:spPr bwMode="auto">
          <a:xfrm>
            <a:off x="-1200577" y="4522794"/>
            <a:ext cx="600075" cy="600075"/>
          </a:xfrm>
          <a:custGeom>
            <a:avLst/>
            <a:gdLst>
              <a:gd name="T0" fmla="*/ 168 w 176"/>
              <a:gd name="T1" fmla="*/ 64 h 176"/>
              <a:gd name="T2" fmla="*/ 72 w 176"/>
              <a:gd name="T3" fmla="*/ 64 h 176"/>
              <a:gd name="T4" fmla="*/ 64 w 176"/>
              <a:gd name="T5" fmla="*/ 72 h 176"/>
              <a:gd name="T6" fmla="*/ 64 w 176"/>
              <a:gd name="T7" fmla="*/ 168 h 176"/>
              <a:gd name="T8" fmla="*/ 72 w 176"/>
              <a:gd name="T9" fmla="*/ 176 h 176"/>
              <a:gd name="T10" fmla="*/ 168 w 176"/>
              <a:gd name="T11" fmla="*/ 176 h 176"/>
              <a:gd name="T12" fmla="*/ 176 w 176"/>
              <a:gd name="T13" fmla="*/ 168 h 176"/>
              <a:gd name="T14" fmla="*/ 176 w 176"/>
              <a:gd name="T15" fmla="*/ 72 h 176"/>
              <a:gd name="T16" fmla="*/ 168 w 176"/>
              <a:gd name="T17" fmla="*/ 64 h 176"/>
              <a:gd name="T18" fmla="*/ 168 w 176"/>
              <a:gd name="T19" fmla="*/ 168 h 176"/>
              <a:gd name="T20" fmla="*/ 72 w 176"/>
              <a:gd name="T21" fmla="*/ 168 h 176"/>
              <a:gd name="T22" fmla="*/ 72 w 176"/>
              <a:gd name="T23" fmla="*/ 72 h 176"/>
              <a:gd name="T24" fmla="*/ 168 w 176"/>
              <a:gd name="T25" fmla="*/ 72 h 176"/>
              <a:gd name="T26" fmla="*/ 168 w 176"/>
              <a:gd name="T27" fmla="*/ 168 h 176"/>
              <a:gd name="T28" fmla="*/ 40 w 176"/>
              <a:gd name="T29" fmla="*/ 64 h 176"/>
              <a:gd name="T30" fmla="*/ 8 w 176"/>
              <a:gd name="T31" fmla="*/ 64 h 176"/>
              <a:gd name="T32" fmla="*/ 0 w 176"/>
              <a:gd name="T33" fmla="*/ 72 h 176"/>
              <a:gd name="T34" fmla="*/ 0 w 176"/>
              <a:gd name="T35" fmla="*/ 168 h 176"/>
              <a:gd name="T36" fmla="*/ 8 w 176"/>
              <a:gd name="T37" fmla="*/ 176 h 176"/>
              <a:gd name="T38" fmla="*/ 40 w 176"/>
              <a:gd name="T39" fmla="*/ 176 h 176"/>
              <a:gd name="T40" fmla="*/ 48 w 176"/>
              <a:gd name="T41" fmla="*/ 168 h 176"/>
              <a:gd name="T42" fmla="*/ 48 w 176"/>
              <a:gd name="T43" fmla="*/ 72 h 176"/>
              <a:gd name="T44" fmla="*/ 40 w 176"/>
              <a:gd name="T45" fmla="*/ 64 h 176"/>
              <a:gd name="T46" fmla="*/ 40 w 176"/>
              <a:gd name="T47" fmla="*/ 168 h 176"/>
              <a:gd name="T48" fmla="*/ 8 w 176"/>
              <a:gd name="T49" fmla="*/ 168 h 176"/>
              <a:gd name="T50" fmla="*/ 8 w 176"/>
              <a:gd name="T51" fmla="*/ 72 h 176"/>
              <a:gd name="T52" fmla="*/ 40 w 176"/>
              <a:gd name="T53" fmla="*/ 72 h 176"/>
              <a:gd name="T54" fmla="*/ 40 w 176"/>
              <a:gd name="T55" fmla="*/ 168 h 176"/>
              <a:gd name="T56" fmla="*/ 168 w 176"/>
              <a:gd name="T57" fmla="*/ 0 h 176"/>
              <a:gd name="T58" fmla="*/ 8 w 176"/>
              <a:gd name="T59" fmla="*/ 0 h 176"/>
              <a:gd name="T60" fmla="*/ 0 w 176"/>
              <a:gd name="T61" fmla="*/ 8 h 176"/>
              <a:gd name="T62" fmla="*/ 0 w 176"/>
              <a:gd name="T63" fmla="*/ 40 h 176"/>
              <a:gd name="T64" fmla="*/ 8 w 176"/>
              <a:gd name="T65" fmla="*/ 48 h 176"/>
              <a:gd name="T66" fmla="*/ 168 w 176"/>
              <a:gd name="T67" fmla="*/ 48 h 176"/>
              <a:gd name="T68" fmla="*/ 176 w 176"/>
              <a:gd name="T69" fmla="*/ 40 h 176"/>
              <a:gd name="T70" fmla="*/ 176 w 176"/>
              <a:gd name="T71" fmla="*/ 8 h 176"/>
              <a:gd name="T72" fmla="*/ 168 w 176"/>
              <a:gd name="T73" fmla="*/ 0 h 176"/>
              <a:gd name="T74" fmla="*/ 168 w 176"/>
              <a:gd name="T75" fmla="*/ 40 h 176"/>
              <a:gd name="T76" fmla="*/ 8 w 176"/>
              <a:gd name="T77" fmla="*/ 40 h 176"/>
              <a:gd name="T78" fmla="*/ 8 w 176"/>
              <a:gd name="T79" fmla="*/ 8 h 176"/>
              <a:gd name="T80" fmla="*/ 168 w 176"/>
              <a:gd name="T81" fmla="*/ 8 h 176"/>
              <a:gd name="T82" fmla="*/ 168 w 176"/>
              <a:gd name="T83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6" h="176">
                <a:moveTo>
                  <a:pt x="168" y="64"/>
                </a:moveTo>
                <a:cubicBezTo>
                  <a:pt x="72" y="64"/>
                  <a:pt x="72" y="64"/>
                  <a:pt x="72" y="64"/>
                </a:cubicBezTo>
                <a:cubicBezTo>
                  <a:pt x="68" y="64"/>
                  <a:pt x="64" y="68"/>
                  <a:pt x="64" y="72"/>
                </a:cubicBezTo>
                <a:cubicBezTo>
                  <a:pt x="64" y="168"/>
                  <a:pt x="64" y="168"/>
                  <a:pt x="64" y="168"/>
                </a:cubicBezTo>
                <a:cubicBezTo>
                  <a:pt x="64" y="172"/>
                  <a:pt x="68" y="176"/>
                  <a:pt x="72" y="176"/>
                </a:cubicBezTo>
                <a:cubicBezTo>
                  <a:pt x="168" y="176"/>
                  <a:pt x="168" y="176"/>
                  <a:pt x="168" y="176"/>
                </a:cubicBezTo>
                <a:cubicBezTo>
                  <a:pt x="172" y="176"/>
                  <a:pt x="176" y="172"/>
                  <a:pt x="176" y="168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8"/>
                  <a:pt x="172" y="64"/>
                  <a:pt x="168" y="64"/>
                </a:cubicBezTo>
                <a:moveTo>
                  <a:pt x="168" y="168"/>
                </a:moveTo>
                <a:cubicBezTo>
                  <a:pt x="72" y="168"/>
                  <a:pt x="72" y="168"/>
                  <a:pt x="72" y="168"/>
                </a:cubicBezTo>
                <a:cubicBezTo>
                  <a:pt x="72" y="72"/>
                  <a:pt x="72" y="72"/>
                  <a:pt x="72" y="72"/>
                </a:cubicBezTo>
                <a:cubicBezTo>
                  <a:pt x="168" y="72"/>
                  <a:pt x="168" y="72"/>
                  <a:pt x="168" y="72"/>
                </a:cubicBezTo>
                <a:lnTo>
                  <a:pt x="168" y="168"/>
                </a:lnTo>
                <a:close/>
                <a:moveTo>
                  <a:pt x="40" y="64"/>
                </a:moveTo>
                <a:cubicBezTo>
                  <a:pt x="8" y="64"/>
                  <a:pt x="8" y="64"/>
                  <a:pt x="8" y="64"/>
                </a:cubicBezTo>
                <a:cubicBezTo>
                  <a:pt x="4" y="64"/>
                  <a:pt x="0" y="68"/>
                  <a:pt x="0" y="72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172"/>
                  <a:pt x="4" y="176"/>
                  <a:pt x="8" y="176"/>
                </a:cubicBezTo>
                <a:cubicBezTo>
                  <a:pt x="40" y="176"/>
                  <a:pt x="40" y="176"/>
                  <a:pt x="40" y="176"/>
                </a:cubicBezTo>
                <a:cubicBezTo>
                  <a:pt x="44" y="176"/>
                  <a:pt x="48" y="172"/>
                  <a:pt x="48" y="168"/>
                </a:cubicBezTo>
                <a:cubicBezTo>
                  <a:pt x="48" y="72"/>
                  <a:pt x="48" y="72"/>
                  <a:pt x="48" y="72"/>
                </a:cubicBezTo>
                <a:cubicBezTo>
                  <a:pt x="48" y="68"/>
                  <a:pt x="44" y="64"/>
                  <a:pt x="40" y="64"/>
                </a:cubicBezTo>
                <a:moveTo>
                  <a:pt x="40" y="168"/>
                </a:moveTo>
                <a:cubicBezTo>
                  <a:pt x="8" y="168"/>
                  <a:pt x="8" y="168"/>
                  <a:pt x="8" y="168"/>
                </a:cubicBezTo>
                <a:cubicBezTo>
                  <a:pt x="8" y="72"/>
                  <a:pt x="8" y="72"/>
                  <a:pt x="8" y="72"/>
                </a:cubicBezTo>
                <a:cubicBezTo>
                  <a:pt x="40" y="72"/>
                  <a:pt x="40" y="72"/>
                  <a:pt x="40" y="72"/>
                </a:cubicBezTo>
                <a:lnTo>
                  <a:pt x="40" y="168"/>
                </a:lnTo>
                <a:close/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4"/>
                  <a:pt x="4" y="48"/>
                  <a:pt x="8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72" y="48"/>
                  <a:pt x="176" y="44"/>
                  <a:pt x="176" y="40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68" y="40"/>
                </a:moveTo>
                <a:cubicBezTo>
                  <a:pt x="8" y="40"/>
                  <a:pt x="8" y="40"/>
                  <a:pt x="8" y="40"/>
                </a:cubicBezTo>
                <a:cubicBezTo>
                  <a:pt x="8" y="8"/>
                  <a:pt x="8" y="8"/>
                  <a:pt x="8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1" name="Freeform 418">
            <a:extLst>
              <a:ext uri="{FF2B5EF4-FFF2-40B4-BE49-F238E27FC236}">
                <a16:creationId xmlns:a16="http://schemas.microsoft.com/office/drawing/2014/main" id="{C2345711-21A1-4CDC-A9CF-5768DEC1B3EA}"/>
              </a:ext>
            </a:extLst>
          </p:cNvPr>
          <p:cNvSpPr>
            <a:spLocks noEditPoints="1"/>
          </p:cNvSpPr>
          <p:nvPr/>
        </p:nvSpPr>
        <p:spPr bwMode="auto">
          <a:xfrm>
            <a:off x="-11509802" y="5667381"/>
            <a:ext cx="600075" cy="600075"/>
          </a:xfrm>
          <a:custGeom>
            <a:avLst/>
            <a:gdLst>
              <a:gd name="T0" fmla="*/ 88 w 176"/>
              <a:gd name="T1" fmla="*/ 64 h 176"/>
              <a:gd name="T2" fmla="*/ 64 w 176"/>
              <a:gd name="T3" fmla="*/ 88 h 176"/>
              <a:gd name="T4" fmla="*/ 88 w 176"/>
              <a:gd name="T5" fmla="*/ 112 h 176"/>
              <a:gd name="T6" fmla="*/ 112 w 176"/>
              <a:gd name="T7" fmla="*/ 88 h 176"/>
              <a:gd name="T8" fmla="*/ 88 w 176"/>
              <a:gd name="T9" fmla="*/ 64 h 176"/>
              <a:gd name="T10" fmla="*/ 88 w 176"/>
              <a:gd name="T11" fmla="*/ 104 h 176"/>
              <a:gd name="T12" fmla="*/ 72 w 176"/>
              <a:gd name="T13" fmla="*/ 88 h 176"/>
              <a:gd name="T14" fmla="*/ 88 w 176"/>
              <a:gd name="T15" fmla="*/ 72 h 176"/>
              <a:gd name="T16" fmla="*/ 104 w 176"/>
              <a:gd name="T17" fmla="*/ 88 h 176"/>
              <a:gd name="T18" fmla="*/ 88 w 176"/>
              <a:gd name="T19" fmla="*/ 104 h 176"/>
              <a:gd name="T20" fmla="*/ 149 w 176"/>
              <a:gd name="T21" fmla="*/ 151 h 176"/>
              <a:gd name="T22" fmla="*/ 176 w 176"/>
              <a:gd name="T23" fmla="*/ 88 h 176"/>
              <a:gd name="T24" fmla="*/ 88 w 176"/>
              <a:gd name="T25" fmla="*/ 0 h 176"/>
              <a:gd name="T26" fmla="*/ 0 w 176"/>
              <a:gd name="T27" fmla="*/ 88 h 176"/>
              <a:gd name="T28" fmla="*/ 27 w 176"/>
              <a:gd name="T29" fmla="*/ 151 h 176"/>
              <a:gd name="T30" fmla="*/ 17 w 176"/>
              <a:gd name="T31" fmla="*/ 169 h 176"/>
              <a:gd name="T32" fmla="*/ 16 w 176"/>
              <a:gd name="T33" fmla="*/ 172 h 176"/>
              <a:gd name="T34" fmla="*/ 20 w 176"/>
              <a:gd name="T35" fmla="*/ 176 h 176"/>
              <a:gd name="T36" fmla="*/ 23 w 176"/>
              <a:gd name="T37" fmla="*/ 175 h 176"/>
              <a:gd name="T38" fmla="*/ 24 w 176"/>
              <a:gd name="T39" fmla="*/ 173 h 176"/>
              <a:gd name="T40" fmla="*/ 33 w 176"/>
              <a:gd name="T41" fmla="*/ 157 h 176"/>
              <a:gd name="T42" fmla="*/ 88 w 176"/>
              <a:gd name="T43" fmla="*/ 176 h 176"/>
              <a:gd name="T44" fmla="*/ 143 w 176"/>
              <a:gd name="T45" fmla="*/ 157 h 176"/>
              <a:gd name="T46" fmla="*/ 152 w 176"/>
              <a:gd name="T47" fmla="*/ 173 h 176"/>
              <a:gd name="T48" fmla="*/ 156 w 176"/>
              <a:gd name="T49" fmla="*/ 176 h 176"/>
              <a:gd name="T50" fmla="*/ 160 w 176"/>
              <a:gd name="T51" fmla="*/ 172 h 176"/>
              <a:gd name="T52" fmla="*/ 159 w 176"/>
              <a:gd name="T53" fmla="*/ 169 h 176"/>
              <a:gd name="T54" fmla="*/ 149 w 176"/>
              <a:gd name="T55" fmla="*/ 151 h 176"/>
              <a:gd name="T56" fmla="*/ 88 w 176"/>
              <a:gd name="T57" fmla="*/ 168 h 176"/>
              <a:gd name="T58" fmla="*/ 8 w 176"/>
              <a:gd name="T59" fmla="*/ 88 h 176"/>
              <a:gd name="T60" fmla="*/ 88 w 176"/>
              <a:gd name="T61" fmla="*/ 8 h 176"/>
              <a:gd name="T62" fmla="*/ 168 w 176"/>
              <a:gd name="T63" fmla="*/ 88 h 176"/>
              <a:gd name="T64" fmla="*/ 88 w 176"/>
              <a:gd name="T65" fmla="*/ 168 h 176"/>
              <a:gd name="T66" fmla="*/ 88 w 176"/>
              <a:gd name="T67" fmla="*/ 32 h 176"/>
              <a:gd name="T68" fmla="*/ 32 w 176"/>
              <a:gd name="T69" fmla="*/ 88 h 176"/>
              <a:gd name="T70" fmla="*/ 88 w 176"/>
              <a:gd name="T71" fmla="*/ 144 h 176"/>
              <a:gd name="T72" fmla="*/ 144 w 176"/>
              <a:gd name="T73" fmla="*/ 88 h 176"/>
              <a:gd name="T74" fmla="*/ 88 w 176"/>
              <a:gd name="T75" fmla="*/ 32 h 176"/>
              <a:gd name="T76" fmla="*/ 88 w 176"/>
              <a:gd name="T77" fmla="*/ 136 h 176"/>
              <a:gd name="T78" fmla="*/ 40 w 176"/>
              <a:gd name="T79" fmla="*/ 88 h 176"/>
              <a:gd name="T80" fmla="*/ 88 w 176"/>
              <a:gd name="T81" fmla="*/ 40 h 176"/>
              <a:gd name="T82" fmla="*/ 136 w 176"/>
              <a:gd name="T83" fmla="*/ 88 h 176"/>
              <a:gd name="T84" fmla="*/ 88 w 176"/>
              <a:gd name="T85" fmla="*/ 13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6" h="176">
                <a:moveTo>
                  <a:pt x="88" y="64"/>
                </a:moveTo>
                <a:cubicBezTo>
                  <a:pt x="75" y="64"/>
                  <a:pt x="64" y="75"/>
                  <a:pt x="64" y="88"/>
                </a:cubicBezTo>
                <a:cubicBezTo>
                  <a:pt x="64" y="101"/>
                  <a:pt x="75" y="112"/>
                  <a:pt x="88" y="112"/>
                </a:cubicBezTo>
                <a:cubicBezTo>
                  <a:pt x="101" y="112"/>
                  <a:pt x="112" y="101"/>
                  <a:pt x="112" y="88"/>
                </a:cubicBezTo>
                <a:cubicBezTo>
                  <a:pt x="112" y="75"/>
                  <a:pt x="101" y="64"/>
                  <a:pt x="88" y="64"/>
                </a:cubicBezTo>
                <a:moveTo>
                  <a:pt x="88" y="104"/>
                </a:moveTo>
                <a:cubicBezTo>
                  <a:pt x="79" y="104"/>
                  <a:pt x="72" y="97"/>
                  <a:pt x="72" y="88"/>
                </a:cubicBezTo>
                <a:cubicBezTo>
                  <a:pt x="72" y="79"/>
                  <a:pt x="79" y="72"/>
                  <a:pt x="88" y="72"/>
                </a:cubicBezTo>
                <a:cubicBezTo>
                  <a:pt x="97" y="72"/>
                  <a:pt x="104" y="79"/>
                  <a:pt x="104" y="88"/>
                </a:cubicBezTo>
                <a:cubicBezTo>
                  <a:pt x="104" y="97"/>
                  <a:pt x="97" y="104"/>
                  <a:pt x="88" y="104"/>
                </a:cubicBezTo>
                <a:moveTo>
                  <a:pt x="149" y="151"/>
                </a:moveTo>
                <a:cubicBezTo>
                  <a:pt x="166" y="135"/>
                  <a:pt x="176" y="113"/>
                  <a:pt x="176" y="88"/>
                </a:cubicBezTo>
                <a:cubicBezTo>
                  <a:pt x="176" y="39"/>
                  <a:pt x="137" y="0"/>
                  <a:pt x="88" y="0"/>
                </a:cubicBezTo>
                <a:cubicBezTo>
                  <a:pt x="39" y="0"/>
                  <a:pt x="0" y="39"/>
                  <a:pt x="0" y="88"/>
                </a:cubicBezTo>
                <a:cubicBezTo>
                  <a:pt x="0" y="113"/>
                  <a:pt x="10" y="135"/>
                  <a:pt x="27" y="151"/>
                </a:cubicBezTo>
                <a:cubicBezTo>
                  <a:pt x="17" y="169"/>
                  <a:pt x="17" y="169"/>
                  <a:pt x="17" y="169"/>
                </a:cubicBezTo>
                <a:cubicBezTo>
                  <a:pt x="16" y="170"/>
                  <a:pt x="16" y="171"/>
                  <a:pt x="16" y="172"/>
                </a:cubicBezTo>
                <a:cubicBezTo>
                  <a:pt x="16" y="174"/>
                  <a:pt x="18" y="176"/>
                  <a:pt x="20" y="176"/>
                </a:cubicBezTo>
                <a:cubicBezTo>
                  <a:pt x="21" y="176"/>
                  <a:pt x="22" y="176"/>
                  <a:pt x="23" y="175"/>
                </a:cubicBezTo>
                <a:cubicBezTo>
                  <a:pt x="23" y="174"/>
                  <a:pt x="24" y="174"/>
                  <a:pt x="24" y="173"/>
                </a:cubicBezTo>
                <a:cubicBezTo>
                  <a:pt x="33" y="157"/>
                  <a:pt x="33" y="157"/>
                  <a:pt x="33" y="157"/>
                </a:cubicBezTo>
                <a:cubicBezTo>
                  <a:pt x="48" y="169"/>
                  <a:pt x="67" y="176"/>
                  <a:pt x="88" y="176"/>
                </a:cubicBezTo>
                <a:cubicBezTo>
                  <a:pt x="109" y="176"/>
                  <a:pt x="128" y="169"/>
                  <a:pt x="143" y="157"/>
                </a:cubicBezTo>
                <a:cubicBezTo>
                  <a:pt x="152" y="173"/>
                  <a:pt x="152" y="173"/>
                  <a:pt x="152" y="173"/>
                </a:cubicBezTo>
                <a:cubicBezTo>
                  <a:pt x="153" y="175"/>
                  <a:pt x="154" y="176"/>
                  <a:pt x="156" y="176"/>
                </a:cubicBezTo>
                <a:cubicBezTo>
                  <a:pt x="158" y="176"/>
                  <a:pt x="160" y="174"/>
                  <a:pt x="160" y="172"/>
                </a:cubicBezTo>
                <a:cubicBezTo>
                  <a:pt x="160" y="171"/>
                  <a:pt x="160" y="170"/>
                  <a:pt x="159" y="169"/>
                </a:cubicBezTo>
                <a:lnTo>
                  <a:pt x="149" y="151"/>
                </a:lnTo>
                <a:close/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moveTo>
                  <a:pt x="88" y="32"/>
                </a:moveTo>
                <a:cubicBezTo>
                  <a:pt x="57" y="32"/>
                  <a:pt x="32" y="57"/>
                  <a:pt x="32" y="88"/>
                </a:cubicBezTo>
                <a:cubicBezTo>
                  <a:pt x="32" y="119"/>
                  <a:pt x="57" y="144"/>
                  <a:pt x="88" y="144"/>
                </a:cubicBezTo>
                <a:cubicBezTo>
                  <a:pt x="119" y="144"/>
                  <a:pt x="144" y="119"/>
                  <a:pt x="144" y="88"/>
                </a:cubicBezTo>
                <a:cubicBezTo>
                  <a:pt x="144" y="57"/>
                  <a:pt x="119" y="32"/>
                  <a:pt x="88" y="32"/>
                </a:cubicBezTo>
                <a:moveTo>
                  <a:pt x="88" y="136"/>
                </a:moveTo>
                <a:cubicBezTo>
                  <a:pt x="61" y="136"/>
                  <a:pt x="40" y="115"/>
                  <a:pt x="40" y="88"/>
                </a:cubicBezTo>
                <a:cubicBezTo>
                  <a:pt x="40" y="61"/>
                  <a:pt x="61" y="40"/>
                  <a:pt x="88" y="40"/>
                </a:cubicBezTo>
                <a:cubicBezTo>
                  <a:pt x="115" y="40"/>
                  <a:pt x="136" y="61"/>
                  <a:pt x="136" y="88"/>
                </a:cubicBezTo>
                <a:cubicBezTo>
                  <a:pt x="136" y="115"/>
                  <a:pt x="115" y="136"/>
                  <a:pt x="88" y="13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2" name="Freeform 419">
            <a:extLst>
              <a:ext uri="{FF2B5EF4-FFF2-40B4-BE49-F238E27FC236}">
                <a16:creationId xmlns:a16="http://schemas.microsoft.com/office/drawing/2014/main" id="{8ABD4C97-280F-432A-B266-77F74FBC8D4C}"/>
              </a:ext>
            </a:extLst>
          </p:cNvPr>
          <p:cNvSpPr>
            <a:spLocks noEditPoints="1"/>
          </p:cNvSpPr>
          <p:nvPr/>
        </p:nvSpPr>
        <p:spPr bwMode="auto">
          <a:xfrm>
            <a:off x="-10255677" y="5667381"/>
            <a:ext cx="382588" cy="600075"/>
          </a:xfrm>
          <a:custGeom>
            <a:avLst/>
            <a:gdLst>
              <a:gd name="T0" fmla="*/ 108 w 112"/>
              <a:gd name="T1" fmla="*/ 0 h 176"/>
              <a:gd name="T2" fmla="*/ 4 w 112"/>
              <a:gd name="T3" fmla="*/ 0 h 176"/>
              <a:gd name="T4" fmla="*/ 0 w 112"/>
              <a:gd name="T5" fmla="*/ 4 h 176"/>
              <a:gd name="T6" fmla="*/ 0 w 112"/>
              <a:gd name="T7" fmla="*/ 48 h 176"/>
              <a:gd name="T8" fmla="*/ 52 w 112"/>
              <a:gd name="T9" fmla="*/ 104 h 176"/>
              <a:gd name="T10" fmla="*/ 52 w 112"/>
              <a:gd name="T11" fmla="*/ 168 h 176"/>
              <a:gd name="T12" fmla="*/ 20 w 112"/>
              <a:gd name="T13" fmla="*/ 168 h 176"/>
              <a:gd name="T14" fmla="*/ 16 w 112"/>
              <a:gd name="T15" fmla="*/ 172 h 176"/>
              <a:gd name="T16" fmla="*/ 20 w 112"/>
              <a:gd name="T17" fmla="*/ 176 h 176"/>
              <a:gd name="T18" fmla="*/ 92 w 112"/>
              <a:gd name="T19" fmla="*/ 176 h 176"/>
              <a:gd name="T20" fmla="*/ 96 w 112"/>
              <a:gd name="T21" fmla="*/ 172 h 176"/>
              <a:gd name="T22" fmla="*/ 92 w 112"/>
              <a:gd name="T23" fmla="*/ 168 h 176"/>
              <a:gd name="T24" fmla="*/ 60 w 112"/>
              <a:gd name="T25" fmla="*/ 168 h 176"/>
              <a:gd name="T26" fmla="*/ 60 w 112"/>
              <a:gd name="T27" fmla="*/ 104 h 176"/>
              <a:gd name="T28" fmla="*/ 112 w 112"/>
              <a:gd name="T29" fmla="*/ 48 h 176"/>
              <a:gd name="T30" fmla="*/ 112 w 112"/>
              <a:gd name="T31" fmla="*/ 4 h 176"/>
              <a:gd name="T32" fmla="*/ 108 w 112"/>
              <a:gd name="T33" fmla="*/ 0 h 176"/>
              <a:gd name="T34" fmla="*/ 104 w 112"/>
              <a:gd name="T35" fmla="*/ 48 h 176"/>
              <a:gd name="T36" fmla="*/ 56 w 112"/>
              <a:gd name="T37" fmla="*/ 96 h 176"/>
              <a:gd name="T38" fmla="*/ 8 w 112"/>
              <a:gd name="T39" fmla="*/ 48 h 176"/>
              <a:gd name="T40" fmla="*/ 8 w 112"/>
              <a:gd name="T41" fmla="*/ 30 h 176"/>
              <a:gd name="T42" fmla="*/ 34 w 112"/>
              <a:gd name="T43" fmla="*/ 36 h 176"/>
              <a:gd name="T44" fmla="*/ 58 w 112"/>
              <a:gd name="T45" fmla="*/ 46 h 176"/>
              <a:gd name="T46" fmla="*/ 69 w 112"/>
              <a:gd name="T47" fmla="*/ 48 h 176"/>
              <a:gd name="T48" fmla="*/ 104 w 112"/>
              <a:gd name="T49" fmla="*/ 34 h 176"/>
              <a:gd name="T50" fmla="*/ 104 w 112"/>
              <a:gd name="T51" fmla="*/ 48 h 176"/>
              <a:gd name="T52" fmla="*/ 104 w 112"/>
              <a:gd name="T53" fmla="*/ 23 h 176"/>
              <a:gd name="T54" fmla="*/ 60 w 112"/>
              <a:gd name="T55" fmla="*/ 38 h 176"/>
              <a:gd name="T56" fmla="*/ 38 w 112"/>
              <a:gd name="T57" fmla="*/ 29 h 176"/>
              <a:gd name="T58" fmla="*/ 8 w 112"/>
              <a:gd name="T59" fmla="*/ 22 h 176"/>
              <a:gd name="T60" fmla="*/ 8 w 112"/>
              <a:gd name="T61" fmla="*/ 8 h 176"/>
              <a:gd name="T62" fmla="*/ 104 w 112"/>
              <a:gd name="T63" fmla="*/ 8 h 176"/>
              <a:gd name="T64" fmla="*/ 104 w 112"/>
              <a:gd name="T65" fmla="*/ 2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2" h="176">
                <a:moveTo>
                  <a:pt x="108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78"/>
                  <a:pt x="23" y="102"/>
                  <a:pt x="52" y="104"/>
                </a:cubicBezTo>
                <a:cubicBezTo>
                  <a:pt x="52" y="168"/>
                  <a:pt x="52" y="168"/>
                  <a:pt x="52" y="168"/>
                </a:cubicBezTo>
                <a:cubicBezTo>
                  <a:pt x="20" y="168"/>
                  <a:pt x="20" y="168"/>
                  <a:pt x="20" y="168"/>
                </a:cubicBezTo>
                <a:cubicBezTo>
                  <a:pt x="18" y="168"/>
                  <a:pt x="16" y="170"/>
                  <a:pt x="16" y="172"/>
                </a:cubicBezTo>
                <a:cubicBezTo>
                  <a:pt x="16" y="174"/>
                  <a:pt x="18" y="176"/>
                  <a:pt x="20" y="176"/>
                </a:cubicBezTo>
                <a:cubicBezTo>
                  <a:pt x="92" y="176"/>
                  <a:pt x="92" y="176"/>
                  <a:pt x="92" y="176"/>
                </a:cubicBezTo>
                <a:cubicBezTo>
                  <a:pt x="94" y="176"/>
                  <a:pt x="96" y="174"/>
                  <a:pt x="96" y="172"/>
                </a:cubicBezTo>
                <a:cubicBezTo>
                  <a:pt x="96" y="170"/>
                  <a:pt x="94" y="168"/>
                  <a:pt x="92" y="168"/>
                </a:cubicBezTo>
                <a:cubicBezTo>
                  <a:pt x="60" y="168"/>
                  <a:pt x="60" y="168"/>
                  <a:pt x="60" y="168"/>
                </a:cubicBezTo>
                <a:cubicBezTo>
                  <a:pt x="60" y="104"/>
                  <a:pt x="60" y="104"/>
                  <a:pt x="60" y="104"/>
                </a:cubicBezTo>
                <a:cubicBezTo>
                  <a:pt x="89" y="102"/>
                  <a:pt x="112" y="78"/>
                  <a:pt x="112" y="48"/>
                </a:cubicBezTo>
                <a:cubicBezTo>
                  <a:pt x="112" y="4"/>
                  <a:pt x="112" y="4"/>
                  <a:pt x="112" y="4"/>
                </a:cubicBezTo>
                <a:cubicBezTo>
                  <a:pt x="112" y="2"/>
                  <a:pt x="110" y="0"/>
                  <a:pt x="108" y="0"/>
                </a:cubicBezTo>
                <a:moveTo>
                  <a:pt x="104" y="48"/>
                </a:moveTo>
                <a:cubicBezTo>
                  <a:pt x="104" y="75"/>
                  <a:pt x="83" y="96"/>
                  <a:pt x="56" y="96"/>
                </a:cubicBezTo>
                <a:cubicBezTo>
                  <a:pt x="29" y="96"/>
                  <a:pt x="8" y="75"/>
                  <a:pt x="8" y="48"/>
                </a:cubicBezTo>
                <a:cubicBezTo>
                  <a:pt x="8" y="30"/>
                  <a:pt x="8" y="30"/>
                  <a:pt x="8" y="30"/>
                </a:cubicBezTo>
                <a:cubicBezTo>
                  <a:pt x="19" y="29"/>
                  <a:pt x="25" y="31"/>
                  <a:pt x="34" y="36"/>
                </a:cubicBezTo>
                <a:cubicBezTo>
                  <a:pt x="40" y="39"/>
                  <a:pt x="47" y="43"/>
                  <a:pt x="58" y="46"/>
                </a:cubicBezTo>
                <a:cubicBezTo>
                  <a:pt x="62" y="47"/>
                  <a:pt x="65" y="48"/>
                  <a:pt x="69" y="48"/>
                </a:cubicBezTo>
                <a:cubicBezTo>
                  <a:pt x="84" y="48"/>
                  <a:pt x="97" y="40"/>
                  <a:pt x="104" y="34"/>
                </a:cubicBezTo>
                <a:lnTo>
                  <a:pt x="104" y="48"/>
                </a:lnTo>
                <a:close/>
                <a:moveTo>
                  <a:pt x="104" y="23"/>
                </a:moveTo>
                <a:cubicBezTo>
                  <a:pt x="103" y="24"/>
                  <a:pt x="81" y="45"/>
                  <a:pt x="60" y="38"/>
                </a:cubicBezTo>
                <a:cubicBezTo>
                  <a:pt x="50" y="35"/>
                  <a:pt x="44" y="32"/>
                  <a:pt x="38" y="29"/>
                </a:cubicBezTo>
                <a:cubicBezTo>
                  <a:pt x="28" y="24"/>
                  <a:pt x="21" y="20"/>
                  <a:pt x="8" y="22"/>
                </a:cubicBezTo>
                <a:cubicBezTo>
                  <a:pt x="8" y="8"/>
                  <a:pt x="8" y="8"/>
                  <a:pt x="8" y="8"/>
                </a:cubicBezTo>
                <a:cubicBezTo>
                  <a:pt x="104" y="8"/>
                  <a:pt x="104" y="8"/>
                  <a:pt x="104" y="8"/>
                </a:cubicBezTo>
                <a:lnTo>
                  <a:pt x="104" y="2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3" name="Freeform 420">
            <a:extLst>
              <a:ext uri="{FF2B5EF4-FFF2-40B4-BE49-F238E27FC236}">
                <a16:creationId xmlns:a16="http://schemas.microsoft.com/office/drawing/2014/main" id="{0CF41F83-5B8A-47A2-B8DA-8CCB91824923}"/>
              </a:ext>
            </a:extLst>
          </p:cNvPr>
          <p:cNvSpPr>
            <a:spLocks noEditPoints="1"/>
          </p:cNvSpPr>
          <p:nvPr/>
        </p:nvSpPr>
        <p:spPr bwMode="auto">
          <a:xfrm>
            <a:off x="-9055527" y="5667381"/>
            <a:ext cx="273050" cy="600075"/>
          </a:xfrm>
          <a:custGeom>
            <a:avLst/>
            <a:gdLst>
              <a:gd name="T0" fmla="*/ 56 w 80"/>
              <a:gd name="T1" fmla="*/ 48 h 176"/>
              <a:gd name="T2" fmla="*/ 56 w 80"/>
              <a:gd name="T3" fmla="*/ 8 h 176"/>
              <a:gd name="T4" fmla="*/ 48 w 80"/>
              <a:gd name="T5" fmla="*/ 0 h 176"/>
              <a:gd name="T6" fmla="*/ 32 w 80"/>
              <a:gd name="T7" fmla="*/ 0 h 176"/>
              <a:gd name="T8" fmla="*/ 24 w 80"/>
              <a:gd name="T9" fmla="*/ 8 h 176"/>
              <a:gd name="T10" fmla="*/ 24 w 80"/>
              <a:gd name="T11" fmla="*/ 48 h 176"/>
              <a:gd name="T12" fmla="*/ 0 w 80"/>
              <a:gd name="T13" fmla="*/ 72 h 176"/>
              <a:gd name="T14" fmla="*/ 0 w 80"/>
              <a:gd name="T15" fmla="*/ 152 h 176"/>
              <a:gd name="T16" fmla="*/ 24 w 80"/>
              <a:gd name="T17" fmla="*/ 176 h 176"/>
              <a:gd name="T18" fmla="*/ 56 w 80"/>
              <a:gd name="T19" fmla="*/ 176 h 176"/>
              <a:gd name="T20" fmla="*/ 80 w 80"/>
              <a:gd name="T21" fmla="*/ 152 h 176"/>
              <a:gd name="T22" fmla="*/ 80 w 80"/>
              <a:gd name="T23" fmla="*/ 72 h 176"/>
              <a:gd name="T24" fmla="*/ 56 w 80"/>
              <a:gd name="T25" fmla="*/ 48 h 176"/>
              <a:gd name="T26" fmla="*/ 32 w 80"/>
              <a:gd name="T27" fmla="*/ 8 h 176"/>
              <a:gd name="T28" fmla="*/ 48 w 80"/>
              <a:gd name="T29" fmla="*/ 8 h 176"/>
              <a:gd name="T30" fmla="*/ 48 w 80"/>
              <a:gd name="T31" fmla="*/ 16 h 176"/>
              <a:gd name="T32" fmla="*/ 32 w 80"/>
              <a:gd name="T33" fmla="*/ 16 h 176"/>
              <a:gd name="T34" fmla="*/ 32 w 80"/>
              <a:gd name="T35" fmla="*/ 8 h 176"/>
              <a:gd name="T36" fmla="*/ 32 w 80"/>
              <a:gd name="T37" fmla="*/ 24 h 176"/>
              <a:gd name="T38" fmla="*/ 48 w 80"/>
              <a:gd name="T39" fmla="*/ 24 h 176"/>
              <a:gd name="T40" fmla="*/ 48 w 80"/>
              <a:gd name="T41" fmla="*/ 48 h 176"/>
              <a:gd name="T42" fmla="*/ 32 w 80"/>
              <a:gd name="T43" fmla="*/ 48 h 176"/>
              <a:gd name="T44" fmla="*/ 32 w 80"/>
              <a:gd name="T45" fmla="*/ 24 h 176"/>
              <a:gd name="T46" fmla="*/ 72 w 80"/>
              <a:gd name="T47" fmla="*/ 152 h 176"/>
              <a:gd name="T48" fmla="*/ 56 w 80"/>
              <a:gd name="T49" fmla="*/ 168 h 176"/>
              <a:gd name="T50" fmla="*/ 24 w 80"/>
              <a:gd name="T51" fmla="*/ 168 h 176"/>
              <a:gd name="T52" fmla="*/ 8 w 80"/>
              <a:gd name="T53" fmla="*/ 152 h 176"/>
              <a:gd name="T54" fmla="*/ 8 w 80"/>
              <a:gd name="T55" fmla="*/ 136 h 176"/>
              <a:gd name="T56" fmla="*/ 72 w 80"/>
              <a:gd name="T57" fmla="*/ 136 h 176"/>
              <a:gd name="T58" fmla="*/ 72 w 80"/>
              <a:gd name="T59" fmla="*/ 152 h 176"/>
              <a:gd name="T60" fmla="*/ 72 w 80"/>
              <a:gd name="T61" fmla="*/ 128 h 176"/>
              <a:gd name="T62" fmla="*/ 8 w 80"/>
              <a:gd name="T63" fmla="*/ 128 h 176"/>
              <a:gd name="T64" fmla="*/ 8 w 80"/>
              <a:gd name="T65" fmla="*/ 96 h 176"/>
              <a:gd name="T66" fmla="*/ 72 w 80"/>
              <a:gd name="T67" fmla="*/ 96 h 176"/>
              <a:gd name="T68" fmla="*/ 72 w 80"/>
              <a:gd name="T69" fmla="*/ 128 h 176"/>
              <a:gd name="T70" fmla="*/ 72 w 80"/>
              <a:gd name="T71" fmla="*/ 88 h 176"/>
              <a:gd name="T72" fmla="*/ 8 w 80"/>
              <a:gd name="T73" fmla="*/ 88 h 176"/>
              <a:gd name="T74" fmla="*/ 8 w 80"/>
              <a:gd name="T75" fmla="*/ 72 h 176"/>
              <a:gd name="T76" fmla="*/ 24 w 80"/>
              <a:gd name="T77" fmla="*/ 56 h 176"/>
              <a:gd name="T78" fmla="*/ 56 w 80"/>
              <a:gd name="T79" fmla="*/ 56 h 176"/>
              <a:gd name="T80" fmla="*/ 72 w 80"/>
              <a:gd name="T81" fmla="*/ 72 h 176"/>
              <a:gd name="T82" fmla="*/ 72 w 80"/>
              <a:gd name="T83" fmla="*/ 8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0" h="176">
                <a:moveTo>
                  <a:pt x="56" y="48"/>
                </a:moveTo>
                <a:cubicBezTo>
                  <a:pt x="56" y="8"/>
                  <a:pt x="56" y="8"/>
                  <a:pt x="56" y="8"/>
                </a:cubicBezTo>
                <a:cubicBezTo>
                  <a:pt x="56" y="4"/>
                  <a:pt x="52" y="0"/>
                  <a:pt x="48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8" y="0"/>
                  <a:pt x="24" y="4"/>
                  <a:pt x="24" y="8"/>
                </a:cubicBezTo>
                <a:cubicBezTo>
                  <a:pt x="24" y="48"/>
                  <a:pt x="24" y="48"/>
                  <a:pt x="24" y="48"/>
                </a:cubicBezTo>
                <a:cubicBezTo>
                  <a:pt x="11" y="48"/>
                  <a:pt x="0" y="59"/>
                  <a:pt x="0" y="7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5"/>
                  <a:pt x="11" y="176"/>
                  <a:pt x="24" y="176"/>
                </a:cubicBezTo>
                <a:cubicBezTo>
                  <a:pt x="56" y="176"/>
                  <a:pt x="56" y="176"/>
                  <a:pt x="56" y="176"/>
                </a:cubicBezTo>
                <a:cubicBezTo>
                  <a:pt x="69" y="176"/>
                  <a:pt x="80" y="165"/>
                  <a:pt x="80" y="15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9"/>
                  <a:pt x="69" y="48"/>
                  <a:pt x="56" y="48"/>
                </a:cubicBezTo>
                <a:moveTo>
                  <a:pt x="32" y="8"/>
                </a:moveTo>
                <a:cubicBezTo>
                  <a:pt x="48" y="8"/>
                  <a:pt x="48" y="8"/>
                  <a:pt x="48" y="8"/>
                </a:cubicBezTo>
                <a:cubicBezTo>
                  <a:pt x="48" y="16"/>
                  <a:pt x="48" y="16"/>
                  <a:pt x="48" y="16"/>
                </a:cubicBezTo>
                <a:cubicBezTo>
                  <a:pt x="32" y="16"/>
                  <a:pt x="32" y="16"/>
                  <a:pt x="32" y="16"/>
                </a:cubicBezTo>
                <a:lnTo>
                  <a:pt x="32" y="8"/>
                </a:lnTo>
                <a:close/>
                <a:moveTo>
                  <a:pt x="32" y="24"/>
                </a:moveTo>
                <a:cubicBezTo>
                  <a:pt x="48" y="24"/>
                  <a:pt x="48" y="24"/>
                  <a:pt x="48" y="24"/>
                </a:cubicBezTo>
                <a:cubicBezTo>
                  <a:pt x="48" y="48"/>
                  <a:pt x="48" y="48"/>
                  <a:pt x="48" y="48"/>
                </a:cubicBezTo>
                <a:cubicBezTo>
                  <a:pt x="32" y="48"/>
                  <a:pt x="32" y="48"/>
                  <a:pt x="32" y="48"/>
                </a:cubicBezTo>
                <a:lnTo>
                  <a:pt x="32" y="24"/>
                </a:lnTo>
                <a:close/>
                <a:moveTo>
                  <a:pt x="72" y="152"/>
                </a:moveTo>
                <a:cubicBezTo>
                  <a:pt x="72" y="161"/>
                  <a:pt x="65" y="168"/>
                  <a:pt x="56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15" y="168"/>
                  <a:pt x="8" y="161"/>
                  <a:pt x="8" y="152"/>
                </a:cubicBezTo>
                <a:cubicBezTo>
                  <a:pt x="8" y="136"/>
                  <a:pt x="8" y="136"/>
                  <a:pt x="8" y="136"/>
                </a:cubicBezTo>
                <a:cubicBezTo>
                  <a:pt x="72" y="136"/>
                  <a:pt x="72" y="136"/>
                  <a:pt x="72" y="136"/>
                </a:cubicBezTo>
                <a:lnTo>
                  <a:pt x="72" y="152"/>
                </a:lnTo>
                <a:close/>
                <a:moveTo>
                  <a:pt x="72" y="128"/>
                </a:moveTo>
                <a:cubicBezTo>
                  <a:pt x="8" y="128"/>
                  <a:pt x="8" y="128"/>
                  <a:pt x="8" y="128"/>
                </a:cubicBezTo>
                <a:cubicBezTo>
                  <a:pt x="8" y="96"/>
                  <a:pt x="8" y="96"/>
                  <a:pt x="8" y="96"/>
                </a:cubicBezTo>
                <a:cubicBezTo>
                  <a:pt x="72" y="96"/>
                  <a:pt x="72" y="96"/>
                  <a:pt x="72" y="96"/>
                </a:cubicBezTo>
                <a:lnTo>
                  <a:pt x="72" y="128"/>
                </a:lnTo>
                <a:close/>
                <a:moveTo>
                  <a:pt x="72" y="88"/>
                </a:moveTo>
                <a:cubicBezTo>
                  <a:pt x="8" y="88"/>
                  <a:pt x="8" y="88"/>
                  <a:pt x="8" y="88"/>
                </a:cubicBezTo>
                <a:cubicBezTo>
                  <a:pt x="8" y="72"/>
                  <a:pt x="8" y="72"/>
                  <a:pt x="8" y="72"/>
                </a:cubicBezTo>
                <a:cubicBezTo>
                  <a:pt x="8" y="63"/>
                  <a:pt x="15" y="56"/>
                  <a:pt x="24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65" y="56"/>
                  <a:pt x="72" y="63"/>
                  <a:pt x="72" y="72"/>
                </a:cubicBezTo>
                <a:lnTo>
                  <a:pt x="72" y="8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4" name="Freeform 421">
            <a:extLst>
              <a:ext uri="{FF2B5EF4-FFF2-40B4-BE49-F238E27FC236}">
                <a16:creationId xmlns:a16="http://schemas.microsoft.com/office/drawing/2014/main" id="{635C8CC7-0BB1-4190-8C6D-D09D18CE5A63}"/>
              </a:ext>
            </a:extLst>
          </p:cNvPr>
          <p:cNvSpPr>
            <a:spLocks noEditPoints="1"/>
          </p:cNvSpPr>
          <p:nvPr/>
        </p:nvSpPr>
        <p:spPr bwMode="auto">
          <a:xfrm>
            <a:off x="-7964914" y="5667381"/>
            <a:ext cx="382588" cy="600075"/>
          </a:xfrm>
          <a:custGeom>
            <a:avLst/>
            <a:gdLst>
              <a:gd name="T0" fmla="*/ 48 w 112"/>
              <a:gd name="T1" fmla="*/ 88 h 176"/>
              <a:gd name="T2" fmla="*/ 40 w 112"/>
              <a:gd name="T3" fmla="*/ 80 h 176"/>
              <a:gd name="T4" fmla="*/ 32 w 112"/>
              <a:gd name="T5" fmla="*/ 88 h 176"/>
              <a:gd name="T6" fmla="*/ 40 w 112"/>
              <a:gd name="T7" fmla="*/ 96 h 176"/>
              <a:gd name="T8" fmla="*/ 48 w 112"/>
              <a:gd name="T9" fmla="*/ 88 h 176"/>
              <a:gd name="T10" fmla="*/ 52 w 112"/>
              <a:gd name="T11" fmla="*/ 112 h 176"/>
              <a:gd name="T12" fmla="*/ 48 w 112"/>
              <a:gd name="T13" fmla="*/ 116 h 176"/>
              <a:gd name="T14" fmla="*/ 52 w 112"/>
              <a:gd name="T15" fmla="*/ 120 h 176"/>
              <a:gd name="T16" fmla="*/ 56 w 112"/>
              <a:gd name="T17" fmla="*/ 116 h 176"/>
              <a:gd name="T18" fmla="*/ 52 w 112"/>
              <a:gd name="T19" fmla="*/ 112 h 176"/>
              <a:gd name="T20" fmla="*/ 44 w 112"/>
              <a:gd name="T21" fmla="*/ 144 h 176"/>
              <a:gd name="T22" fmla="*/ 40 w 112"/>
              <a:gd name="T23" fmla="*/ 148 h 176"/>
              <a:gd name="T24" fmla="*/ 44 w 112"/>
              <a:gd name="T25" fmla="*/ 152 h 176"/>
              <a:gd name="T26" fmla="*/ 48 w 112"/>
              <a:gd name="T27" fmla="*/ 148 h 176"/>
              <a:gd name="T28" fmla="*/ 44 w 112"/>
              <a:gd name="T29" fmla="*/ 144 h 176"/>
              <a:gd name="T30" fmla="*/ 104 w 112"/>
              <a:gd name="T31" fmla="*/ 0 h 176"/>
              <a:gd name="T32" fmla="*/ 8 w 112"/>
              <a:gd name="T33" fmla="*/ 0 h 176"/>
              <a:gd name="T34" fmla="*/ 0 w 112"/>
              <a:gd name="T35" fmla="*/ 8 h 176"/>
              <a:gd name="T36" fmla="*/ 0 w 112"/>
              <a:gd name="T37" fmla="*/ 16 h 176"/>
              <a:gd name="T38" fmla="*/ 8 w 112"/>
              <a:gd name="T39" fmla="*/ 24 h 176"/>
              <a:gd name="T40" fmla="*/ 16 w 112"/>
              <a:gd name="T41" fmla="*/ 24 h 176"/>
              <a:gd name="T42" fmla="*/ 16 w 112"/>
              <a:gd name="T43" fmla="*/ 136 h 176"/>
              <a:gd name="T44" fmla="*/ 56 w 112"/>
              <a:gd name="T45" fmla="*/ 176 h 176"/>
              <a:gd name="T46" fmla="*/ 96 w 112"/>
              <a:gd name="T47" fmla="*/ 136 h 176"/>
              <a:gd name="T48" fmla="*/ 96 w 112"/>
              <a:gd name="T49" fmla="*/ 24 h 176"/>
              <a:gd name="T50" fmla="*/ 104 w 112"/>
              <a:gd name="T51" fmla="*/ 24 h 176"/>
              <a:gd name="T52" fmla="*/ 112 w 112"/>
              <a:gd name="T53" fmla="*/ 16 h 176"/>
              <a:gd name="T54" fmla="*/ 112 w 112"/>
              <a:gd name="T55" fmla="*/ 8 h 176"/>
              <a:gd name="T56" fmla="*/ 104 w 112"/>
              <a:gd name="T57" fmla="*/ 0 h 176"/>
              <a:gd name="T58" fmla="*/ 88 w 112"/>
              <a:gd name="T59" fmla="*/ 136 h 176"/>
              <a:gd name="T60" fmla="*/ 56 w 112"/>
              <a:gd name="T61" fmla="*/ 168 h 176"/>
              <a:gd name="T62" fmla="*/ 24 w 112"/>
              <a:gd name="T63" fmla="*/ 136 h 176"/>
              <a:gd name="T64" fmla="*/ 24 w 112"/>
              <a:gd name="T65" fmla="*/ 52 h 176"/>
              <a:gd name="T66" fmla="*/ 43 w 112"/>
              <a:gd name="T67" fmla="*/ 56 h 176"/>
              <a:gd name="T68" fmla="*/ 54 w 112"/>
              <a:gd name="T69" fmla="*/ 54 h 176"/>
              <a:gd name="T70" fmla="*/ 78 w 112"/>
              <a:gd name="T71" fmla="*/ 45 h 176"/>
              <a:gd name="T72" fmla="*/ 88 w 112"/>
              <a:gd name="T73" fmla="*/ 41 h 176"/>
              <a:gd name="T74" fmla="*/ 88 w 112"/>
              <a:gd name="T75" fmla="*/ 136 h 176"/>
              <a:gd name="T76" fmla="*/ 88 w 112"/>
              <a:gd name="T77" fmla="*/ 33 h 176"/>
              <a:gd name="T78" fmla="*/ 74 w 112"/>
              <a:gd name="T79" fmla="*/ 38 h 176"/>
              <a:gd name="T80" fmla="*/ 52 w 112"/>
              <a:gd name="T81" fmla="*/ 47 h 176"/>
              <a:gd name="T82" fmla="*/ 24 w 112"/>
              <a:gd name="T83" fmla="*/ 44 h 176"/>
              <a:gd name="T84" fmla="*/ 24 w 112"/>
              <a:gd name="T85" fmla="*/ 24 h 176"/>
              <a:gd name="T86" fmla="*/ 88 w 112"/>
              <a:gd name="T87" fmla="*/ 24 h 176"/>
              <a:gd name="T88" fmla="*/ 88 w 112"/>
              <a:gd name="T89" fmla="*/ 33 h 176"/>
              <a:gd name="T90" fmla="*/ 104 w 112"/>
              <a:gd name="T91" fmla="*/ 16 h 176"/>
              <a:gd name="T92" fmla="*/ 8 w 112"/>
              <a:gd name="T93" fmla="*/ 16 h 176"/>
              <a:gd name="T94" fmla="*/ 8 w 112"/>
              <a:gd name="T95" fmla="*/ 8 h 176"/>
              <a:gd name="T96" fmla="*/ 104 w 112"/>
              <a:gd name="T97" fmla="*/ 8 h 176"/>
              <a:gd name="T98" fmla="*/ 104 w 112"/>
              <a:gd name="T99" fmla="*/ 16 h 176"/>
              <a:gd name="T100" fmla="*/ 68 w 112"/>
              <a:gd name="T101" fmla="*/ 128 h 176"/>
              <a:gd name="T102" fmla="*/ 64 w 112"/>
              <a:gd name="T103" fmla="*/ 132 h 176"/>
              <a:gd name="T104" fmla="*/ 68 w 112"/>
              <a:gd name="T105" fmla="*/ 136 h 176"/>
              <a:gd name="T106" fmla="*/ 72 w 112"/>
              <a:gd name="T107" fmla="*/ 132 h 176"/>
              <a:gd name="T108" fmla="*/ 68 w 112"/>
              <a:gd name="T109" fmla="*/ 128 h 176"/>
              <a:gd name="T110" fmla="*/ 72 w 112"/>
              <a:gd name="T111" fmla="*/ 64 h 176"/>
              <a:gd name="T112" fmla="*/ 64 w 112"/>
              <a:gd name="T113" fmla="*/ 72 h 176"/>
              <a:gd name="T114" fmla="*/ 72 w 112"/>
              <a:gd name="T115" fmla="*/ 80 h 176"/>
              <a:gd name="T116" fmla="*/ 80 w 112"/>
              <a:gd name="T117" fmla="*/ 72 h 176"/>
              <a:gd name="T118" fmla="*/ 72 w 112"/>
              <a:gd name="T119" fmla="*/ 6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2" h="176">
                <a:moveTo>
                  <a:pt x="48" y="88"/>
                </a:moveTo>
                <a:cubicBezTo>
                  <a:pt x="48" y="84"/>
                  <a:pt x="44" y="80"/>
                  <a:pt x="40" y="80"/>
                </a:cubicBezTo>
                <a:cubicBezTo>
                  <a:pt x="36" y="80"/>
                  <a:pt x="32" y="84"/>
                  <a:pt x="32" y="88"/>
                </a:cubicBezTo>
                <a:cubicBezTo>
                  <a:pt x="32" y="92"/>
                  <a:pt x="36" y="96"/>
                  <a:pt x="40" y="96"/>
                </a:cubicBezTo>
                <a:cubicBezTo>
                  <a:pt x="44" y="96"/>
                  <a:pt x="48" y="92"/>
                  <a:pt x="48" y="88"/>
                </a:cubicBezTo>
                <a:moveTo>
                  <a:pt x="52" y="112"/>
                </a:moveTo>
                <a:cubicBezTo>
                  <a:pt x="50" y="112"/>
                  <a:pt x="48" y="114"/>
                  <a:pt x="48" y="116"/>
                </a:cubicBezTo>
                <a:cubicBezTo>
                  <a:pt x="48" y="118"/>
                  <a:pt x="50" y="120"/>
                  <a:pt x="52" y="120"/>
                </a:cubicBezTo>
                <a:cubicBezTo>
                  <a:pt x="54" y="120"/>
                  <a:pt x="56" y="118"/>
                  <a:pt x="56" y="116"/>
                </a:cubicBezTo>
                <a:cubicBezTo>
                  <a:pt x="56" y="114"/>
                  <a:pt x="54" y="112"/>
                  <a:pt x="52" y="112"/>
                </a:cubicBezTo>
                <a:moveTo>
                  <a:pt x="44" y="144"/>
                </a:moveTo>
                <a:cubicBezTo>
                  <a:pt x="42" y="144"/>
                  <a:pt x="40" y="146"/>
                  <a:pt x="40" y="148"/>
                </a:cubicBezTo>
                <a:cubicBezTo>
                  <a:pt x="40" y="150"/>
                  <a:pt x="42" y="152"/>
                  <a:pt x="44" y="152"/>
                </a:cubicBezTo>
                <a:cubicBezTo>
                  <a:pt x="46" y="152"/>
                  <a:pt x="48" y="150"/>
                  <a:pt x="48" y="148"/>
                </a:cubicBezTo>
                <a:cubicBezTo>
                  <a:pt x="48" y="146"/>
                  <a:pt x="46" y="144"/>
                  <a:pt x="44" y="144"/>
                </a:cubicBezTo>
                <a:moveTo>
                  <a:pt x="104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20"/>
                  <a:pt x="4" y="24"/>
                  <a:pt x="8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16" y="158"/>
                  <a:pt x="34" y="176"/>
                  <a:pt x="56" y="176"/>
                </a:cubicBezTo>
                <a:cubicBezTo>
                  <a:pt x="78" y="176"/>
                  <a:pt x="96" y="158"/>
                  <a:pt x="96" y="136"/>
                </a:cubicBezTo>
                <a:cubicBezTo>
                  <a:pt x="96" y="24"/>
                  <a:pt x="96" y="24"/>
                  <a:pt x="96" y="2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08" y="24"/>
                  <a:pt x="112" y="20"/>
                  <a:pt x="112" y="16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moveTo>
                  <a:pt x="88" y="136"/>
                </a:moveTo>
                <a:cubicBezTo>
                  <a:pt x="88" y="154"/>
                  <a:pt x="74" y="168"/>
                  <a:pt x="56" y="168"/>
                </a:cubicBezTo>
                <a:cubicBezTo>
                  <a:pt x="38" y="168"/>
                  <a:pt x="24" y="154"/>
                  <a:pt x="24" y="136"/>
                </a:cubicBezTo>
                <a:cubicBezTo>
                  <a:pt x="24" y="52"/>
                  <a:pt x="24" y="52"/>
                  <a:pt x="24" y="52"/>
                </a:cubicBezTo>
                <a:cubicBezTo>
                  <a:pt x="30" y="54"/>
                  <a:pt x="36" y="56"/>
                  <a:pt x="43" y="56"/>
                </a:cubicBezTo>
                <a:cubicBezTo>
                  <a:pt x="47" y="56"/>
                  <a:pt x="50" y="55"/>
                  <a:pt x="54" y="54"/>
                </a:cubicBezTo>
                <a:cubicBezTo>
                  <a:pt x="65" y="51"/>
                  <a:pt x="72" y="48"/>
                  <a:pt x="78" y="45"/>
                </a:cubicBezTo>
                <a:cubicBezTo>
                  <a:pt x="82" y="43"/>
                  <a:pt x="85" y="42"/>
                  <a:pt x="88" y="41"/>
                </a:cubicBezTo>
                <a:lnTo>
                  <a:pt x="88" y="136"/>
                </a:lnTo>
                <a:close/>
                <a:moveTo>
                  <a:pt x="88" y="33"/>
                </a:moveTo>
                <a:cubicBezTo>
                  <a:pt x="83" y="34"/>
                  <a:pt x="79" y="36"/>
                  <a:pt x="74" y="38"/>
                </a:cubicBezTo>
                <a:cubicBezTo>
                  <a:pt x="68" y="41"/>
                  <a:pt x="62" y="44"/>
                  <a:pt x="52" y="47"/>
                </a:cubicBezTo>
                <a:cubicBezTo>
                  <a:pt x="42" y="50"/>
                  <a:pt x="32" y="48"/>
                  <a:pt x="24" y="44"/>
                </a:cubicBezTo>
                <a:cubicBezTo>
                  <a:pt x="24" y="24"/>
                  <a:pt x="24" y="24"/>
                  <a:pt x="24" y="24"/>
                </a:cubicBezTo>
                <a:cubicBezTo>
                  <a:pt x="88" y="24"/>
                  <a:pt x="88" y="24"/>
                  <a:pt x="88" y="24"/>
                </a:cubicBezTo>
                <a:lnTo>
                  <a:pt x="88" y="33"/>
                </a:lnTo>
                <a:close/>
                <a:moveTo>
                  <a:pt x="104" y="16"/>
                </a:moveTo>
                <a:cubicBezTo>
                  <a:pt x="8" y="16"/>
                  <a:pt x="8" y="16"/>
                  <a:pt x="8" y="16"/>
                </a:cubicBezTo>
                <a:cubicBezTo>
                  <a:pt x="8" y="8"/>
                  <a:pt x="8" y="8"/>
                  <a:pt x="8" y="8"/>
                </a:cubicBezTo>
                <a:cubicBezTo>
                  <a:pt x="104" y="8"/>
                  <a:pt x="104" y="8"/>
                  <a:pt x="104" y="8"/>
                </a:cubicBezTo>
                <a:lnTo>
                  <a:pt x="104" y="16"/>
                </a:lnTo>
                <a:close/>
                <a:moveTo>
                  <a:pt x="68" y="128"/>
                </a:moveTo>
                <a:cubicBezTo>
                  <a:pt x="66" y="128"/>
                  <a:pt x="64" y="130"/>
                  <a:pt x="64" y="132"/>
                </a:cubicBezTo>
                <a:cubicBezTo>
                  <a:pt x="64" y="134"/>
                  <a:pt x="66" y="136"/>
                  <a:pt x="68" y="136"/>
                </a:cubicBezTo>
                <a:cubicBezTo>
                  <a:pt x="70" y="136"/>
                  <a:pt x="72" y="134"/>
                  <a:pt x="72" y="132"/>
                </a:cubicBezTo>
                <a:cubicBezTo>
                  <a:pt x="72" y="130"/>
                  <a:pt x="70" y="128"/>
                  <a:pt x="68" y="128"/>
                </a:cubicBezTo>
                <a:moveTo>
                  <a:pt x="72" y="64"/>
                </a:moveTo>
                <a:cubicBezTo>
                  <a:pt x="68" y="64"/>
                  <a:pt x="64" y="68"/>
                  <a:pt x="64" y="72"/>
                </a:cubicBezTo>
                <a:cubicBezTo>
                  <a:pt x="64" y="76"/>
                  <a:pt x="68" y="80"/>
                  <a:pt x="72" y="80"/>
                </a:cubicBezTo>
                <a:cubicBezTo>
                  <a:pt x="76" y="80"/>
                  <a:pt x="80" y="76"/>
                  <a:pt x="80" y="72"/>
                </a:cubicBezTo>
                <a:cubicBezTo>
                  <a:pt x="80" y="68"/>
                  <a:pt x="76" y="64"/>
                  <a:pt x="72" y="6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5" name="Freeform 422">
            <a:extLst>
              <a:ext uri="{FF2B5EF4-FFF2-40B4-BE49-F238E27FC236}">
                <a16:creationId xmlns:a16="http://schemas.microsoft.com/office/drawing/2014/main" id="{7536E5F8-EDF6-42F0-BDD5-F31B08345113}"/>
              </a:ext>
            </a:extLst>
          </p:cNvPr>
          <p:cNvSpPr>
            <a:spLocks noEditPoints="1"/>
          </p:cNvSpPr>
          <p:nvPr/>
        </p:nvSpPr>
        <p:spPr bwMode="auto">
          <a:xfrm>
            <a:off x="-6872714" y="5667381"/>
            <a:ext cx="490538" cy="600075"/>
          </a:xfrm>
          <a:custGeom>
            <a:avLst/>
            <a:gdLst>
              <a:gd name="T0" fmla="*/ 32 w 144"/>
              <a:gd name="T1" fmla="*/ 136 h 176"/>
              <a:gd name="T2" fmla="*/ 48 w 144"/>
              <a:gd name="T3" fmla="*/ 136 h 176"/>
              <a:gd name="T4" fmla="*/ 72 w 144"/>
              <a:gd name="T5" fmla="*/ 112 h 176"/>
              <a:gd name="T6" fmla="*/ 72 w 144"/>
              <a:gd name="T7" fmla="*/ 128 h 176"/>
              <a:gd name="T8" fmla="*/ 72 w 144"/>
              <a:gd name="T9" fmla="*/ 112 h 176"/>
              <a:gd name="T10" fmla="*/ 48 w 144"/>
              <a:gd name="T11" fmla="*/ 100 h 176"/>
              <a:gd name="T12" fmla="*/ 56 w 144"/>
              <a:gd name="T13" fmla="*/ 100 h 176"/>
              <a:gd name="T14" fmla="*/ 108 w 144"/>
              <a:gd name="T15" fmla="*/ 128 h 176"/>
              <a:gd name="T16" fmla="*/ 108 w 144"/>
              <a:gd name="T17" fmla="*/ 136 h 176"/>
              <a:gd name="T18" fmla="*/ 108 w 144"/>
              <a:gd name="T19" fmla="*/ 128 h 176"/>
              <a:gd name="T20" fmla="*/ 112 w 144"/>
              <a:gd name="T21" fmla="*/ 24 h 176"/>
              <a:gd name="T22" fmla="*/ 128 w 144"/>
              <a:gd name="T23" fmla="*/ 16 h 176"/>
              <a:gd name="T24" fmla="*/ 120 w 144"/>
              <a:gd name="T25" fmla="*/ 0 h 176"/>
              <a:gd name="T26" fmla="*/ 16 w 144"/>
              <a:gd name="T27" fmla="*/ 8 h 176"/>
              <a:gd name="T28" fmla="*/ 24 w 144"/>
              <a:gd name="T29" fmla="*/ 24 h 176"/>
              <a:gd name="T30" fmla="*/ 32 w 144"/>
              <a:gd name="T31" fmla="*/ 64 h 176"/>
              <a:gd name="T32" fmla="*/ 22 w 144"/>
              <a:gd name="T33" fmla="*/ 176 h 176"/>
              <a:gd name="T34" fmla="*/ 144 w 144"/>
              <a:gd name="T35" fmla="*/ 124 h 176"/>
              <a:gd name="T36" fmla="*/ 24 w 144"/>
              <a:gd name="T37" fmla="*/ 16 h 176"/>
              <a:gd name="T38" fmla="*/ 120 w 144"/>
              <a:gd name="T39" fmla="*/ 8 h 176"/>
              <a:gd name="T40" fmla="*/ 112 w 144"/>
              <a:gd name="T41" fmla="*/ 16 h 176"/>
              <a:gd name="T42" fmla="*/ 24 w 144"/>
              <a:gd name="T43" fmla="*/ 16 h 176"/>
              <a:gd name="T44" fmla="*/ 104 w 144"/>
              <a:gd name="T45" fmla="*/ 35 h 176"/>
              <a:gd name="T46" fmla="*/ 40 w 144"/>
              <a:gd name="T47" fmla="*/ 45 h 176"/>
              <a:gd name="T48" fmla="*/ 104 w 144"/>
              <a:gd name="T49" fmla="*/ 24 h 176"/>
              <a:gd name="T50" fmla="*/ 26 w 144"/>
              <a:gd name="T51" fmla="*/ 168 h 176"/>
              <a:gd name="T52" fmla="*/ 36 w 144"/>
              <a:gd name="T53" fmla="*/ 71 h 176"/>
              <a:gd name="T54" fmla="*/ 40 w 144"/>
              <a:gd name="T55" fmla="*/ 53 h 176"/>
              <a:gd name="T56" fmla="*/ 78 w 144"/>
              <a:gd name="T57" fmla="*/ 50 h 176"/>
              <a:gd name="T58" fmla="*/ 104 w 144"/>
              <a:gd name="T59" fmla="*/ 64 h 176"/>
              <a:gd name="T60" fmla="*/ 136 w 144"/>
              <a:gd name="T61" fmla="*/ 124 h 176"/>
              <a:gd name="T62" fmla="*/ 84 w 144"/>
              <a:gd name="T63" fmla="*/ 72 h 176"/>
              <a:gd name="T64" fmla="*/ 84 w 144"/>
              <a:gd name="T65" fmla="*/ 96 h 176"/>
              <a:gd name="T66" fmla="*/ 84 w 144"/>
              <a:gd name="T67" fmla="*/ 72 h 176"/>
              <a:gd name="T68" fmla="*/ 80 w 144"/>
              <a:gd name="T69" fmla="*/ 84 h 176"/>
              <a:gd name="T70" fmla="*/ 88 w 144"/>
              <a:gd name="T71" fmla="*/ 84 h 176"/>
              <a:gd name="T72" fmla="*/ 84 w 144"/>
              <a:gd name="T73" fmla="*/ 144 h 176"/>
              <a:gd name="T74" fmla="*/ 84 w 144"/>
              <a:gd name="T75" fmla="*/ 152 h 176"/>
              <a:gd name="T76" fmla="*/ 84 w 144"/>
              <a:gd name="T77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4" h="176">
                <a:moveTo>
                  <a:pt x="40" y="128"/>
                </a:moveTo>
                <a:cubicBezTo>
                  <a:pt x="36" y="128"/>
                  <a:pt x="32" y="132"/>
                  <a:pt x="32" y="136"/>
                </a:cubicBezTo>
                <a:cubicBezTo>
                  <a:pt x="32" y="140"/>
                  <a:pt x="36" y="144"/>
                  <a:pt x="40" y="144"/>
                </a:cubicBezTo>
                <a:cubicBezTo>
                  <a:pt x="44" y="144"/>
                  <a:pt x="48" y="140"/>
                  <a:pt x="48" y="136"/>
                </a:cubicBezTo>
                <a:cubicBezTo>
                  <a:pt x="48" y="132"/>
                  <a:pt x="44" y="128"/>
                  <a:pt x="40" y="128"/>
                </a:cubicBezTo>
                <a:moveTo>
                  <a:pt x="72" y="112"/>
                </a:moveTo>
                <a:cubicBezTo>
                  <a:pt x="68" y="112"/>
                  <a:pt x="64" y="116"/>
                  <a:pt x="64" y="120"/>
                </a:cubicBezTo>
                <a:cubicBezTo>
                  <a:pt x="64" y="124"/>
                  <a:pt x="68" y="128"/>
                  <a:pt x="72" y="128"/>
                </a:cubicBezTo>
                <a:cubicBezTo>
                  <a:pt x="76" y="128"/>
                  <a:pt x="80" y="124"/>
                  <a:pt x="80" y="120"/>
                </a:cubicBezTo>
                <a:cubicBezTo>
                  <a:pt x="80" y="116"/>
                  <a:pt x="76" y="112"/>
                  <a:pt x="72" y="112"/>
                </a:cubicBezTo>
                <a:moveTo>
                  <a:pt x="52" y="96"/>
                </a:moveTo>
                <a:cubicBezTo>
                  <a:pt x="50" y="96"/>
                  <a:pt x="48" y="98"/>
                  <a:pt x="48" y="100"/>
                </a:cubicBezTo>
                <a:cubicBezTo>
                  <a:pt x="48" y="102"/>
                  <a:pt x="50" y="104"/>
                  <a:pt x="52" y="104"/>
                </a:cubicBezTo>
                <a:cubicBezTo>
                  <a:pt x="54" y="104"/>
                  <a:pt x="56" y="102"/>
                  <a:pt x="56" y="100"/>
                </a:cubicBezTo>
                <a:cubicBezTo>
                  <a:pt x="56" y="98"/>
                  <a:pt x="54" y="96"/>
                  <a:pt x="52" y="96"/>
                </a:cubicBezTo>
                <a:moveTo>
                  <a:pt x="108" y="128"/>
                </a:moveTo>
                <a:cubicBezTo>
                  <a:pt x="106" y="128"/>
                  <a:pt x="104" y="130"/>
                  <a:pt x="104" y="132"/>
                </a:cubicBezTo>
                <a:cubicBezTo>
                  <a:pt x="104" y="134"/>
                  <a:pt x="106" y="136"/>
                  <a:pt x="108" y="136"/>
                </a:cubicBezTo>
                <a:cubicBezTo>
                  <a:pt x="110" y="136"/>
                  <a:pt x="112" y="134"/>
                  <a:pt x="112" y="132"/>
                </a:cubicBezTo>
                <a:cubicBezTo>
                  <a:pt x="112" y="130"/>
                  <a:pt x="110" y="128"/>
                  <a:pt x="108" y="128"/>
                </a:cubicBezTo>
                <a:moveTo>
                  <a:pt x="112" y="64"/>
                </a:moveTo>
                <a:cubicBezTo>
                  <a:pt x="112" y="24"/>
                  <a:pt x="112" y="24"/>
                  <a:pt x="112" y="2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4" y="24"/>
                  <a:pt x="128" y="20"/>
                  <a:pt x="128" y="16"/>
                </a:cubicBezTo>
                <a:cubicBezTo>
                  <a:pt x="128" y="8"/>
                  <a:pt x="128" y="8"/>
                  <a:pt x="128" y="8"/>
                </a:cubicBezTo>
                <a:cubicBezTo>
                  <a:pt x="128" y="4"/>
                  <a:pt x="124" y="0"/>
                  <a:pt x="12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20"/>
                  <a:pt x="20" y="24"/>
                  <a:pt x="24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64"/>
                  <a:pt x="32" y="64"/>
                  <a:pt x="32" y="64"/>
                </a:cubicBezTo>
                <a:cubicBezTo>
                  <a:pt x="13" y="77"/>
                  <a:pt x="0" y="99"/>
                  <a:pt x="0" y="124"/>
                </a:cubicBezTo>
                <a:cubicBezTo>
                  <a:pt x="0" y="144"/>
                  <a:pt x="9" y="163"/>
                  <a:pt x="22" y="176"/>
                </a:cubicBezTo>
                <a:cubicBezTo>
                  <a:pt x="122" y="176"/>
                  <a:pt x="122" y="176"/>
                  <a:pt x="122" y="176"/>
                </a:cubicBezTo>
                <a:cubicBezTo>
                  <a:pt x="135" y="163"/>
                  <a:pt x="144" y="144"/>
                  <a:pt x="144" y="124"/>
                </a:cubicBezTo>
                <a:cubicBezTo>
                  <a:pt x="144" y="99"/>
                  <a:pt x="131" y="77"/>
                  <a:pt x="112" y="64"/>
                </a:cubicBezTo>
                <a:moveTo>
                  <a:pt x="24" y="16"/>
                </a:moveTo>
                <a:cubicBezTo>
                  <a:pt x="24" y="8"/>
                  <a:pt x="24" y="8"/>
                  <a:pt x="24" y="8"/>
                </a:cubicBezTo>
                <a:cubicBezTo>
                  <a:pt x="120" y="8"/>
                  <a:pt x="120" y="8"/>
                  <a:pt x="120" y="8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32" y="16"/>
                  <a:pt x="32" y="16"/>
                  <a:pt x="32" y="16"/>
                </a:cubicBezTo>
                <a:lnTo>
                  <a:pt x="24" y="16"/>
                </a:lnTo>
                <a:close/>
                <a:moveTo>
                  <a:pt x="104" y="24"/>
                </a:moveTo>
                <a:cubicBezTo>
                  <a:pt x="104" y="35"/>
                  <a:pt x="104" y="35"/>
                  <a:pt x="104" y="35"/>
                </a:cubicBezTo>
                <a:cubicBezTo>
                  <a:pt x="96" y="35"/>
                  <a:pt x="86" y="37"/>
                  <a:pt x="74" y="43"/>
                </a:cubicBezTo>
                <a:cubicBezTo>
                  <a:pt x="61" y="51"/>
                  <a:pt x="49" y="49"/>
                  <a:pt x="40" y="45"/>
                </a:cubicBezTo>
                <a:cubicBezTo>
                  <a:pt x="40" y="24"/>
                  <a:pt x="40" y="24"/>
                  <a:pt x="40" y="24"/>
                </a:cubicBezTo>
                <a:lnTo>
                  <a:pt x="104" y="24"/>
                </a:lnTo>
                <a:close/>
                <a:moveTo>
                  <a:pt x="118" y="168"/>
                </a:moveTo>
                <a:cubicBezTo>
                  <a:pt x="26" y="168"/>
                  <a:pt x="26" y="168"/>
                  <a:pt x="26" y="168"/>
                </a:cubicBezTo>
                <a:cubicBezTo>
                  <a:pt x="14" y="156"/>
                  <a:pt x="8" y="141"/>
                  <a:pt x="8" y="124"/>
                </a:cubicBezTo>
                <a:cubicBezTo>
                  <a:pt x="8" y="103"/>
                  <a:pt x="19" y="83"/>
                  <a:pt x="36" y="71"/>
                </a:cubicBezTo>
                <a:cubicBezTo>
                  <a:pt x="39" y="69"/>
                  <a:pt x="40" y="67"/>
                  <a:pt x="40" y="64"/>
                </a:cubicBezTo>
                <a:cubicBezTo>
                  <a:pt x="40" y="53"/>
                  <a:pt x="40" y="53"/>
                  <a:pt x="40" y="53"/>
                </a:cubicBezTo>
                <a:cubicBezTo>
                  <a:pt x="45" y="55"/>
                  <a:pt x="50" y="56"/>
                  <a:pt x="57" y="56"/>
                </a:cubicBezTo>
                <a:cubicBezTo>
                  <a:pt x="63" y="56"/>
                  <a:pt x="71" y="55"/>
                  <a:pt x="78" y="50"/>
                </a:cubicBezTo>
                <a:cubicBezTo>
                  <a:pt x="88" y="45"/>
                  <a:pt x="97" y="43"/>
                  <a:pt x="104" y="43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4" y="67"/>
                  <a:pt x="105" y="69"/>
                  <a:pt x="108" y="71"/>
                </a:cubicBezTo>
                <a:cubicBezTo>
                  <a:pt x="125" y="83"/>
                  <a:pt x="136" y="103"/>
                  <a:pt x="136" y="124"/>
                </a:cubicBezTo>
                <a:cubicBezTo>
                  <a:pt x="136" y="141"/>
                  <a:pt x="130" y="156"/>
                  <a:pt x="118" y="168"/>
                </a:cubicBezTo>
                <a:moveTo>
                  <a:pt x="84" y="72"/>
                </a:moveTo>
                <a:cubicBezTo>
                  <a:pt x="77" y="72"/>
                  <a:pt x="72" y="77"/>
                  <a:pt x="72" y="84"/>
                </a:cubicBezTo>
                <a:cubicBezTo>
                  <a:pt x="72" y="91"/>
                  <a:pt x="77" y="96"/>
                  <a:pt x="84" y="96"/>
                </a:cubicBezTo>
                <a:cubicBezTo>
                  <a:pt x="91" y="96"/>
                  <a:pt x="96" y="91"/>
                  <a:pt x="96" y="84"/>
                </a:cubicBezTo>
                <a:cubicBezTo>
                  <a:pt x="96" y="77"/>
                  <a:pt x="91" y="72"/>
                  <a:pt x="84" y="72"/>
                </a:cubicBezTo>
                <a:moveTo>
                  <a:pt x="84" y="88"/>
                </a:moveTo>
                <a:cubicBezTo>
                  <a:pt x="82" y="88"/>
                  <a:pt x="80" y="86"/>
                  <a:pt x="80" y="84"/>
                </a:cubicBezTo>
                <a:cubicBezTo>
                  <a:pt x="80" y="82"/>
                  <a:pt x="82" y="80"/>
                  <a:pt x="84" y="80"/>
                </a:cubicBezTo>
                <a:cubicBezTo>
                  <a:pt x="86" y="80"/>
                  <a:pt x="88" y="82"/>
                  <a:pt x="88" y="84"/>
                </a:cubicBezTo>
                <a:cubicBezTo>
                  <a:pt x="88" y="86"/>
                  <a:pt x="86" y="88"/>
                  <a:pt x="84" y="88"/>
                </a:cubicBezTo>
                <a:moveTo>
                  <a:pt x="84" y="144"/>
                </a:moveTo>
                <a:cubicBezTo>
                  <a:pt x="82" y="144"/>
                  <a:pt x="80" y="146"/>
                  <a:pt x="80" y="148"/>
                </a:cubicBezTo>
                <a:cubicBezTo>
                  <a:pt x="80" y="150"/>
                  <a:pt x="82" y="152"/>
                  <a:pt x="84" y="152"/>
                </a:cubicBezTo>
                <a:cubicBezTo>
                  <a:pt x="86" y="152"/>
                  <a:pt x="88" y="150"/>
                  <a:pt x="88" y="148"/>
                </a:cubicBezTo>
                <a:cubicBezTo>
                  <a:pt x="88" y="146"/>
                  <a:pt x="86" y="144"/>
                  <a:pt x="84" y="14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6" name="Freeform 423">
            <a:extLst>
              <a:ext uri="{FF2B5EF4-FFF2-40B4-BE49-F238E27FC236}">
                <a16:creationId xmlns:a16="http://schemas.microsoft.com/office/drawing/2014/main" id="{F2F52A23-8CB6-4338-86B5-4DBBAACA7254}"/>
              </a:ext>
            </a:extLst>
          </p:cNvPr>
          <p:cNvSpPr>
            <a:spLocks noEditPoints="1"/>
          </p:cNvSpPr>
          <p:nvPr/>
        </p:nvSpPr>
        <p:spPr bwMode="auto">
          <a:xfrm>
            <a:off x="-5728127" y="5667381"/>
            <a:ext cx="492125" cy="600075"/>
          </a:xfrm>
          <a:custGeom>
            <a:avLst/>
            <a:gdLst>
              <a:gd name="T0" fmla="*/ 96 w 144"/>
              <a:gd name="T1" fmla="*/ 120 h 176"/>
              <a:gd name="T2" fmla="*/ 112 w 144"/>
              <a:gd name="T3" fmla="*/ 120 h 176"/>
              <a:gd name="T4" fmla="*/ 112 w 144"/>
              <a:gd name="T5" fmla="*/ 24 h 176"/>
              <a:gd name="T6" fmla="*/ 128 w 144"/>
              <a:gd name="T7" fmla="*/ 16 h 176"/>
              <a:gd name="T8" fmla="*/ 120 w 144"/>
              <a:gd name="T9" fmla="*/ 0 h 176"/>
              <a:gd name="T10" fmla="*/ 16 w 144"/>
              <a:gd name="T11" fmla="*/ 8 h 176"/>
              <a:gd name="T12" fmla="*/ 24 w 144"/>
              <a:gd name="T13" fmla="*/ 24 h 176"/>
              <a:gd name="T14" fmla="*/ 0 w 144"/>
              <a:gd name="T15" fmla="*/ 128 h 176"/>
              <a:gd name="T16" fmla="*/ 96 w 144"/>
              <a:gd name="T17" fmla="*/ 176 h 176"/>
              <a:gd name="T18" fmla="*/ 112 w 144"/>
              <a:gd name="T19" fmla="*/ 24 h 176"/>
              <a:gd name="T20" fmla="*/ 24 w 144"/>
              <a:gd name="T21" fmla="*/ 8 h 176"/>
              <a:gd name="T22" fmla="*/ 120 w 144"/>
              <a:gd name="T23" fmla="*/ 16 h 176"/>
              <a:gd name="T24" fmla="*/ 32 w 144"/>
              <a:gd name="T25" fmla="*/ 16 h 176"/>
              <a:gd name="T26" fmla="*/ 40 w 144"/>
              <a:gd name="T27" fmla="*/ 24 h 176"/>
              <a:gd name="T28" fmla="*/ 115 w 144"/>
              <a:gd name="T29" fmla="*/ 66 h 176"/>
              <a:gd name="T30" fmla="*/ 30 w 144"/>
              <a:gd name="T31" fmla="*/ 64 h 176"/>
              <a:gd name="T32" fmla="*/ 96 w 144"/>
              <a:gd name="T33" fmla="*/ 168 h 176"/>
              <a:gd name="T34" fmla="*/ 8 w 144"/>
              <a:gd name="T35" fmla="*/ 128 h 176"/>
              <a:gd name="T36" fmla="*/ 25 w 144"/>
              <a:gd name="T37" fmla="*/ 74 h 176"/>
              <a:gd name="T38" fmla="*/ 87 w 144"/>
              <a:gd name="T39" fmla="*/ 84 h 176"/>
              <a:gd name="T40" fmla="*/ 122 w 144"/>
              <a:gd name="T41" fmla="*/ 80 h 176"/>
              <a:gd name="T42" fmla="*/ 96 w 144"/>
              <a:gd name="T43" fmla="*/ 168 h 176"/>
              <a:gd name="T44" fmla="*/ 88 w 144"/>
              <a:gd name="T45" fmla="*/ 156 h 176"/>
              <a:gd name="T46" fmla="*/ 96 w 144"/>
              <a:gd name="T47" fmla="*/ 156 h 176"/>
              <a:gd name="T48" fmla="*/ 36 w 144"/>
              <a:gd name="T49" fmla="*/ 136 h 176"/>
              <a:gd name="T50" fmla="*/ 36 w 144"/>
              <a:gd name="T51" fmla="*/ 144 h 176"/>
              <a:gd name="T52" fmla="*/ 36 w 144"/>
              <a:gd name="T53" fmla="*/ 136 h 176"/>
              <a:gd name="T54" fmla="*/ 56 w 144"/>
              <a:gd name="T55" fmla="*/ 124 h 176"/>
              <a:gd name="T56" fmla="*/ 80 w 144"/>
              <a:gd name="T57" fmla="*/ 124 h 176"/>
              <a:gd name="T58" fmla="*/ 68 w 144"/>
              <a:gd name="T59" fmla="*/ 128 h 176"/>
              <a:gd name="T60" fmla="*/ 68 w 144"/>
              <a:gd name="T61" fmla="*/ 120 h 176"/>
              <a:gd name="T62" fmla="*/ 68 w 144"/>
              <a:gd name="T63" fmla="*/ 128 h 176"/>
              <a:gd name="T64" fmla="*/ 112 w 144"/>
              <a:gd name="T65" fmla="*/ 100 h 176"/>
              <a:gd name="T66" fmla="*/ 120 w 144"/>
              <a:gd name="T67" fmla="*/ 100 h 176"/>
              <a:gd name="T68" fmla="*/ 40 w 144"/>
              <a:gd name="T69" fmla="*/ 88 h 176"/>
              <a:gd name="T70" fmla="*/ 40 w 144"/>
              <a:gd name="T71" fmla="*/ 104 h 176"/>
              <a:gd name="T72" fmla="*/ 40 w 144"/>
              <a:gd name="T73" fmla="*/ 8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4" h="176">
                <a:moveTo>
                  <a:pt x="104" y="112"/>
                </a:moveTo>
                <a:cubicBezTo>
                  <a:pt x="100" y="112"/>
                  <a:pt x="96" y="116"/>
                  <a:pt x="96" y="120"/>
                </a:cubicBezTo>
                <a:cubicBezTo>
                  <a:pt x="96" y="124"/>
                  <a:pt x="100" y="128"/>
                  <a:pt x="104" y="128"/>
                </a:cubicBezTo>
                <a:cubicBezTo>
                  <a:pt x="108" y="128"/>
                  <a:pt x="112" y="124"/>
                  <a:pt x="112" y="120"/>
                </a:cubicBezTo>
                <a:cubicBezTo>
                  <a:pt x="112" y="116"/>
                  <a:pt x="108" y="112"/>
                  <a:pt x="104" y="112"/>
                </a:cubicBezTo>
                <a:moveTo>
                  <a:pt x="112" y="24"/>
                </a:moveTo>
                <a:cubicBezTo>
                  <a:pt x="120" y="24"/>
                  <a:pt x="120" y="24"/>
                  <a:pt x="120" y="24"/>
                </a:cubicBezTo>
                <a:cubicBezTo>
                  <a:pt x="124" y="24"/>
                  <a:pt x="128" y="20"/>
                  <a:pt x="128" y="16"/>
                </a:cubicBezTo>
                <a:cubicBezTo>
                  <a:pt x="128" y="8"/>
                  <a:pt x="128" y="8"/>
                  <a:pt x="128" y="8"/>
                </a:cubicBezTo>
                <a:cubicBezTo>
                  <a:pt x="128" y="4"/>
                  <a:pt x="124" y="0"/>
                  <a:pt x="12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20"/>
                  <a:pt x="20" y="24"/>
                  <a:pt x="24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29" y="73"/>
                  <a:pt x="0" y="82"/>
                  <a:pt x="0" y="128"/>
                </a:cubicBezTo>
                <a:cubicBezTo>
                  <a:pt x="0" y="155"/>
                  <a:pt x="21" y="176"/>
                  <a:pt x="48" y="176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123" y="176"/>
                  <a:pt x="144" y="155"/>
                  <a:pt x="144" y="128"/>
                </a:cubicBezTo>
                <a:cubicBezTo>
                  <a:pt x="144" y="82"/>
                  <a:pt x="115" y="73"/>
                  <a:pt x="112" y="24"/>
                </a:cubicBezTo>
                <a:moveTo>
                  <a:pt x="24" y="16"/>
                </a:moveTo>
                <a:cubicBezTo>
                  <a:pt x="24" y="8"/>
                  <a:pt x="24" y="8"/>
                  <a:pt x="24" y="8"/>
                </a:cubicBezTo>
                <a:cubicBezTo>
                  <a:pt x="120" y="8"/>
                  <a:pt x="120" y="8"/>
                  <a:pt x="120" y="8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32" y="16"/>
                  <a:pt x="32" y="16"/>
                  <a:pt x="32" y="16"/>
                </a:cubicBezTo>
                <a:lnTo>
                  <a:pt x="24" y="16"/>
                </a:lnTo>
                <a:close/>
                <a:moveTo>
                  <a:pt x="40" y="24"/>
                </a:moveTo>
                <a:cubicBezTo>
                  <a:pt x="104" y="24"/>
                  <a:pt x="104" y="24"/>
                  <a:pt x="104" y="24"/>
                </a:cubicBezTo>
                <a:cubicBezTo>
                  <a:pt x="105" y="42"/>
                  <a:pt x="110" y="55"/>
                  <a:pt x="115" y="66"/>
                </a:cubicBezTo>
                <a:cubicBezTo>
                  <a:pt x="109" y="71"/>
                  <a:pt x="90" y="83"/>
                  <a:pt x="69" y="71"/>
                </a:cubicBezTo>
                <a:cubicBezTo>
                  <a:pt x="53" y="62"/>
                  <a:pt x="39" y="63"/>
                  <a:pt x="30" y="64"/>
                </a:cubicBezTo>
                <a:cubicBezTo>
                  <a:pt x="35" y="54"/>
                  <a:pt x="39" y="41"/>
                  <a:pt x="40" y="24"/>
                </a:cubicBezTo>
                <a:moveTo>
                  <a:pt x="96" y="168"/>
                </a:moveTo>
                <a:cubicBezTo>
                  <a:pt x="48" y="168"/>
                  <a:pt x="48" y="168"/>
                  <a:pt x="48" y="168"/>
                </a:cubicBezTo>
                <a:cubicBezTo>
                  <a:pt x="26" y="168"/>
                  <a:pt x="8" y="150"/>
                  <a:pt x="8" y="128"/>
                </a:cubicBezTo>
                <a:cubicBezTo>
                  <a:pt x="8" y="107"/>
                  <a:pt x="15" y="95"/>
                  <a:pt x="22" y="80"/>
                </a:cubicBezTo>
                <a:cubicBezTo>
                  <a:pt x="23" y="79"/>
                  <a:pt x="24" y="77"/>
                  <a:pt x="25" y="74"/>
                </a:cubicBezTo>
                <a:cubicBezTo>
                  <a:pt x="26" y="74"/>
                  <a:pt x="43" y="65"/>
                  <a:pt x="65" y="78"/>
                </a:cubicBezTo>
                <a:cubicBezTo>
                  <a:pt x="73" y="83"/>
                  <a:pt x="80" y="84"/>
                  <a:pt x="87" y="84"/>
                </a:cubicBezTo>
                <a:cubicBezTo>
                  <a:pt x="101" y="84"/>
                  <a:pt x="112" y="78"/>
                  <a:pt x="118" y="73"/>
                </a:cubicBezTo>
                <a:cubicBezTo>
                  <a:pt x="119" y="76"/>
                  <a:pt x="121" y="78"/>
                  <a:pt x="122" y="80"/>
                </a:cubicBezTo>
                <a:cubicBezTo>
                  <a:pt x="129" y="95"/>
                  <a:pt x="136" y="107"/>
                  <a:pt x="136" y="128"/>
                </a:cubicBezTo>
                <a:cubicBezTo>
                  <a:pt x="136" y="150"/>
                  <a:pt x="118" y="168"/>
                  <a:pt x="96" y="168"/>
                </a:cubicBezTo>
                <a:moveTo>
                  <a:pt x="92" y="152"/>
                </a:moveTo>
                <a:cubicBezTo>
                  <a:pt x="90" y="152"/>
                  <a:pt x="88" y="154"/>
                  <a:pt x="88" y="156"/>
                </a:cubicBezTo>
                <a:cubicBezTo>
                  <a:pt x="88" y="158"/>
                  <a:pt x="90" y="160"/>
                  <a:pt x="92" y="160"/>
                </a:cubicBezTo>
                <a:cubicBezTo>
                  <a:pt x="94" y="160"/>
                  <a:pt x="96" y="158"/>
                  <a:pt x="96" y="156"/>
                </a:cubicBezTo>
                <a:cubicBezTo>
                  <a:pt x="96" y="154"/>
                  <a:pt x="94" y="152"/>
                  <a:pt x="92" y="152"/>
                </a:cubicBezTo>
                <a:moveTo>
                  <a:pt x="36" y="136"/>
                </a:moveTo>
                <a:cubicBezTo>
                  <a:pt x="34" y="136"/>
                  <a:pt x="32" y="138"/>
                  <a:pt x="32" y="140"/>
                </a:cubicBezTo>
                <a:cubicBezTo>
                  <a:pt x="32" y="142"/>
                  <a:pt x="34" y="144"/>
                  <a:pt x="36" y="144"/>
                </a:cubicBezTo>
                <a:cubicBezTo>
                  <a:pt x="38" y="144"/>
                  <a:pt x="40" y="142"/>
                  <a:pt x="40" y="140"/>
                </a:cubicBezTo>
                <a:cubicBezTo>
                  <a:pt x="40" y="138"/>
                  <a:pt x="38" y="136"/>
                  <a:pt x="36" y="136"/>
                </a:cubicBezTo>
                <a:moveTo>
                  <a:pt x="68" y="112"/>
                </a:moveTo>
                <a:cubicBezTo>
                  <a:pt x="61" y="112"/>
                  <a:pt x="56" y="117"/>
                  <a:pt x="56" y="124"/>
                </a:cubicBezTo>
                <a:cubicBezTo>
                  <a:pt x="56" y="131"/>
                  <a:pt x="61" y="136"/>
                  <a:pt x="68" y="136"/>
                </a:cubicBezTo>
                <a:cubicBezTo>
                  <a:pt x="75" y="136"/>
                  <a:pt x="80" y="131"/>
                  <a:pt x="80" y="124"/>
                </a:cubicBezTo>
                <a:cubicBezTo>
                  <a:pt x="80" y="117"/>
                  <a:pt x="75" y="112"/>
                  <a:pt x="68" y="112"/>
                </a:cubicBezTo>
                <a:moveTo>
                  <a:pt x="68" y="128"/>
                </a:moveTo>
                <a:cubicBezTo>
                  <a:pt x="66" y="128"/>
                  <a:pt x="64" y="126"/>
                  <a:pt x="64" y="124"/>
                </a:cubicBezTo>
                <a:cubicBezTo>
                  <a:pt x="64" y="122"/>
                  <a:pt x="66" y="120"/>
                  <a:pt x="68" y="120"/>
                </a:cubicBezTo>
                <a:cubicBezTo>
                  <a:pt x="70" y="120"/>
                  <a:pt x="72" y="122"/>
                  <a:pt x="72" y="124"/>
                </a:cubicBezTo>
                <a:cubicBezTo>
                  <a:pt x="72" y="126"/>
                  <a:pt x="70" y="128"/>
                  <a:pt x="68" y="128"/>
                </a:cubicBezTo>
                <a:moveTo>
                  <a:pt x="116" y="96"/>
                </a:moveTo>
                <a:cubicBezTo>
                  <a:pt x="114" y="96"/>
                  <a:pt x="112" y="98"/>
                  <a:pt x="112" y="100"/>
                </a:cubicBezTo>
                <a:cubicBezTo>
                  <a:pt x="112" y="102"/>
                  <a:pt x="114" y="104"/>
                  <a:pt x="116" y="104"/>
                </a:cubicBezTo>
                <a:cubicBezTo>
                  <a:pt x="118" y="104"/>
                  <a:pt x="120" y="102"/>
                  <a:pt x="120" y="100"/>
                </a:cubicBezTo>
                <a:cubicBezTo>
                  <a:pt x="120" y="98"/>
                  <a:pt x="118" y="96"/>
                  <a:pt x="116" y="96"/>
                </a:cubicBezTo>
                <a:moveTo>
                  <a:pt x="40" y="88"/>
                </a:moveTo>
                <a:cubicBezTo>
                  <a:pt x="36" y="88"/>
                  <a:pt x="32" y="92"/>
                  <a:pt x="32" y="96"/>
                </a:cubicBezTo>
                <a:cubicBezTo>
                  <a:pt x="32" y="100"/>
                  <a:pt x="36" y="104"/>
                  <a:pt x="40" y="104"/>
                </a:cubicBezTo>
                <a:cubicBezTo>
                  <a:pt x="44" y="104"/>
                  <a:pt x="48" y="100"/>
                  <a:pt x="48" y="96"/>
                </a:cubicBezTo>
                <a:cubicBezTo>
                  <a:pt x="48" y="92"/>
                  <a:pt x="44" y="88"/>
                  <a:pt x="40" y="8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7" name="Freeform 424">
            <a:extLst>
              <a:ext uri="{FF2B5EF4-FFF2-40B4-BE49-F238E27FC236}">
                <a16:creationId xmlns:a16="http://schemas.microsoft.com/office/drawing/2014/main" id="{5091587C-ECFF-4686-A4CB-11C35FB5B222}"/>
              </a:ext>
            </a:extLst>
          </p:cNvPr>
          <p:cNvSpPr>
            <a:spLocks noEditPoints="1"/>
          </p:cNvSpPr>
          <p:nvPr/>
        </p:nvSpPr>
        <p:spPr bwMode="auto">
          <a:xfrm>
            <a:off x="-4608939" y="5667381"/>
            <a:ext cx="544513" cy="600075"/>
          </a:xfrm>
          <a:custGeom>
            <a:avLst/>
            <a:gdLst>
              <a:gd name="T0" fmla="*/ 120 w 160"/>
              <a:gd name="T1" fmla="*/ 148 h 176"/>
              <a:gd name="T2" fmla="*/ 128 w 160"/>
              <a:gd name="T3" fmla="*/ 148 h 176"/>
              <a:gd name="T4" fmla="*/ 44 w 160"/>
              <a:gd name="T5" fmla="*/ 136 h 176"/>
              <a:gd name="T6" fmla="*/ 44 w 160"/>
              <a:gd name="T7" fmla="*/ 144 h 176"/>
              <a:gd name="T8" fmla="*/ 44 w 160"/>
              <a:gd name="T9" fmla="*/ 136 h 176"/>
              <a:gd name="T10" fmla="*/ 112 w 160"/>
              <a:gd name="T11" fmla="*/ 24 h 176"/>
              <a:gd name="T12" fmla="*/ 128 w 160"/>
              <a:gd name="T13" fmla="*/ 16 h 176"/>
              <a:gd name="T14" fmla="*/ 120 w 160"/>
              <a:gd name="T15" fmla="*/ 0 h 176"/>
              <a:gd name="T16" fmla="*/ 32 w 160"/>
              <a:gd name="T17" fmla="*/ 8 h 176"/>
              <a:gd name="T18" fmla="*/ 40 w 160"/>
              <a:gd name="T19" fmla="*/ 24 h 176"/>
              <a:gd name="T20" fmla="*/ 48 w 160"/>
              <a:gd name="T21" fmla="*/ 48 h 176"/>
              <a:gd name="T22" fmla="*/ 40 w 160"/>
              <a:gd name="T23" fmla="*/ 176 h 176"/>
              <a:gd name="T24" fmla="*/ 160 w 160"/>
              <a:gd name="T25" fmla="*/ 136 h 176"/>
              <a:gd name="T26" fmla="*/ 40 w 160"/>
              <a:gd name="T27" fmla="*/ 16 h 176"/>
              <a:gd name="T28" fmla="*/ 120 w 160"/>
              <a:gd name="T29" fmla="*/ 8 h 176"/>
              <a:gd name="T30" fmla="*/ 112 w 160"/>
              <a:gd name="T31" fmla="*/ 16 h 176"/>
              <a:gd name="T32" fmla="*/ 40 w 160"/>
              <a:gd name="T33" fmla="*/ 16 h 176"/>
              <a:gd name="T34" fmla="*/ 104 w 160"/>
              <a:gd name="T35" fmla="*/ 36 h 176"/>
              <a:gd name="T36" fmla="*/ 56 w 160"/>
              <a:gd name="T37" fmla="*/ 48 h 176"/>
              <a:gd name="T38" fmla="*/ 56 w 160"/>
              <a:gd name="T39" fmla="*/ 24 h 176"/>
              <a:gd name="T40" fmla="*/ 120 w 160"/>
              <a:gd name="T41" fmla="*/ 168 h 176"/>
              <a:gd name="T42" fmla="*/ 8 w 160"/>
              <a:gd name="T43" fmla="*/ 136 h 176"/>
              <a:gd name="T44" fmla="*/ 55 w 160"/>
              <a:gd name="T45" fmla="*/ 55 h 176"/>
              <a:gd name="T46" fmla="*/ 83 w 160"/>
              <a:gd name="T47" fmla="*/ 50 h 176"/>
              <a:gd name="T48" fmla="*/ 104 w 160"/>
              <a:gd name="T49" fmla="*/ 48 h 176"/>
              <a:gd name="T50" fmla="*/ 152 w 160"/>
              <a:gd name="T51" fmla="*/ 136 h 176"/>
              <a:gd name="T52" fmla="*/ 116 w 160"/>
              <a:gd name="T53" fmla="*/ 120 h 176"/>
              <a:gd name="T54" fmla="*/ 116 w 160"/>
              <a:gd name="T55" fmla="*/ 128 h 176"/>
              <a:gd name="T56" fmla="*/ 116 w 160"/>
              <a:gd name="T57" fmla="*/ 120 h 176"/>
              <a:gd name="T58" fmla="*/ 40 w 160"/>
              <a:gd name="T59" fmla="*/ 108 h 176"/>
              <a:gd name="T60" fmla="*/ 64 w 160"/>
              <a:gd name="T61" fmla="*/ 108 h 176"/>
              <a:gd name="T62" fmla="*/ 52 w 160"/>
              <a:gd name="T63" fmla="*/ 112 h 176"/>
              <a:gd name="T64" fmla="*/ 52 w 160"/>
              <a:gd name="T65" fmla="*/ 104 h 176"/>
              <a:gd name="T66" fmla="*/ 52 w 160"/>
              <a:gd name="T67" fmla="*/ 112 h 176"/>
              <a:gd name="T68" fmla="*/ 88 w 160"/>
              <a:gd name="T69" fmla="*/ 96 h 176"/>
              <a:gd name="T70" fmla="*/ 104 w 160"/>
              <a:gd name="T71" fmla="*/ 96 h 176"/>
              <a:gd name="T72" fmla="*/ 80 w 160"/>
              <a:gd name="T73" fmla="*/ 128 h 176"/>
              <a:gd name="T74" fmla="*/ 80 w 160"/>
              <a:gd name="T75" fmla="*/ 144 h 176"/>
              <a:gd name="T76" fmla="*/ 80 w 160"/>
              <a:gd name="T77" fmla="*/ 12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0" h="176">
                <a:moveTo>
                  <a:pt x="124" y="144"/>
                </a:moveTo>
                <a:cubicBezTo>
                  <a:pt x="122" y="144"/>
                  <a:pt x="120" y="146"/>
                  <a:pt x="120" y="148"/>
                </a:cubicBezTo>
                <a:cubicBezTo>
                  <a:pt x="120" y="150"/>
                  <a:pt x="122" y="152"/>
                  <a:pt x="124" y="152"/>
                </a:cubicBezTo>
                <a:cubicBezTo>
                  <a:pt x="126" y="152"/>
                  <a:pt x="128" y="150"/>
                  <a:pt x="128" y="148"/>
                </a:cubicBezTo>
                <a:cubicBezTo>
                  <a:pt x="128" y="146"/>
                  <a:pt x="126" y="144"/>
                  <a:pt x="124" y="144"/>
                </a:cubicBezTo>
                <a:moveTo>
                  <a:pt x="44" y="136"/>
                </a:moveTo>
                <a:cubicBezTo>
                  <a:pt x="42" y="136"/>
                  <a:pt x="40" y="138"/>
                  <a:pt x="40" y="140"/>
                </a:cubicBezTo>
                <a:cubicBezTo>
                  <a:pt x="40" y="142"/>
                  <a:pt x="42" y="144"/>
                  <a:pt x="44" y="144"/>
                </a:cubicBezTo>
                <a:cubicBezTo>
                  <a:pt x="46" y="144"/>
                  <a:pt x="48" y="142"/>
                  <a:pt x="48" y="140"/>
                </a:cubicBezTo>
                <a:cubicBezTo>
                  <a:pt x="48" y="138"/>
                  <a:pt x="46" y="136"/>
                  <a:pt x="44" y="136"/>
                </a:cubicBezTo>
                <a:moveTo>
                  <a:pt x="112" y="48"/>
                </a:moveTo>
                <a:cubicBezTo>
                  <a:pt x="112" y="24"/>
                  <a:pt x="112" y="24"/>
                  <a:pt x="112" y="2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4" y="24"/>
                  <a:pt x="128" y="20"/>
                  <a:pt x="128" y="16"/>
                </a:cubicBezTo>
                <a:cubicBezTo>
                  <a:pt x="128" y="8"/>
                  <a:pt x="128" y="8"/>
                  <a:pt x="128" y="8"/>
                </a:cubicBezTo>
                <a:cubicBezTo>
                  <a:pt x="128" y="4"/>
                  <a:pt x="124" y="0"/>
                  <a:pt x="120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6" y="0"/>
                  <a:pt x="32" y="4"/>
                  <a:pt x="32" y="8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20"/>
                  <a:pt x="36" y="24"/>
                  <a:pt x="40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72"/>
                  <a:pt x="0" y="80"/>
                  <a:pt x="0" y="136"/>
                </a:cubicBezTo>
                <a:cubicBezTo>
                  <a:pt x="0" y="176"/>
                  <a:pt x="40" y="176"/>
                  <a:pt x="40" y="176"/>
                </a:cubicBezTo>
                <a:cubicBezTo>
                  <a:pt x="120" y="176"/>
                  <a:pt x="120" y="176"/>
                  <a:pt x="120" y="176"/>
                </a:cubicBezTo>
                <a:cubicBezTo>
                  <a:pt x="120" y="176"/>
                  <a:pt x="160" y="176"/>
                  <a:pt x="160" y="136"/>
                </a:cubicBezTo>
                <a:cubicBezTo>
                  <a:pt x="160" y="80"/>
                  <a:pt x="112" y="72"/>
                  <a:pt x="112" y="48"/>
                </a:cubicBezTo>
                <a:moveTo>
                  <a:pt x="40" y="16"/>
                </a:moveTo>
                <a:cubicBezTo>
                  <a:pt x="40" y="8"/>
                  <a:pt x="40" y="8"/>
                  <a:pt x="40" y="8"/>
                </a:cubicBezTo>
                <a:cubicBezTo>
                  <a:pt x="120" y="8"/>
                  <a:pt x="120" y="8"/>
                  <a:pt x="120" y="8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48" y="16"/>
                  <a:pt x="48" y="16"/>
                  <a:pt x="48" y="16"/>
                </a:cubicBezTo>
                <a:lnTo>
                  <a:pt x="40" y="16"/>
                </a:lnTo>
                <a:close/>
                <a:moveTo>
                  <a:pt x="104" y="24"/>
                </a:moveTo>
                <a:cubicBezTo>
                  <a:pt x="104" y="36"/>
                  <a:pt x="104" y="36"/>
                  <a:pt x="104" y="36"/>
                </a:cubicBezTo>
                <a:cubicBezTo>
                  <a:pt x="97" y="37"/>
                  <a:pt x="88" y="39"/>
                  <a:pt x="79" y="44"/>
                </a:cubicBezTo>
                <a:cubicBezTo>
                  <a:pt x="71" y="48"/>
                  <a:pt x="63" y="49"/>
                  <a:pt x="56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6" y="24"/>
                  <a:pt x="56" y="24"/>
                  <a:pt x="56" y="24"/>
                </a:cubicBezTo>
                <a:lnTo>
                  <a:pt x="104" y="24"/>
                </a:lnTo>
                <a:close/>
                <a:moveTo>
                  <a:pt x="120" y="168"/>
                </a:moveTo>
                <a:cubicBezTo>
                  <a:pt x="40" y="168"/>
                  <a:pt x="40" y="168"/>
                  <a:pt x="40" y="168"/>
                </a:cubicBezTo>
                <a:cubicBezTo>
                  <a:pt x="39" y="168"/>
                  <a:pt x="8" y="168"/>
                  <a:pt x="8" y="136"/>
                </a:cubicBezTo>
                <a:cubicBezTo>
                  <a:pt x="8" y="106"/>
                  <a:pt x="23" y="91"/>
                  <a:pt x="37" y="79"/>
                </a:cubicBezTo>
                <a:cubicBezTo>
                  <a:pt x="45" y="72"/>
                  <a:pt x="52" y="65"/>
                  <a:pt x="55" y="55"/>
                </a:cubicBezTo>
                <a:cubicBezTo>
                  <a:pt x="57" y="56"/>
                  <a:pt x="59" y="56"/>
                  <a:pt x="61" y="56"/>
                </a:cubicBezTo>
                <a:cubicBezTo>
                  <a:pt x="68" y="56"/>
                  <a:pt x="75" y="54"/>
                  <a:pt x="83" y="50"/>
                </a:cubicBezTo>
                <a:cubicBezTo>
                  <a:pt x="91" y="46"/>
                  <a:pt x="98" y="44"/>
                  <a:pt x="104" y="44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04" y="61"/>
                  <a:pt x="113" y="70"/>
                  <a:pt x="123" y="79"/>
                </a:cubicBezTo>
                <a:cubicBezTo>
                  <a:pt x="137" y="91"/>
                  <a:pt x="152" y="106"/>
                  <a:pt x="152" y="136"/>
                </a:cubicBezTo>
                <a:cubicBezTo>
                  <a:pt x="152" y="167"/>
                  <a:pt x="123" y="168"/>
                  <a:pt x="120" y="168"/>
                </a:cubicBezTo>
                <a:moveTo>
                  <a:pt x="116" y="120"/>
                </a:moveTo>
                <a:cubicBezTo>
                  <a:pt x="114" y="120"/>
                  <a:pt x="112" y="122"/>
                  <a:pt x="112" y="124"/>
                </a:cubicBezTo>
                <a:cubicBezTo>
                  <a:pt x="112" y="126"/>
                  <a:pt x="114" y="128"/>
                  <a:pt x="116" y="128"/>
                </a:cubicBezTo>
                <a:cubicBezTo>
                  <a:pt x="118" y="128"/>
                  <a:pt x="120" y="126"/>
                  <a:pt x="120" y="124"/>
                </a:cubicBezTo>
                <a:cubicBezTo>
                  <a:pt x="120" y="122"/>
                  <a:pt x="118" y="120"/>
                  <a:pt x="116" y="120"/>
                </a:cubicBezTo>
                <a:moveTo>
                  <a:pt x="52" y="96"/>
                </a:moveTo>
                <a:cubicBezTo>
                  <a:pt x="45" y="96"/>
                  <a:pt x="40" y="101"/>
                  <a:pt x="40" y="108"/>
                </a:cubicBezTo>
                <a:cubicBezTo>
                  <a:pt x="40" y="115"/>
                  <a:pt x="45" y="120"/>
                  <a:pt x="52" y="120"/>
                </a:cubicBezTo>
                <a:cubicBezTo>
                  <a:pt x="59" y="120"/>
                  <a:pt x="64" y="115"/>
                  <a:pt x="64" y="108"/>
                </a:cubicBezTo>
                <a:cubicBezTo>
                  <a:pt x="64" y="101"/>
                  <a:pt x="59" y="96"/>
                  <a:pt x="52" y="96"/>
                </a:cubicBezTo>
                <a:moveTo>
                  <a:pt x="52" y="112"/>
                </a:moveTo>
                <a:cubicBezTo>
                  <a:pt x="50" y="112"/>
                  <a:pt x="48" y="110"/>
                  <a:pt x="48" y="108"/>
                </a:cubicBezTo>
                <a:cubicBezTo>
                  <a:pt x="48" y="106"/>
                  <a:pt x="50" y="104"/>
                  <a:pt x="52" y="104"/>
                </a:cubicBezTo>
                <a:cubicBezTo>
                  <a:pt x="54" y="104"/>
                  <a:pt x="56" y="106"/>
                  <a:pt x="56" y="108"/>
                </a:cubicBezTo>
                <a:cubicBezTo>
                  <a:pt x="56" y="110"/>
                  <a:pt x="54" y="112"/>
                  <a:pt x="52" y="112"/>
                </a:cubicBezTo>
                <a:moveTo>
                  <a:pt x="96" y="88"/>
                </a:moveTo>
                <a:cubicBezTo>
                  <a:pt x="92" y="88"/>
                  <a:pt x="88" y="92"/>
                  <a:pt x="88" y="96"/>
                </a:cubicBezTo>
                <a:cubicBezTo>
                  <a:pt x="88" y="100"/>
                  <a:pt x="92" y="104"/>
                  <a:pt x="96" y="104"/>
                </a:cubicBezTo>
                <a:cubicBezTo>
                  <a:pt x="100" y="104"/>
                  <a:pt x="104" y="100"/>
                  <a:pt x="104" y="96"/>
                </a:cubicBezTo>
                <a:cubicBezTo>
                  <a:pt x="104" y="92"/>
                  <a:pt x="100" y="88"/>
                  <a:pt x="96" y="88"/>
                </a:cubicBezTo>
                <a:moveTo>
                  <a:pt x="80" y="128"/>
                </a:moveTo>
                <a:cubicBezTo>
                  <a:pt x="76" y="128"/>
                  <a:pt x="72" y="132"/>
                  <a:pt x="72" y="136"/>
                </a:cubicBezTo>
                <a:cubicBezTo>
                  <a:pt x="72" y="140"/>
                  <a:pt x="76" y="144"/>
                  <a:pt x="80" y="144"/>
                </a:cubicBezTo>
                <a:cubicBezTo>
                  <a:pt x="84" y="144"/>
                  <a:pt x="88" y="140"/>
                  <a:pt x="88" y="136"/>
                </a:cubicBezTo>
                <a:cubicBezTo>
                  <a:pt x="88" y="132"/>
                  <a:pt x="84" y="128"/>
                  <a:pt x="80" y="12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8" name="Freeform 425">
            <a:extLst>
              <a:ext uri="{FF2B5EF4-FFF2-40B4-BE49-F238E27FC236}">
                <a16:creationId xmlns:a16="http://schemas.microsoft.com/office/drawing/2014/main" id="{3C303E01-3407-4416-B88C-94E7F3FFB951}"/>
              </a:ext>
            </a:extLst>
          </p:cNvPr>
          <p:cNvSpPr>
            <a:spLocks noEditPoints="1"/>
          </p:cNvSpPr>
          <p:nvPr/>
        </p:nvSpPr>
        <p:spPr bwMode="auto">
          <a:xfrm>
            <a:off x="-3437364" y="5667381"/>
            <a:ext cx="492125" cy="600075"/>
          </a:xfrm>
          <a:custGeom>
            <a:avLst/>
            <a:gdLst>
              <a:gd name="T0" fmla="*/ 0 w 144"/>
              <a:gd name="T1" fmla="*/ 8 h 176"/>
              <a:gd name="T2" fmla="*/ 136 w 144"/>
              <a:gd name="T3" fmla="*/ 176 h 176"/>
              <a:gd name="T4" fmla="*/ 136 w 144"/>
              <a:gd name="T5" fmla="*/ 0 h 176"/>
              <a:gd name="T6" fmla="*/ 128 w 144"/>
              <a:gd name="T7" fmla="*/ 152 h 176"/>
              <a:gd name="T8" fmla="*/ 120 w 144"/>
              <a:gd name="T9" fmla="*/ 168 h 176"/>
              <a:gd name="T10" fmla="*/ 108 w 144"/>
              <a:gd name="T11" fmla="*/ 148 h 176"/>
              <a:gd name="T12" fmla="*/ 96 w 144"/>
              <a:gd name="T13" fmla="*/ 168 h 176"/>
              <a:gd name="T14" fmla="*/ 88 w 144"/>
              <a:gd name="T15" fmla="*/ 148 h 176"/>
              <a:gd name="T16" fmla="*/ 72 w 144"/>
              <a:gd name="T17" fmla="*/ 148 h 176"/>
              <a:gd name="T18" fmla="*/ 64 w 144"/>
              <a:gd name="T19" fmla="*/ 168 h 176"/>
              <a:gd name="T20" fmla="*/ 52 w 144"/>
              <a:gd name="T21" fmla="*/ 148 h 176"/>
              <a:gd name="T22" fmla="*/ 40 w 144"/>
              <a:gd name="T23" fmla="*/ 168 h 176"/>
              <a:gd name="T24" fmla="*/ 32 w 144"/>
              <a:gd name="T25" fmla="*/ 148 h 176"/>
              <a:gd name="T26" fmla="*/ 24 w 144"/>
              <a:gd name="T27" fmla="*/ 152 h 176"/>
              <a:gd name="T28" fmla="*/ 16 w 144"/>
              <a:gd name="T29" fmla="*/ 168 h 176"/>
              <a:gd name="T30" fmla="*/ 136 w 144"/>
              <a:gd name="T31" fmla="*/ 136 h 176"/>
              <a:gd name="T32" fmla="*/ 128 w 144"/>
              <a:gd name="T33" fmla="*/ 128 h 176"/>
              <a:gd name="T34" fmla="*/ 120 w 144"/>
              <a:gd name="T35" fmla="*/ 108 h 176"/>
              <a:gd name="T36" fmla="*/ 112 w 144"/>
              <a:gd name="T37" fmla="*/ 108 h 176"/>
              <a:gd name="T38" fmla="*/ 104 w 144"/>
              <a:gd name="T39" fmla="*/ 128 h 176"/>
              <a:gd name="T40" fmla="*/ 84 w 144"/>
              <a:gd name="T41" fmla="*/ 108 h 176"/>
              <a:gd name="T42" fmla="*/ 72 w 144"/>
              <a:gd name="T43" fmla="*/ 128 h 176"/>
              <a:gd name="T44" fmla="*/ 64 w 144"/>
              <a:gd name="T45" fmla="*/ 112 h 176"/>
              <a:gd name="T46" fmla="*/ 56 w 144"/>
              <a:gd name="T47" fmla="*/ 108 h 176"/>
              <a:gd name="T48" fmla="*/ 48 w 144"/>
              <a:gd name="T49" fmla="*/ 128 h 176"/>
              <a:gd name="T50" fmla="*/ 36 w 144"/>
              <a:gd name="T51" fmla="*/ 108 h 176"/>
              <a:gd name="T52" fmla="*/ 8 w 144"/>
              <a:gd name="T53" fmla="*/ 128 h 176"/>
              <a:gd name="T54" fmla="*/ 136 w 144"/>
              <a:gd name="T55" fmla="*/ 128 h 176"/>
              <a:gd name="T56" fmla="*/ 128 w 144"/>
              <a:gd name="T57" fmla="*/ 64 h 176"/>
              <a:gd name="T58" fmla="*/ 120 w 144"/>
              <a:gd name="T59" fmla="*/ 84 h 176"/>
              <a:gd name="T60" fmla="*/ 108 w 144"/>
              <a:gd name="T61" fmla="*/ 56 h 176"/>
              <a:gd name="T62" fmla="*/ 96 w 144"/>
              <a:gd name="T63" fmla="*/ 84 h 176"/>
              <a:gd name="T64" fmla="*/ 88 w 144"/>
              <a:gd name="T65" fmla="*/ 64 h 176"/>
              <a:gd name="T66" fmla="*/ 80 w 144"/>
              <a:gd name="T67" fmla="*/ 60 h 176"/>
              <a:gd name="T68" fmla="*/ 72 w 144"/>
              <a:gd name="T69" fmla="*/ 84 h 176"/>
              <a:gd name="T70" fmla="*/ 52 w 144"/>
              <a:gd name="T71" fmla="*/ 60 h 176"/>
              <a:gd name="T72" fmla="*/ 40 w 144"/>
              <a:gd name="T73" fmla="*/ 84 h 176"/>
              <a:gd name="T74" fmla="*/ 32 w 144"/>
              <a:gd name="T75" fmla="*/ 64 h 176"/>
              <a:gd name="T76" fmla="*/ 24 w 144"/>
              <a:gd name="T77" fmla="*/ 60 h 176"/>
              <a:gd name="T78" fmla="*/ 16 w 144"/>
              <a:gd name="T79" fmla="*/ 84 h 176"/>
              <a:gd name="T80" fmla="*/ 136 w 144"/>
              <a:gd name="T81" fmla="*/ 48 h 176"/>
              <a:gd name="T82" fmla="*/ 128 w 144"/>
              <a:gd name="T83" fmla="*/ 40 h 176"/>
              <a:gd name="T84" fmla="*/ 120 w 144"/>
              <a:gd name="T85" fmla="*/ 24 h 176"/>
              <a:gd name="T86" fmla="*/ 112 w 144"/>
              <a:gd name="T87" fmla="*/ 24 h 176"/>
              <a:gd name="T88" fmla="*/ 104 w 144"/>
              <a:gd name="T89" fmla="*/ 40 h 176"/>
              <a:gd name="T90" fmla="*/ 92 w 144"/>
              <a:gd name="T91" fmla="*/ 16 h 176"/>
              <a:gd name="T92" fmla="*/ 80 w 144"/>
              <a:gd name="T93" fmla="*/ 40 h 176"/>
              <a:gd name="T94" fmla="*/ 72 w 144"/>
              <a:gd name="T95" fmla="*/ 24 h 176"/>
              <a:gd name="T96" fmla="*/ 64 w 144"/>
              <a:gd name="T97" fmla="*/ 20 h 176"/>
              <a:gd name="T98" fmla="*/ 56 w 144"/>
              <a:gd name="T99" fmla="*/ 40 h 176"/>
              <a:gd name="T100" fmla="*/ 36 w 144"/>
              <a:gd name="T101" fmla="*/ 20 h 176"/>
              <a:gd name="T102" fmla="*/ 24 w 144"/>
              <a:gd name="T103" fmla="*/ 40 h 176"/>
              <a:gd name="T104" fmla="*/ 16 w 144"/>
              <a:gd name="T105" fmla="*/ 20 h 176"/>
              <a:gd name="T106" fmla="*/ 8 w 144"/>
              <a:gd name="T107" fmla="*/ 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4" h="176">
                <a:moveTo>
                  <a:pt x="136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172"/>
                  <a:pt x="4" y="176"/>
                  <a:pt x="8" y="176"/>
                </a:cubicBezTo>
                <a:cubicBezTo>
                  <a:pt x="136" y="176"/>
                  <a:pt x="136" y="176"/>
                  <a:pt x="136" y="176"/>
                </a:cubicBezTo>
                <a:cubicBezTo>
                  <a:pt x="140" y="176"/>
                  <a:pt x="144" y="172"/>
                  <a:pt x="144" y="168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4"/>
                  <a:pt x="140" y="0"/>
                  <a:pt x="136" y="0"/>
                </a:cubicBezTo>
                <a:moveTo>
                  <a:pt x="136" y="168"/>
                </a:moveTo>
                <a:cubicBezTo>
                  <a:pt x="128" y="168"/>
                  <a:pt x="128" y="168"/>
                  <a:pt x="128" y="168"/>
                </a:cubicBezTo>
                <a:cubicBezTo>
                  <a:pt x="128" y="152"/>
                  <a:pt x="128" y="152"/>
                  <a:pt x="128" y="152"/>
                </a:cubicBezTo>
                <a:cubicBezTo>
                  <a:pt x="128" y="150"/>
                  <a:pt x="126" y="148"/>
                  <a:pt x="124" y="148"/>
                </a:cubicBezTo>
                <a:cubicBezTo>
                  <a:pt x="122" y="148"/>
                  <a:pt x="120" y="150"/>
                  <a:pt x="120" y="152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12" y="168"/>
                  <a:pt x="112" y="168"/>
                  <a:pt x="112" y="168"/>
                </a:cubicBezTo>
                <a:cubicBezTo>
                  <a:pt x="112" y="152"/>
                  <a:pt x="112" y="152"/>
                  <a:pt x="112" y="152"/>
                </a:cubicBezTo>
                <a:cubicBezTo>
                  <a:pt x="112" y="150"/>
                  <a:pt x="110" y="148"/>
                  <a:pt x="108" y="148"/>
                </a:cubicBezTo>
                <a:cubicBezTo>
                  <a:pt x="106" y="148"/>
                  <a:pt x="104" y="150"/>
                  <a:pt x="104" y="152"/>
                </a:cubicBezTo>
                <a:cubicBezTo>
                  <a:pt x="104" y="168"/>
                  <a:pt x="104" y="168"/>
                  <a:pt x="104" y="168"/>
                </a:cubicBezTo>
                <a:cubicBezTo>
                  <a:pt x="96" y="168"/>
                  <a:pt x="96" y="168"/>
                  <a:pt x="96" y="168"/>
                </a:cubicBezTo>
                <a:cubicBezTo>
                  <a:pt x="96" y="148"/>
                  <a:pt x="96" y="148"/>
                  <a:pt x="96" y="148"/>
                </a:cubicBezTo>
                <a:cubicBezTo>
                  <a:pt x="96" y="146"/>
                  <a:pt x="94" y="144"/>
                  <a:pt x="92" y="144"/>
                </a:cubicBezTo>
                <a:cubicBezTo>
                  <a:pt x="90" y="144"/>
                  <a:pt x="88" y="146"/>
                  <a:pt x="88" y="148"/>
                </a:cubicBezTo>
                <a:cubicBezTo>
                  <a:pt x="88" y="168"/>
                  <a:pt x="88" y="168"/>
                  <a:pt x="88" y="168"/>
                </a:cubicBezTo>
                <a:cubicBezTo>
                  <a:pt x="72" y="168"/>
                  <a:pt x="72" y="168"/>
                  <a:pt x="72" y="168"/>
                </a:cubicBezTo>
                <a:cubicBezTo>
                  <a:pt x="72" y="148"/>
                  <a:pt x="72" y="148"/>
                  <a:pt x="72" y="148"/>
                </a:cubicBezTo>
                <a:cubicBezTo>
                  <a:pt x="72" y="146"/>
                  <a:pt x="70" y="144"/>
                  <a:pt x="68" y="144"/>
                </a:cubicBezTo>
                <a:cubicBezTo>
                  <a:pt x="66" y="144"/>
                  <a:pt x="64" y="146"/>
                  <a:pt x="64" y="148"/>
                </a:cubicBezTo>
                <a:cubicBezTo>
                  <a:pt x="64" y="168"/>
                  <a:pt x="64" y="168"/>
                  <a:pt x="64" y="168"/>
                </a:cubicBezTo>
                <a:cubicBezTo>
                  <a:pt x="56" y="168"/>
                  <a:pt x="56" y="168"/>
                  <a:pt x="56" y="168"/>
                </a:cubicBezTo>
                <a:cubicBezTo>
                  <a:pt x="56" y="152"/>
                  <a:pt x="56" y="152"/>
                  <a:pt x="56" y="152"/>
                </a:cubicBezTo>
                <a:cubicBezTo>
                  <a:pt x="56" y="150"/>
                  <a:pt x="54" y="148"/>
                  <a:pt x="52" y="148"/>
                </a:cubicBezTo>
                <a:cubicBezTo>
                  <a:pt x="50" y="148"/>
                  <a:pt x="48" y="150"/>
                  <a:pt x="48" y="152"/>
                </a:cubicBezTo>
                <a:cubicBezTo>
                  <a:pt x="48" y="168"/>
                  <a:pt x="48" y="168"/>
                  <a:pt x="48" y="168"/>
                </a:cubicBezTo>
                <a:cubicBezTo>
                  <a:pt x="40" y="168"/>
                  <a:pt x="40" y="168"/>
                  <a:pt x="40" y="168"/>
                </a:cubicBezTo>
                <a:cubicBezTo>
                  <a:pt x="40" y="148"/>
                  <a:pt x="40" y="148"/>
                  <a:pt x="40" y="148"/>
                </a:cubicBezTo>
                <a:cubicBezTo>
                  <a:pt x="40" y="146"/>
                  <a:pt x="38" y="144"/>
                  <a:pt x="36" y="144"/>
                </a:cubicBezTo>
                <a:cubicBezTo>
                  <a:pt x="34" y="144"/>
                  <a:pt x="32" y="146"/>
                  <a:pt x="32" y="148"/>
                </a:cubicBezTo>
                <a:cubicBezTo>
                  <a:pt x="32" y="168"/>
                  <a:pt x="32" y="168"/>
                  <a:pt x="32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4" y="152"/>
                  <a:pt x="24" y="152"/>
                  <a:pt x="24" y="152"/>
                </a:cubicBezTo>
                <a:cubicBezTo>
                  <a:pt x="24" y="150"/>
                  <a:pt x="22" y="148"/>
                  <a:pt x="20" y="148"/>
                </a:cubicBezTo>
                <a:cubicBezTo>
                  <a:pt x="18" y="148"/>
                  <a:pt x="16" y="150"/>
                  <a:pt x="16" y="152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8" y="168"/>
                  <a:pt x="8" y="168"/>
                  <a:pt x="8" y="168"/>
                </a:cubicBezTo>
                <a:cubicBezTo>
                  <a:pt x="8" y="136"/>
                  <a:pt x="8" y="136"/>
                  <a:pt x="8" y="136"/>
                </a:cubicBezTo>
                <a:cubicBezTo>
                  <a:pt x="136" y="136"/>
                  <a:pt x="136" y="136"/>
                  <a:pt x="136" y="136"/>
                </a:cubicBezTo>
                <a:lnTo>
                  <a:pt x="136" y="168"/>
                </a:lnTo>
                <a:close/>
                <a:moveTo>
                  <a:pt x="136" y="128"/>
                </a:moveTo>
                <a:cubicBezTo>
                  <a:pt x="128" y="128"/>
                  <a:pt x="128" y="128"/>
                  <a:pt x="128" y="128"/>
                </a:cubicBezTo>
                <a:cubicBezTo>
                  <a:pt x="128" y="108"/>
                  <a:pt x="128" y="108"/>
                  <a:pt x="128" y="108"/>
                </a:cubicBezTo>
                <a:cubicBezTo>
                  <a:pt x="128" y="106"/>
                  <a:pt x="126" y="104"/>
                  <a:pt x="124" y="104"/>
                </a:cubicBezTo>
                <a:cubicBezTo>
                  <a:pt x="122" y="104"/>
                  <a:pt x="120" y="106"/>
                  <a:pt x="120" y="108"/>
                </a:cubicBezTo>
                <a:cubicBezTo>
                  <a:pt x="120" y="128"/>
                  <a:pt x="120" y="128"/>
                  <a:pt x="120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12" y="108"/>
                  <a:pt x="112" y="108"/>
                  <a:pt x="112" y="108"/>
                </a:cubicBezTo>
                <a:cubicBezTo>
                  <a:pt x="112" y="106"/>
                  <a:pt x="110" y="104"/>
                  <a:pt x="108" y="104"/>
                </a:cubicBezTo>
                <a:cubicBezTo>
                  <a:pt x="106" y="104"/>
                  <a:pt x="104" y="106"/>
                  <a:pt x="104" y="108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88" y="128"/>
                  <a:pt x="88" y="128"/>
                  <a:pt x="88" y="128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88" y="110"/>
                  <a:pt x="86" y="108"/>
                  <a:pt x="84" y="108"/>
                </a:cubicBezTo>
                <a:cubicBezTo>
                  <a:pt x="82" y="108"/>
                  <a:pt x="80" y="110"/>
                  <a:pt x="80" y="112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2" y="110"/>
                  <a:pt x="70" y="108"/>
                  <a:pt x="68" y="108"/>
                </a:cubicBezTo>
                <a:cubicBezTo>
                  <a:pt x="66" y="108"/>
                  <a:pt x="64" y="110"/>
                  <a:pt x="64" y="112"/>
                </a:cubicBezTo>
                <a:cubicBezTo>
                  <a:pt x="64" y="128"/>
                  <a:pt x="64" y="128"/>
                  <a:pt x="64" y="128"/>
                </a:cubicBezTo>
                <a:cubicBezTo>
                  <a:pt x="56" y="128"/>
                  <a:pt x="56" y="128"/>
                  <a:pt x="56" y="128"/>
                </a:cubicBezTo>
                <a:cubicBezTo>
                  <a:pt x="56" y="108"/>
                  <a:pt x="56" y="108"/>
                  <a:pt x="56" y="108"/>
                </a:cubicBezTo>
                <a:cubicBezTo>
                  <a:pt x="56" y="106"/>
                  <a:pt x="54" y="104"/>
                  <a:pt x="52" y="104"/>
                </a:cubicBezTo>
                <a:cubicBezTo>
                  <a:pt x="50" y="104"/>
                  <a:pt x="48" y="106"/>
                  <a:pt x="48" y="10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0" y="128"/>
                  <a:pt x="40" y="128"/>
                  <a:pt x="40" y="128"/>
                </a:cubicBezTo>
                <a:cubicBezTo>
                  <a:pt x="40" y="112"/>
                  <a:pt x="40" y="112"/>
                  <a:pt x="40" y="112"/>
                </a:cubicBezTo>
                <a:cubicBezTo>
                  <a:pt x="40" y="110"/>
                  <a:pt x="38" y="108"/>
                  <a:pt x="36" y="108"/>
                </a:cubicBezTo>
                <a:cubicBezTo>
                  <a:pt x="34" y="108"/>
                  <a:pt x="32" y="110"/>
                  <a:pt x="32" y="112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8" y="128"/>
                  <a:pt x="8" y="128"/>
                  <a:pt x="8" y="128"/>
                </a:cubicBezTo>
                <a:cubicBezTo>
                  <a:pt x="8" y="92"/>
                  <a:pt x="8" y="92"/>
                  <a:pt x="8" y="92"/>
                </a:cubicBezTo>
                <a:cubicBezTo>
                  <a:pt x="136" y="92"/>
                  <a:pt x="136" y="92"/>
                  <a:pt x="136" y="92"/>
                </a:cubicBezTo>
                <a:lnTo>
                  <a:pt x="136" y="128"/>
                </a:lnTo>
                <a:close/>
                <a:moveTo>
                  <a:pt x="136" y="84"/>
                </a:moveTo>
                <a:cubicBezTo>
                  <a:pt x="128" y="84"/>
                  <a:pt x="128" y="84"/>
                  <a:pt x="128" y="84"/>
                </a:cubicBezTo>
                <a:cubicBezTo>
                  <a:pt x="128" y="64"/>
                  <a:pt x="128" y="64"/>
                  <a:pt x="128" y="64"/>
                </a:cubicBezTo>
                <a:cubicBezTo>
                  <a:pt x="128" y="62"/>
                  <a:pt x="126" y="60"/>
                  <a:pt x="124" y="60"/>
                </a:cubicBezTo>
                <a:cubicBezTo>
                  <a:pt x="122" y="60"/>
                  <a:pt x="120" y="62"/>
                  <a:pt x="120" y="64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112" y="84"/>
                  <a:pt x="112" y="84"/>
                  <a:pt x="112" y="84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12" y="58"/>
                  <a:pt x="110" y="56"/>
                  <a:pt x="108" y="56"/>
                </a:cubicBezTo>
                <a:cubicBezTo>
                  <a:pt x="106" y="56"/>
                  <a:pt x="104" y="58"/>
                  <a:pt x="104" y="60"/>
                </a:cubicBezTo>
                <a:cubicBezTo>
                  <a:pt x="104" y="84"/>
                  <a:pt x="104" y="84"/>
                  <a:pt x="104" y="84"/>
                </a:cubicBezTo>
                <a:cubicBezTo>
                  <a:pt x="96" y="84"/>
                  <a:pt x="96" y="84"/>
                  <a:pt x="96" y="84"/>
                </a:cubicBezTo>
                <a:cubicBezTo>
                  <a:pt x="96" y="64"/>
                  <a:pt x="96" y="64"/>
                  <a:pt x="96" y="64"/>
                </a:cubicBezTo>
                <a:cubicBezTo>
                  <a:pt x="96" y="62"/>
                  <a:pt x="94" y="60"/>
                  <a:pt x="92" y="60"/>
                </a:cubicBezTo>
                <a:cubicBezTo>
                  <a:pt x="90" y="60"/>
                  <a:pt x="88" y="62"/>
                  <a:pt x="88" y="64"/>
                </a:cubicBezTo>
                <a:cubicBezTo>
                  <a:pt x="88" y="84"/>
                  <a:pt x="88" y="84"/>
                  <a:pt x="88" y="84"/>
                </a:cubicBezTo>
                <a:cubicBezTo>
                  <a:pt x="80" y="84"/>
                  <a:pt x="80" y="84"/>
                  <a:pt x="80" y="84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58"/>
                  <a:pt x="78" y="56"/>
                  <a:pt x="76" y="56"/>
                </a:cubicBezTo>
                <a:cubicBezTo>
                  <a:pt x="74" y="56"/>
                  <a:pt x="72" y="58"/>
                  <a:pt x="72" y="60"/>
                </a:cubicBezTo>
                <a:cubicBezTo>
                  <a:pt x="72" y="84"/>
                  <a:pt x="72" y="84"/>
                  <a:pt x="72" y="84"/>
                </a:cubicBezTo>
                <a:cubicBezTo>
                  <a:pt x="56" y="84"/>
                  <a:pt x="56" y="84"/>
                  <a:pt x="56" y="84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62"/>
                  <a:pt x="54" y="60"/>
                  <a:pt x="52" y="60"/>
                </a:cubicBezTo>
                <a:cubicBezTo>
                  <a:pt x="50" y="60"/>
                  <a:pt x="48" y="62"/>
                  <a:pt x="48" y="64"/>
                </a:cubicBezTo>
                <a:cubicBezTo>
                  <a:pt x="48" y="84"/>
                  <a:pt x="48" y="84"/>
                  <a:pt x="48" y="84"/>
                </a:cubicBezTo>
                <a:cubicBezTo>
                  <a:pt x="40" y="84"/>
                  <a:pt x="40" y="84"/>
                  <a:pt x="40" y="8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62"/>
                  <a:pt x="38" y="60"/>
                  <a:pt x="36" y="60"/>
                </a:cubicBezTo>
                <a:cubicBezTo>
                  <a:pt x="34" y="60"/>
                  <a:pt x="32" y="62"/>
                  <a:pt x="32" y="64"/>
                </a:cubicBezTo>
                <a:cubicBezTo>
                  <a:pt x="32" y="84"/>
                  <a:pt x="32" y="84"/>
                  <a:pt x="32" y="84"/>
                </a:cubicBezTo>
                <a:cubicBezTo>
                  <a:pt x="24" y="84"/>
                  <a:pt x="24" y="84"/>
                  <a:pt x="24" y="84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58"/>
                  <a:pt x="22" y="56"/>
                  <a:pt x="20" y="56"/>
                </a:cubicBezTo>
                <a:cubicBezTo>
                  <a:pt x="18" y="56"/>
                  <a:pt x="16" y="58"/>
                  <a:pt x="16" y="60"/>
                </a:cubicBezTo>
                <a:cubicBezTo>
                  <a:pt x="16" y="84"/>
                  <a:pt x="16" y="84"/>
                  <a:pt x="16" y="84"/>
                </a:cubicBezTo>
                <a:cubicBezTo>
                  <a:pt x="8" y="84"/>
                  <a:pt x="8" y="84"/>
                  <a:pt x="8" y="84"/>
                </a:cubicBezTo>
                <a:cubicBezTo>
                  <a:pt x="8" y="48"/>
                  <a:pt x="8" y="48"/>
                  <a:pt x="8" y="48"/>
                </a:cubicBezTo>
                <a:cubicBezTo>
                  <a:pt x="136" y="48"/>
                  <a:pt x="136" y="48"/>
                  <a:pt x="136" y="48"/>
                </a:cubicBezTo>
                <a:lnTo>
                  <a:pt x="136" y="84"/>
                </a:lnTo>
                <a:close/>
                <a:moveTo>
                  <a:pt x="136" y="40"/>
                </a:moveTo>
                <a:cubicBezTo>
                  <a:pt x="128" y="40"/>
                  <a:pt x="128" y="40"/>
                  <a:pt x="128" y="40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128" y="22"/>
                  <a:pt x="126" y="20"/>
                  <a:pt x="124" y="20"/>
                </a:cubicBezTo>
                <a:cubicBezTo>
                  <a:pt x="122" y="20"/>
                  <a:pt x="120" y="22"/>
                  <a:pt x="120" y="24"/>
                </a:cubicBezTo>
                <a:cubicBezTo>
                  <a:pt x="120" y="40"/>
                  <a:pt x="120" y="40"/>
                  <a:pt x="120" y="40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12" y="22"/>
                  <a:pt x="110" y="20"/>
                  <a:pt x="108" y="20"/>
                </a:cubicBezTo>
                <a:cubicBezTo>
                  <a:pt x="106" y="20"/>
                  <a:pt x="104" y="22"/>
                  <a:pt x="104" y="24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96" y="40"/>
                  <a:pt x="96" y="40"/>
                  <a:pt x="96" y="40"/>
                </a:cubicBezTo>
                <a:cubicBezTo>
                  <a:pt x="96" y="20"/>
                  <a:pt x="96" y="20"/>
                  <a:pt x="96" y="20"/>
                </a:cubicBezTo>
                <a:cubicBezTo>
                  <a:pt x="96" y="18"/>
                  <a:pt x="94" y="16"/>
                  <a:pt x="92" y="16"/>
                </a:cubicBezTo>
                <a:cubicBezTo>
                  <a:pt x="90" y="16"/>
                  <a:pt x="88" y="18"/>
                  <a:pt x="88" y="20"/>
                </a:cubicBezTo>
                <a:cubicBezTo>
                  <a:pt x="88" y="40"/>
                  <a:pt x="88" y="40"/>
                  <a:pt x="88" y="40"/>
                </a:cubicBezTo>
                <a:cubicBezTo>
                  <a:pt x="80" y="40"/>
                  <a:pt x="80" y="40"/>
                  <a:pt x="80" y="40"/>
                </a:cubicBezTo>
                <a:cubicBezTo>
                  <a:pt x="80" y="24"/>
                  <a:pt x="80" y="24"/>
                  <a:pt x="80" y="24"/>
                </a:cubicBezTo>
                <a:cubicBezTo>
                  <a:pt x="80" y="22"/>
                  <a:pt x="78" y="20"/>
                  <a:pt x="76" y="20"/>
                </a:cubicBezTo>
                <a:cubicBezTo>
                  <a:pt x="74" y="20"/>
                  <a:pt x="72" y="22"/>
                  <a:pt x="72" y="24"/>
                </a:cubicBezTo>
                <a:cubicBezTo>
                  <a:pt x="72" y="40"/>
                  <a:pt x="72" y="40"/>
                  <a:pt x="72" y="40"/>
                </a:cubicBezTo>
                <a:cubicBezTo>
                  <a:pt x="64" y="40"/>
                  <a:pt x="64" y="40"/>
                  <a:pt x="64" y="40"/>
                </a:cubicBezTo>
                <a:cubicBezTo>
                  <a:pt x="64" y="20"/>
                  <a:pt x="64" y="20"/>
                  <a:pt x="64" y="20"/>
                </a:cubicBezTo>
                <a:cubicBezTo>
                  <a:pt x="64" y="18"/>
                  <a:pt x="62" y="16"/>
                  <a:pt x="60" y="16"/>
                </a:cubicBezTo>
                <a:cubicBezTo>
                  <a:pt x="58" y="16"/>
                  <a:pt x="56" y="18"/>
                  <a:pt x="56" y="20"/>
                </a:cubicBezTo>
                <a:cubicBezTo>
                  <a:pt x="56" y="40"/>
                  <a:pt x="56" y="40"/>
                  <a:pt x="56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24"/>
                  <a:pt x="40" y="24"/>
                  <a:pt x="40" y="24"/>
                </a:cubicBezTo>
                <a:cubicBezTo>
                  <a:pt x="40" y="22"/>
                  <a:pt x="38" y="20"/>
                  <a:pt x="36" y="20"/>
                </a:cubicBezTo>
                <a:cubicBezTo>
                  <a:pt x="34" y="20"/>
                  <a:pt x="32" y="22"/>
                  <a:pt x="32" y="24"/>
                </a:cubicBezTo>
                <a:cubicBezTo>
                  <a:pt x="32" y="40"/>
                  <a:pt x="32" y="40"/>
                  <a:pt x="32" y="40"/>
                </a:cubicBezTo>
                <a:cubicBezTo>
                  <a:pt x="24" y="40"/>
                  <a:pt x="24" y="40"/>
                  <a:pt x="24" y="40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18"/>
                  <a:pt x="22" y="16"/>
                  <a:pt x="20" y="16"/>
                </a:cubicBezTo>
                <a:cubicBezTo>
                  <a:pt x="18" y="16"/>
                  <a:pt x="16" y="18"/>
                  <a:pt x="16" y="20"/>
                </a:cubicBezTo>
                <a:cubicBezTo>
                  <a:pt x="16" y="40"/>
                  <a:pt x="16" y="40"/>
                  <a:pt x="16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8" y="8"/>
                  <a:pt x="8" y="8"/>
                  <a:pt x="8" y="8"/>
                </a:cubicBezTo>
                <a:cubicBezTo>
                  <a:pt x="136" y="8"/>
                  <a:pt x="136" y="8"/>
                  <a:pt x="136" y="8"/>
                </a:cubicBezTo>
                <a:lnTo>
                  <a:pt x="136" y="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9" name="Freeform 426">
            <a:extLst>
              <a:ext uri="{FF2B5EF4-FFF2-40B4-BE49-F238E27FC236}">
                <a16:creationId xmlns:a16="http://schemas.microsoft.com/office/drawing/2014/main" id="{E392ACFF-7D6E-411D-B05A-8BDA8D55EBA2}"/>
              </a:ext>
            </a:extLst>
          </p:cNvPr>
          <p:cNvSpPr>
            <a:spLocks noEditPoints="1"/>
          </p:cNvSpPr>
          <p:nvPr/>
        </p:nvSpPr>
        <p:spPr bwMode="auto">
          <a:xfrm>
            <a:off x="-2345164" y="5830894"/>
            <a:ext cx="600075" cy="273050"/>
          </a:xfrm>
          <a:custGeom>
            <a:avLst/>
            <a:gdLst>
              <a:gd name="T0" fmla="*/ 167 w 176"/>
              <a:gd name="T1" fmla="*/ 40 h 80"/>
              <a:gd name="T2" fmla="*/ 176 w 176"/>
              <a:gd name="T3" fmla="*/ 22 h 80"/>
              <a:gd name="T4" fmla="*/ 154 w 176"/>
              <a:gd name="T5" fmla="*/ 0 h 80"/>
              <a:gd name="T6" fmla="*/ 132 w 176"/>
              <a:gd name="T7" fmla="*/ 22 h 80"/>
              <a:gd name="T8" fmla="*/ 132 w 176"/>
              <a:gd name="T9" fmla="*/ 24 h 80"/>
              <a:gd name="T10" fmla="*/ 44 w 176"/>
              <a:gd name="T11" fmla="*/ 24 h 80"/>
              <a:gd name="T12" fmla="*/ 44 w 176"/>
              <a:gd name="T13" fmla="*/ 22 h 80"/>
              <a:gd name="T14" fmla="*/ 22 w 176"/>
              <a:gd name="T15" fmla="*/ 0 h 80"/>
              <a:gd name="T16" fmla="*/ 0 w 176"/>
              <a:gd name="T17" fmla="*/ 22 h 80"/>
              <a:gd name="T18" fmla="*/ 9 w 176"/>
              <a:gd name="T19" fmla="*/ 40 h 80"/>
              <a:gd name="T20" fmla="*/ 0 w 176"/>
              <a:gd name="T21" fmla="*/ 58 h 80"/>
              <a:gd name="T22" fmla="*/ 22 w 176"/>
              <a:gd name="T23" fmla="*/ 80 h 80"/>
              <a:gd name="T24" fmla="*/ 44 w 176"/>
              <a:gd name="T25" fmla="*/ 58 h 80"/>
              <a:gd name="T26" fmla="*/ 44 w 176"/>
              <a:gd name="T27" fmla="*/ 56 h 80"/>
              <a:gd name="T28" fmla="*/ 132 w 176"/>
              <a:gd name="T29" fmla="*/ 56 h 80"/>
              <a:gd name="T30" fmla="*/ 132 w 176"/>
              <a:gd name="T31" fmla="*/ 58 h 80"/>
              <a:gd name="T32" fmla="*/ 154 w 176"/>
              <a:gd name="T33" fmla="*/ 80 h 80"/>
              <a:gd name="T34" fmla="*/ 176 w 176"/>
              <a:gd name="T35" fmla="*/ 58 h 80"/>
              <a:gd name="T36" fmla="*/ 167 w 176"/>
              <a:gd name="T37" fmla="*/ 40 h 80"/>
              <a:gd name="T38" fmla="*/ 154 w 176"/>
              <a:gd name="T39" fmla="*/ 72 h 80"/>
              <a:gd name="T40" fmla="*/ 140 w 176"/>
              <a:gd name="T41" fmla="*/ 58 h 80"/>
              <a:gd name="T42" fmla="*/ 144 w 176"/>
              <a:gd name="T43" fmla="*/ 48 h 80"/>
              <a:gd name="T44" fmla="*/ 32 w 176"/>
              <a:gd name="T45" fmla="*/ 48 h 80"/>
              <a:gd name="T46" fmla="*/ 36 w 176"/>
              <a:gd name="T47" fmla="*/ 58 h 80"/>
              <a:gd name="T48" fmla="*/ 22 w 176"/>
              <a:gd name="T49" fmla="*/ 72 h 80"/>
              <a:gd name="T50" fmla="*/ 8 w 176"/>
              <a:gd name="T51" fmla="*/ 58 h 80"/>
              <a:gd name="T52" fmla="*/ 20 w 176"/>
              <a:gd name="T53" fmla="*/ 44 h 80"/>
              <a:gd name="T54" fmla="*/ 20 w 176"/>
              <a:gd name="T55" fmla="*/ 44 h 80"/>
              <a:gd name="T56" fmla="*/ 24 w 176"/>
              <a:gd name="T57" fmla="*/ 40 h 80"/>
              <a:gd name="T58" fmla="*/ 20 w 176"/>
              <a:gd name="T59" fmla="*/ 36 h 80"/>
              <a:gd name="T60" fmla="*/ 20 w 176"/>
              <a:gd name="T61" fmla="*/ 36 h 80"/>
              <a:gd name="T62" fmla="*/ 8 w 176"/>
              <a:gd name="T63" fmla="*/ 22 h 80"/>
              <a:gd name="T64" fmla="*/ 22 w 176"/>
              <a:gd name="T65" fmla="*/ 8 h 80"/>
              <a:gd name="T66" fmla="*/ 36 w 176"/>
              <a:gd name="T67" fmla="*/ 22 h 80"/>
              <a:gd name="T68" fmla="*/ 32 w 176"/>
              <a:gd name="T69" fmla="*/ 32 h 80"/>
              <a:gd name="T70" fmla="*/ 144 w 176"/>
              <a:gd name="T71" fmla="*/ 32 h 80"/>
              <a:gd name="T72" fmla="*/ 140 w 176"/>
              <a:gd name="T73" fmla="*/ 22 h 80"/>
              <a:gd name="T74" fmla="*/ 154 w 176"/>
              <a:gd name="T75" fmla="*/ 8 h 80"/>
              <a:gd name="T76" fmla="*/ 168 w 176"/>
              <a:gd name="T77" fmla="*/ 22 h 80"/>
              <a:gd name="T78" fmla="*/ 156 w 176"/>
              <a:gd name="T79" fmla="*/ 36 h 80"/>
              <a:gd name="T80" fmla="*/ 156 w 176"/>
              <a:gd name="T81" fmla="*/ 36 h 80"/>
              <a:gd name="T82" fmla="*/ 152 w 176"/>
              <a:gd name="T83" fmla="*/ 40 h 80"/>
              <a:gd name="T84" fmla="*/ 156 w 176"/>
              <a:gd name="T85" fmla="*/ 44 h 80"/>
              <a:gd name="T86" fmla="*/ 156 w 176"/>
              <a:gd name="T87" fmla="*/ 44 h 80"/>
              <a:gd name="T88" fmla="*/ 168 w 176"/>
              <a:gd name="T89" fmla="*/ 58 h 80"/>
              <a:gd name="T90" fmla="*/ 154 w 176"/>
              <a:gd name="T91" fmla="*/ 72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6" h="80">
                <a:moveTo>
                  <a:pt x="167" y="40"/>
                </a:moveTo>
                <a:cubicBezTo>
                  <a:pt x="172" y="36"/>
                  <a:pt x="176" y="29"/>
                  <a:pt x="176" y="22"/>
                </a:cubicBezTo>
                <a:cubicBezTo>
                  <a:pt x="176" y="10"/>
                  <a:pt x="166" y="0"/>
                  <a:pt x="154" y="0"/>
                </a:cubicBezTo>
                <a:cubicBezTo>
                  <a:pt x="142" y="0"/>
                  <a:pt x="132" y="10"/>
                  <a:pt x="132" y="22"/>
                </a:cubicBezTo>
                <a:cubicBezTo>
                  <a:pt x="132" y="23"/>
                  <a:pt x="132" y="23"/>
                  <a:pt x="132" y="24"/>
                </a:cubicBezTo>
                <a:cubicBezTo>
                  <a:pt x="44" y="24"/>
                  <a:pt x="44" y="24"/>
                  <a:pt x="44" y="24"/>
                </a:cubicBezTo>
                <a:cubicBezTo>
                  <a:pt x="44" y="23"/>
                  <a:pt x="44" y="23"/>
                  <a:pt x="44" y="22"/>
                </a:cubicBezTo>
                <a:cubicBezTo>
                  <a:pt x="44" y="10"/>
                  <a:pt x="34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29"/>
                  <a:pt x="4" y="36"/>
                  <a:pt x="9" y="40"/>
                </a:cubicBezTo>
                <a:cubicBezTo>
                  <a:pt x="4" y="44"/>
                  <a:pt x="0" y="51"/>
                  <a:pt x="0" y="58"/>
                </a:cubicBezTo>
                <a:cubicBezTo>
                  <a:pt x="0" y="70"/>
                  <a:pt x="10" y="80"/>
                  <a:pt x="22" y="80"/>
                </a:cubicBezTo>
                <a:cubicBezTo>
                  <a:pt x="34" y="80"/>
                  <a:pt x="44" y="70"/>
                  <a:pt x="44" y="58"/>
                </a:cubicBezTo>
                <a:cubicBezTo>
                  <a:pt x="44" y="57"/>
                  <a:pt x="44" y="57"/>
                  <a:pt x="44" y="56"/>
                </a:cubicBezTo>
                <a:cubicBezTo>
                  <a:pt x="132" y="56"/>
                  <a:pt x="132" y="56"/>
                  <a:pt x="132" y="56"/>
                </a:cubicBezTo>
                <a:cubicBezTo>
                  <a:pt x="132" y="57"/>
                  <a:pt x="132" y="57"/>
                  <a:pt x="132" y="58"/>
                </a:cubicBezTo>
                <a:cubicBezTo>
                  <a:pt x="132" y="70"/>
                  <a:pt x="142" y="80"/>
                  <a:pt x="154" y="80"/>
                </a:cubicBezTo>
                <a:cubicBezTo>
                  <a:pt x="166" y="80"/>
                  <a:pt x="176" y="70"/>
                  <a:pt x="176" y="58"/>
                </a:cubicBezTo>
                <a:cubicBezTo>
                  <a:pt x="176" y="51"/>
                  <a:pt x="172" y="44"/>
                  <a:pt x="167" y="40"/>
                </a:cubicBezTo>
                <a:moveTo>
                  <a:pt x="154" y="72"/>
                </a:moveTo>
                <a:cubicBezTo>
                  <a:pt x="146" y="72"/>
                  <a:pt x="140" y="66"/>
                  <a:pt x="140" y="58"/>
                </a:cubicBezTo>
                <a:cubicBezTo>
                  <a:pt x="140" y="54"/>
                  <a:pt x="142" y="51"/>
                  <a:pt x="144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4" y="51"/>
                  <a:pt x="36" y="54"/>
                  <a:pt x="36" y="58"/>
                </a:cubicBezTo>
                <a:cubicBezTo>
                  <a:pt x="36" y="66"/>
                  <a:pt x="30" y="72"/>
                  <a:pt x="22" y="72"/>
                </a:cubicBezTo>
                <a:cubicBezTo>
                  <a:pt x="14" y="72"/>
                  <a:pt x="8" y="66"/>
                  <a:pt x="8" y="58"/>
                </a:cubicBezTo>
                <a:cubicBezTo>
                  <a:pt x="8" y="51"/>
                  <a:pt x="13" y="45"/>
                  <a:pt x="2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2" y="44"/>
                  <a:pt x="24" y="42"/>
                  <a:pt x="24" y="40"/>
                </a:cubicBezTo>
                <a:cubicBezTo>
                  <a:pt x="24" y="38"/>
                  <a:pt x="22" y="36"/>
                  <a:pt x="20" y="36"/>
                </a:cubicBezTo>
                <a:cubicBezTo>
                  <a:pt x="20" y="36"/>
                  <a:pt x="20" y="36"/>
                  <a:pt x="20" y="36"/>
                </a:cubicBezTo>
                <a:cubicBezTo>
                  <a:pt x="13" y="35"/>
                  <a:pt x="8" y="29"/>
                  <a:pt x="8" y="22"/>
                </a:cubicBezTo>
                <a:cubicBezTo>
                  <a:pt x="8" y="14"/>
                  <a:pt x="14" y="8"/>
                  <a:pt x="22" y="8"/>
                </a:cubicBezTo>
                <a:cubicBezTo>
                  <a:pt x="30" y="8"/>
                  <a:pt x="36" y="14"/>
                  <a:pt x="36" y="22"/>
                </a:cubicBezTo>
                <a:cubicBezTo>
                  <a:pt x="36" y="26"/>
                  <a:pt x="34" y="29"/>
                  <a:pt x="32" y="32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2" y="29"/>
                  <a:pt x="140" y="26"/>
                  <a:pt x="140" y="22"/>
                </a:cubicBezTo>
                <a:cubicBezTo>
                  <a:pt x="140" y="14"/>
                  <a:pt x="146" y="8"/>
                  <a:pt x="154" y="8"/>
                </a:cubicBezTo>
                <a:cubicBezTo>
                  <a:pt x="162" y="8"/>
                  <a:pt x="168" y="14"/>
                  <a:pt x="168" y="22"/>
                </a:cubicBezTo>
                <a:cubicBezTo>
                  <a:pt x="168" y="29"/>
                  <a:pt x="163" y="35"/>
                  <a:pt x="156" y="36"/>
                </a:cubicBezTo>
                <a:cubicBezTo>
                  <a:pt x="156" y="36"/>
                  <a:pt x="156" y="36"/>
                  <a:pt x="156" y="36"/>
                </a:cubicBezTo>
                <a:cubicBezTo>
                  <a:pt x="154" y="36"/>
                  <a:pt x="152" y="38"/>
                  <a:pt x="152" y="40"/>
                </a:cubicBezTo>
                <a:cubicBezTo>
                  <a:pt x="152" y="42"/>
                  <a:pt x="154" y="44"/>
                  <a:pt x="156" y="44"/>
                </a:cubicBezTo>
                <a:cubicBezTo>
                  <a:pt x="156" y="44"/>
                  <a:pt x="156" y="44"/>
                  <a:pt x="156" y="44"/>
                </a:cubicBezTo>
                <a:cubicBezTo>
                  <a:pt x="163" y="45"/>
                  <a:pt x="168" y="51"/>
                  <a:pt x="168" y="58"/>
                </a:cubicBezTo>
                <a:cubicBezTo>
                  <a:pt x="168" y="66"/>
                  <a:pt x="162" y="72"/>
                  <a:pt x="154" y="7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30" name="Freeform 427">
            <a:extLst>
              <a:ext uri="{FF2B5EF4-FFF2-40B4-BE49-F238E27FC236}">
                <a16:creationId xmlns:a16="http://schemas.microsoft.com/office/drawing/2014/main" id="{F6CBE9B2-9394-4182-988B-76E82B5179A5}"/>
              </a:ext>
            </a:extLst>
          </p:cNvPr>
          <p:cNvSpPr>
            <a:spLocks noEditPoints="1"/>
          </p:cNvSpPr>
          <p:nvPr/>
        </p:nvSpPr>
        <p:spPr bwMode="auto">
          <a:xfrm>
            <a:off x="-1206927" y="5661031"/>
            <a:ext cx="612775" cy="612775"/>
          </a:xfrm>
          <a:custGeom>
            <a:avLst/>
            <a:gdLst>
              <a:gd name="T0" fmla="*/ 40 w 180"/>
              <a:gd name="T1" fmla="*/ 63 h 180"/>
              <a:gd name="T2" fmla="*/ 64 w 180"/>
              <a:gd name="T3" fmla="*/ 81 h 180"/>
              <a:gd name="T4" fmla="*/ 65 w 180"/>
              <a:gd name="T5" fmla="*/ 76 h 180"/>
              <a:gd name="T6" fmla="*/ 34 w 180"/>
              <a:gd name="T7" fmla="*/ 58 h 180"/>
              <a:gd name="T8" fmla="*/ 14 w 180"/>
              <a:gd name="T9" fmla="*/ 38 h 180"/>
              <a:gd name="T10" fmla="*/ 32 w 180"/>
              <a:gd name="T11" fmla="*/ 36 h 180"/>
              <a:gd name="T12" fmla="*/ 37 w 180"/>
              <a:gd name="T13" fmla="*/ 32 h 180"/>
              <a:gd name="T14" fmla="*/ 38 w 180"/>
              <a:gd name="T15" fmla="*/ 14 h 180"/>
              <a:gd name="T16" fmla="*/ 58 w 180"/>
              <a:gd name="T17" fmla="*/ 34 h 180"/>
              <a:gd name="T18" fmla="*/ 76 w 180"/>
              <a:gd name="T19" fmla="*/ 64 h 180"/>
              <a:gd name="T20" fmla="*/ 81 w 180"/>
              <a:gd name="T21" fmla="*/ 64 h 180"/>
              <a:gd name="T22" fmla="*/ 63 w 180"/>
              <a:gd name="T23" fmla="*/ 40 h 180"/>
              <a:gd name="T24" fmla="*/ 64 w 180"/>
              <a:gd name="T25" fmla="*/ 8 h 180"/>
              <a:gd name="T26" fmla="*/ 26 w 180"/>
              <a:gd name="T27" fmla="*/ 26 h 180"/>
              <a:gd name="T28" fmla="*/ 8 w 180"/>
              <a:gd name="T29" fmla="*/ 63 h 180"/>
              <a:gd name="T30" fmla="*/ 140 w 180"/>
              <a:gd name="T31" fmla="*/ 116 h 180"/>
              <a:gd name="T32" fmla="*/ 121 w 180"/>
              <a:gd name="T33" fmla="*/ 98 h 180"/>
              <a:gd name="T34" fmla="*/ 115 w 180"/>
              <a:gd name="T35" fmla="*/ 104 h 180"/>
              <a:gd name="T36" fmla="*/ 142 w 180"/>
              <a:gd name="T37" fmla="*/ 131 h 180"/>
              <a:gd name="T38" fmla="*/ 166 w 180"/>
              <a:gd name="T39" fmla="*/ 122 h 180"/>
              <a:gd name="T40" fmla="*/ 148 w 180"/>
              <a:gd name="T41" fmla="*/ 143 h 180"/>
              <a:gd name="T42" fmla="*/ 144 w 180"/>
              <a:gd name="T43" fmla="*/ 144 h 180"/>
              <a:gd name="T44" fmla="*/ 143 w 180"/>
              <a:gd name="T45" fmla="*/ 148 h 180"/>
              <a:gd name="T46" fmla="*/ 122 w 180"/>
              <a:gd name="T47" fmla="*/ 166 h 180"/>
              <a:gd name="T48" fmla="*/ 131 w 180"/>
              <a:gd name="T49" fmla="*/ 142 h 180"/>
              <a:gd name="T50" fmla="*/ 104 w 180"/>
              <a:gd name="T51" fmla="*/ 115 h 180"/>
              <a:gd name="T52" fmla="*/ 98 w 180"/>
              <a:gd name="T53" fmla="*/ 121 h 180"/>
              <a:gd name="T54" fmla="*/ 116 w 180"/>
              <a:gd name="T55" fmla="*/ 140 h 180"/>
              <a:gd name="T56" fmla="*/ 147 w 180"/>
              <a:gd name="T57" fmla="*/ 171 h 180"/>
              <a:gd name="T58" fmla="*/ 171 w 180"/>
              <a:gd name="T59" fmla="*/ 147 h 180"/>
              <a:gd name="T60" fmla="*/ 140 w 180"/>
              <a:gd name="T61" fmla="*/ 116 h 180"/>
              <a:gd name="T62" fmla="*/ 140 w 180"/>
              <a:gd name="T63" fmla="*/ 63 h 180"/>
              <a:gd name="T64" fmla="*/ 172 w 180"/>
              <a:gd name="T65" fmla="*/ 63 h 180"/>
              <a:gd name="T66" fmla="*/ 154 w 180"/>
              <a:gd name="T67" fmla="*/ 26 h 180"/>
              <a:gd name="T68" fmla="*/ 116 w 180"/>
              <a:gd name="T69" fmla="*/ 8 h 180"/>
              <a:gd name="T70" fmla="*/ 117 w 180"/>
              <a:gd name="T71" fmla="*/ 40 h 180"/>
              <a:gd name="T72" fmla="*/ 40 w 180"/>
              <a:gd name="T73" fmla="*/ 116 h 180"/>
              <a:gd name="T74" fmla="*/ 8 w 180"/>
              <a:gd name="T75" fmla="*/ 147 h 180"/>
              <a:gd name="T76" fmla="*/ 32 w 180"/>
              <a:gd name="T77" fmla="*/ 172 h 180"/>
              <a:gd name="T78" fmla="*/ 63 w 180"/>
              <a:gd name="T79" fmla="*/ 140 h 180"/>
              <a:gd name="T80" fmla="*/ 58 w 180"/>
              <a:gd name="T81" fmla="*/ 166 h 180"/>
              <a:gd name="T82" fmla="*/ 37 w 180"/>
              <a:gd name="T83" fmla="*/ 148 h 180"/>
              <a:gd name="T84" fmla="*/ 36 w 180"/>
              <a:gd name="T85" fmla="*/ 144 h 180"/>
              <a:gd name="T86" fmla="*/ 32 w 180"/>
              <a:gd name="T87" fmla="*/ 143 h 180"/>
              <a:gd name="T88" fmla="*/ 14 w 180"/>
              <a:gd name="T89" fmla="*/ 122 h 180"/>
              <a:gd name="T90" fmla="*/ 38 w 180"/>
              <a:gd name="T91" fmla="*/ 131 h 180"/>
              <a:gd name="T92" fmla="*/ 131 w 180"/>
              <a:gd name="T93" fmla="*/ 38 h 180"/>
              <a:gd name="T94" fmla="*/ 122 w 180"/>
              <a:gd name="T95" fmla="*/ 14 h 180"/>
              <a:gd name="T96" fmla="*/ 143 w 180"/>
              <a:gd name="T97" fmla="*/ 32 h 180"/>
              <a:gd name="T98" fmla="*/ 144 w 180"/>
              <a:gd name="T99" fmla="*/ 36 h 180"/>
              <a:gd name="T100" fmla="*/ 148 w 180"/>
              <a:gd name="T101" fmla="*/ 36 h 180"/>
              <a:gd name="T102" fmla="*/ 166 w 180"/>
              <a:gd name="T103" fmla="*/ 58 h 180"/>
              <a:gd name="T104" fmla="*/ 142 w 180"/>
              <a:gd name="T105" fmla="*/ 49 h 180"/>
              <a:gd name="T106" fmla="*/ 58 w 180"/>
              <a:gd name="T107" fmla="*/ 146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0" h="180">
                <a:moveTo>
                  <a:pt x="40" y="63"/>
                </a:moveTo>
                <a:cubicBezTo>
                  <a:pt x="40" y="63"/>
                  <a:pt x="40" y="63"/>
                  <a:pt x="40" y="63"/>
                </a:cubicBezTo>
                <a:cubicBezTo>
                  <a:pt x="59" y="81"/>
                  <a:pt x="59" y="81"/>
                  <a:pt x="59" y="81"/>
                </a:cubicBezTo>
                <a:cubicBezTo>
                  <a:pt x="60" y="83"/>
                  <a:pt x="63" y="83"/>
                  <a:pt x="64" y="81"/>
                </a:cubicBezTo>
                <a:cubicBezTo>
                  <a:pt x="66" y="80"/>
                  <a:pt x="66" y="77"/>
                  <a:pt x="64" y="76"/>
                </a:cubicBezTo>
                <a:cubicBezTo>
                  <a:pt x="65" y="76"/>
                  <a:pt x="65" y="76"/>
                  <a:pt x="65" y="76"/>
                </a:cubicBezTo>
                <a:cubicBezTo>
                  <a:pt x="38" y="49"/>
                  <a:pt x="38" y="49"/>
                  <a:pt x="38" y="49"/>
                </a:cubicBezTo>
                <a:cubicBezTo>
                  <a:pt x="38" y="52"/>
                  <a:pt x="36" y="55"/>
                  <a:pt x="34" y="58"/>
                </a:cubicBezTo>
                <a:cubicBezTo>
                  <a:pt x="28" y="63"/>
                  <a:pt x="20" y="63"/>
                  <a:pt x="14" y="58"/>
                </a:cubicBezTo>
                <a:cubicBezTo>
                  <a:pt x="9" y="52"/>
                  <a:pt x="9" y="43"/>
                  <a:pt x="14" y="38"/>
                </a:cubicBezTo>
                <a:cubicBezTo>
                  <a:pt x="19" y="33"/>
                  <a:pt x="27" y="33"/>
                  <a:pt x="32" y="37"/>
                </a:cubicBezTo>
                <a:cubicBezTo>
                  <a:pt x="32" y="36"/>
                  <a:pt x="32" y="36"/>
                  <a:pt x="32" y="36"/>
                </a:cubicBezTo>
                <a:cubicBezTo>
                  <a:pt x="33" y="37"/>
                  <a:pt x="35" y="37"/>
                  <a:pt x="36" y="36"/>
                </a:cubicBezTo>
                <a:cubicBezTo>
                  <a:pt x="37" y="35"/>
                  <a:pt x="37" y="33"/>
                  <a:pt x="37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3" y="27"/>
                  <a:pt x="33" y="19"/>
                  <a:pt x="38" y="14"/>
                </a:cubicBezTo>
                <a:cubicBezTo>
                  <a:pt x="44" y="9"/>
                  <a:pt x="52" y="9"/>
                  <a:pt x="58" y="14"/>
                </a:cubicBezTo>
                <a:cubicBezTo>
                  <a:pt x="63" y="20"/>
                  <a:pt x="63" y="28"/>
                  <a:pt x="58" y="34"/>
                </a:cubicBezTo>
                <a:cubicBezTo>
                  <a:pt x="56" y="36"/>
                  <a:pt x="52" y="38"/>
                  <a:pt x="49" y="38"/>
                </a:cubicBezTo>
                <a:cubicBezTo>
                  <a:pt x="76" y="64"/>
                  <a:pt x="76" y="64"/>
                  <a:pt x="76" y="64"/>
                </a:cubicBezTo>
                <a:cubicBezTo>
                  <a:pt x="76" y="64"/>
                  <a:pt x="76" y="64"/>
                  <a:pt x="76" y="64"/>
                </a:cubicBezTo>
                <a:cubicBezTo>
                  <a:pt x="77" y="66"/>
                  <a:pt x="80" y="66"/>
                  <a:pt x="81" y="64"/>
                </a:cubicBezTo>
                <a:cubicBezTo>
                  <a:pt x="83" y="63"/>
                  <a:pt x="83" y="60"/>
                  <a:pt x="81" y="59"/>
                </a:cubicBezTo>
                <a:cubicBezTo>
                  <a:pt x="63" y="40"/>
                  <a:pt x="63" y="40"/>
                  <a:pt x="63" y="40"/>
                </a:cubicBezTo>
                <a:cubicBezTo>
                  <a:pt x="63" y="40"/>
                  <a:pt x="63" y="40"/>
                  <a:pt x="64" y="40"/>
                </a:cubicBezTo>
                <a:cubicBezTo>
                  <a:pt x="72" y="31"/>
                  <a:pt x="72" y="17"/>
                  <a:pt x="64" y="8"/>
                </a:cubicBezTo>
                <a:cubicBezTo>
                  <a:pt x="55" y="0"/>
                  <a:pt x="41" y="0"/>
                  <a:pt x="33" y="8"/>
                </a:cubicBezTo>
                <a:cubicBezTo>
                  <a:pt x="28" y="13"/>
                  <a:pt x="26" y="20"/>
                  <a:pt x="26" y="26"/>
                </a:cubicBezTo>
                <a:cubicBezTo>
                  <a:pt x="20" y="26"/>
                  <a:pt x="13" y="28"/>
                  <a:pt x="8" y="32"/>
                </a:cubicBezTo>
                <a:cubicBezTo>
                  <a:pt x="0" y="41"/>
                  <a:pt x="0" y="55"/>
                  <a:pt x="8" y="63"/>
                </a:cubicBezTo>
                <a:cubicBezTo>
                  <a:pt x="17" y="72"/>
                  <a:pt x="31" y="72"/>
                  <a:pt x="40" y="63"/>
                </a:cubicBezTo>
                <a:moveTo>
                  <a:pt x="140" y="116"/>
                </a:moveTo>
                <a:cubicBezTo>
                  <a:pt x="140" y="117"/>
                  <a:pt x="140" y="117"/>
                  <a:pt x="140" y="117"/>
                </a:cubicBezTo>
                <a:cubicBezTo>
                  <a:pt x="121" y="98"/>
                  <a:pt x="121" y="98"/>
                  <a:pt x="121" y="98"/>
                </a:cubicBezTo>
                <a:cubicBezTo>
                  <a:pt x="119" y="97"/>
                  <a:pt x="117" y="97"/>
                  <a:pt x="116" y="99"/>
                </a:cubicBezTo>
                <a:cubicBezTo>
                  <a:pt x="114" y="100"/>
                  <a:pt x="114" y="102"/>
                  <a:pt x="115" y="104"/>
                </a:cubicBezTo>
                <a:cubicBezTo>
                  <a:pt x="115" y="104"/>
                  <a:pt x="115" y="104"/>
                  <a:pt x="115" y="104"/>
                </a:cubicBezTo>
                <a:cubicBezTo>
                  <a:pt x="142" y="131"/>
                  <a:pt x="142" y="131"/>
                  <a:pt x="142" y="131"/>
                </a:cubicBezTo>
                <a:cubicBezTo>
                  <a:pt x="142" y="128"/>
                  <a:pt x="143" y="124"/>
                  <a:pt x="146" y="122"/>
                </a:cubicBezTo>
                <a:cubicBezTo>
                  <a:pt x="151" y="117"/>
                  <a:pt x="160" y="117"/>
                  <a:pt x="166" y="122"/>
                </a:cubicBezTo>
                <a:cubicBezTo>
                  <a:pt x="171" y="128"/>
                  <a:pt x="171" y="136"/>
                  <a:pt x="166" y="142"/>
                </a:cubicBezTo>
                <a:cubicBezTo>
                  <a:pt x="161" y="147"/>
                  <a:pt x="153" y="147"/>
                  <a:pt x="148" y="143"/>
                </a:cubicBezTo>
                <a:cubicBezTo>
                  <a:pt x="148" y="143"/>
                  <a:pt x="148" y="143"/>
                  <a:pt x="148" y="143"/>
                </a:cubicBezTo>
                <a:cubicBezTo>
                  <a:pt x="146" y="143"/>
                  <a:pt x="145" y="143"/>
                  <a:pt x="144" y="144"/>
                </a:cubicBezTo>
                <a:cubicBezTo>
                  <a:pt x="142" y="145"/>
                  <a:pt x="142" y="147"/>
                  <a:pt x="143" y="148"/>
                </a:cubicBezTo>
                <a:cubicBezTo>
                  <a:pt x="143" y="148"/>
                  <a:pt x="143" y="148"/>
                  <a:pt x="143" y="148"/>
                </a:cubicBezTo>
                <a:cubicBezTo>
                  <a:pt x="147" y="153"/>
                  <a:pt x="147" y="161"/>
                  <a:pt x="142" y="166"/>
                </a:cubicBezTo>
                <a:cubicBezTo>
                  <a:pt x="136" y="171"/>
                  <a:pt x="127" y="171"/>
                  <a:pt x="122" y="166"/>
                </a:cubicBezTo>
                <a:cubicBezTo>
                  <a:pt x="116" y="160"/>
                  <a:pt x="116" y="151"/>
                  <a:pt x="122" y="146"/>
                </a:cubicBezTo>
                <a:cubicBezTo>
                  <a:pt x="124" y="144"/>
                  <a:pt x="127" y="142"/>
                  <a:pt x="131" y="142"/>
                </a:cubicBezTo>
                <a:cubicBezTo>
                  <a:pt x="104" y="115"/>
                  <a:pt x="104" y="115"/>
                  <a:pt x="104" y="115"/>
                </a:cubicBezTo>
                <a:cubicBezTo>
                  <a:pt x="104" y="115"/>
                  <a:pt x="104" y="115"/>
                  <a:pt x="104" y="115"/>
                </a:cubicBezTo>
                <a:cubicBezTo>
                  <a:pt x="102" y="114"/>
                  <a:pt x="100" y="114"/>
                  <a:pt x="99" y="116"/>
                </a:cubicBezTo>
                <a:cubicBezTo>
                  <a:pt x="97" y="117"/>
                  <a:pt x="97" y="119"/>
                  <a:pt x="98" y="121"/>
                </a:cubicBezTo>
                <a:cubicBezTo>
                  <a:pt x="117" y="140"/>
                  <a:pt x="117" y="140"/>
                  <a:pt x="117" y="140"/>
                </a:cubicBezTo>
                <a:cubicBezTo>
                  <a:pt x="117" y="140"/>
                  <a:pt x="116" y="140"/>
                  <a:pt x="116" y="140"/>
                </a:cubicBezTo>
                <a:cubicBezTo>
                  <a:pt x="108" y="149"/>
                  <a:pt x="108" y="163"/>
                  <a:pt x="116" y="171"/>
                </a:cubicBezTo>
                <a:cubicBezTo>
                  <a:pt x="125" y="180"/>
                  <a:pt x="139" y="180"/>
                  <a:pt x="147" y="171"/>
                </a:cubicBezTo>
                <a:cubicBezTo>
                  <a:pt x="152" y="167"/>
                  <a:pt x="154" y="160"/>
                  <a:pt x="154" y="154"/>
                </a:cubicBezTo>
                <a:cubicBezTo>
                  <a:pt x="160" y="154"/>
                  <a:pt x="167" y="152"/>
                  <a:pt x="171" y="147"/>
                </a:cubicBezTo>
                <a:cubicBezTo>
                  <a:pt x="180" y="139"/>
                  <a:pt x="180" y="125"/>
                  <a:pt x="171" y="116"/>
                </a:cubicBezTo>
                <a:cubicBezTo>
                  <a:pt x="163" y="108"/>
                  <a:pt x="149" y="108"/>
                  <a:pt x="140" y="116"/>
                </a:cubicBezTo>
                <a:moveTo>
                  <a:pt x="63" y="140"/>
                </a:moveTo>
                <a:cubicBezTo>
                  <a:pt x="140" y="63"/>
                  <a:pt x="140" y="63"/>
                  <a:pt x="140" y="63"/>
                </a:cubicBezTo>
                <a:cubicBezTo>
                  <a:pt x="140" y="63"/>
                  <a:pt x="140" y="63"/>
                  <a:pt x="140" y="63"/>
                </a:cubicBezTo>
                <a:cubicBezTo>
                  <a:pt x="149" y="72"/>
                  <a:pt x="163" y="72"/>
                  <a:pt x="172" y="63"/>
                </a:cubicBezTo>
                <a:cubicBezTo>
                  <a:pt x="180" y="55"/>
                  <a:pt x="180" y="41"/>
                  <a:pt x="172" y="32"/>
                </a:cubicBezTo>
                <a:cubicBezTo>
                  <a:pt x="167" y="28"/>
                  <a:pt x="160" y="26"/>
                  <a:pt x="154" y="26"/>
                </a:cubicBezTo>
                <a:cubicBezTo>
                  <a:pt x="154" y="20"/>
                  <a:pt x="152" y="13"/>
                  <a:pt x="147" y="8"/>
                </a:cubicBezTo>
                <a:cubicBezTo>
                  <a:pt x="139" y="0"/>
                  <a:pt x="125" y="0"/>
                  <a:pt x="116" y="8"/>
                </a:cubicBezTo>
                <a:cubicBezTo>
                  <a:pt x="108" y="17"/>
                  <a:pt x="108" y="31"/>
                  <a:pt x="116" y="40"/>
                </a:cubicBezTo>
                <a:cubicBezTo>
                  <a:pt x="117" y="40"/>
                  <a:pt x="117" y="40"/>
                  <a:pt x="117" y="40"/>
                </a:cubicBezTo>
                <a:cubicBezTo>
                  <a:pt x="40" y="117"/>
                  <a:pt x="40" y="117"/>
                  <a:pt x="40" y="117"/>
                </a:cubicBezTo>
                <a:cubicBezTo>
                  <a:pt x="40" y="117"/>
                  <a:pt x="40" y="117"/>
                  <a:pt x="40" y="116"/>
                </a:cubicBezTo>
                <a:cubicBezTo>
                  <a:pt x="31" y="108"/>
                  <a:pt x="17" y="108"/>
                  <a:pt x="8" y="116"/>
                </a:cubicBezTo>
                <a:cubicBezTo>
                  <a:pt x="0" y="125"/>
                  <a:pt x="0" y="139"/>
                  <a:pt x="8" y="147"/>
                </a:cubicBezTo>
                <a:cubicBezTo>
                  <a:pt x="13" y="152"/>
                  <a:pt x="20" y="154"/>
                  <a:pt x="26" y="154"/>
                </a:cubicBezTo>
                <a:cubicBezTo>
                  <a:pt x="26" y="160"/>
                  <a:pt x="28" y="167"/>
                  <a:pt x="32" y="172"/>
                </a:cubicBezTo>
                <a:cubicBezTo>
                  <a:pt x="41" y="180"/>
                  <a:pt x="55" y="180"/>
                  <a:pt x="63" y="172"/>
                </a:cubicBezTo>
                <a:cubicBezTo>
                  <a:pt x="72" y="163"/>
                  <a:pt x="72" y="149"/>
                  <a:pt x="63" y="140"/>
                </a:cubicBezTo>
                <a:cubicBezTo>
                  <a:pt x="63" y="140"/>
                  <a:pt x="63" y="140"/>
                  <a:pt x="63" y="140"/>
                </a:cubicBezTo>
                <a:moveTo>
                  <a:pt x="58" y="166"/>
                </a:moveTo>
                <a:cubicBezTo>
                  <a:pt x="52" y="171"/>
                  <a:pt x="44" y="171"/>
                  <a:pt x="38" y="166"/>
                </a:cubicBezTo>
                <a:cubicBezTo>
                  <a:pt x="33" y="161"/>
                  <a:pt x="33" y="153"/>
                  <a:pt x="37" y="148"/>
                </a:cubicBezTo>
                <a:cubicBezTo>
                  <a:pt x="36" y="148"/>
                  <a:pt x="36" y="148"/>
                  <a:pt x="36" y="148"/>
                </a:cubicBezTo>
                <a:cubicBezTo>
                  <a:pt x="37" y="147"/>
                  <a:pt x="37" y="145"/>
                  <a:pt x="36" y="144"/>
                </a:cubicBezTo>
                <a:cubicBezTo>
                  <a:pt x="35" y="143"/>
                  <a:pt x="33" y="143"/>
                  <a:pt x="32" y="143"/>
                </a:cubicBezTo>
                <a:cubicBezTo>
                  <a:pt x="32" y="143"/>
                  <a:pt x="32" y="143"/>
                  <a:pt x="32" y="143"/>
                </a:cubicBezTo>
                <a:cubicBezTo>
                  <a:pt x="27" y="147"/>
                  <a:pt x="19" y="147"/>
                  <a:pt x="14" y="142"/>
                </a:cubicBezTo>
                <a:cubicBezTo>
                  <a:pt x="9" y="136"/>
                  <a:pt x="9" y="128"/>
                  <a:pt x="14" y="122"/>
                </a:cubicBezTo>
                <a:cubicBezTo>
                  <a:pt x="20" y="117"/>
                  <a:pt x="28" y="117"/>
                  <a:pt x="34" y="122"/>
                </a:cubicBezTo>
                <a:cubicBezTo>
                  <a:pt x="36" y="124"/>
                  <a:pt x="38" y="128"/>
                  <a:pt x="38" y="131"/>
                </a:cubicBezTo>
                <a:cubicBezTo>
                  <a:pt x="84" y="84"/>
                  <a:pt x="84" y="84"/>
                  <a:pt x="84" y="84"/>
                </a:cubicBezTo>
                <a:cubicBezTo>
                  <a:pt x="131" y="38"/>
                  <a:pt x="131" y="38"/>
                  <a:pt x="131" y="38"/>
                </a:cubicBezTo>
                <a:cubicBezTo>
                  <a:pt x="128" y="38"/>
                  <a:pt x="124" y="36"/>
                  <a:pt x="122" y="34"/>
                </a:cubicBezTo>
                <a:cubicBezTo>
                  <a:pt x="117" y="28"/>
                  <a:pt x="117" y="20"/>
                  <a:pt x="122" y="14"/>
                </a:cubicBezTo>
                <a:cubicBezTo>
                  <a:pt x="128" y="9"/>
                  <a:pt x="136" y="9"/>
                  <a:pt x="142" y="14"/>
                </a:cubicBezTo>
                <a:cubicBezTo>
                  <a:pt x="147" y="19"/>
                  <a:pt x="147" y="26"/>
                  <a:pt x="143" y="32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2" y="33"/>
                  <a:pt x="143" y="35"/>
                  <a:pt x="144" y="36"/>
                </a:cubicBezTo>
                <a:cubicBezTo>
                  <a:pt x="145" y="37"/>
                  <a:pt x="147" y="37"/>
                  <a:pt x="148" y="36"/>
                </a:cubicBezTo>
                <a:cubicBezTo>
                  <a:pt x="148" y="36"/>
                  <a:pt x="148" y="36"/>
                  <a:pt x="148" y="36"/>
                </a:cubicBezTo>
                <a:cubicBezTo>
                  <a:pt x="153" y="33"/>
                  <a:pt x="161" y="33"/>
                  <a:pt x="166" y="38"/>
                </a:cubicBezTo>
                <a:cubicBezTo>
                  <a:pt x="171" y="43"/>
                  <a:pt x="171" y="52"/>
                  <a:pt x="166" y="58"/>
                </a:cubicBezTo>
                <a:cubicBezTo>
                  <a:pt x="160" y="63"/>
                  <a:pt x="152" y="63"/>
                  <a:pt x="146" y="58"/>
                </a:cubicBezTo>
                <a:cubicBezTo>
                  <a:pt x="144" y="55"/>
                  <a:pt x="142" y="52"/>
                  <a:pt x="142" y="49"/>
                </a:cubicBezTo>
                <a:cubicBezTo>
                  <a:pt x="49" y="142"/>
                  <a:pt x="49" y="142"/>
                  <a:pt x="49" y="142"/>
                </a:cubicBezTo>
                <a:cubicBezTo>
                  <a:pt x="52" y="142"/>
                  <a:pt x="55" y="144"/>
                  <a:pt x="58" y="146"/>
                </a:cubicBezTo>
                <a:cubicBezTo>
                  <a:pt x="63" y="152"/>
                  <a:pt x="63" y="160"/>
                  <a:pt x="58" y="16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31" name="Freeform 428">
            <a:extLst>
              <a:ext uri="{FF2B5EF4-FFF2-40B4-BE49-F238E27FC236}">
                <a16:creationId xmlns:a16="http://schemas.microsoft.com/office/drawing/2014/main" id="{63369E60-7CC3-4A48-AB47-FA7B1259D121}"/>
              </a:ext>
            </a:extLst>
          </p:cNvPr>
          <p:cNvSpPr>
            <a:spLocks noEditPoints="1"/>
          </p:cNvSpPr>
          <p:nvPr/>
        </p:nvSpPr>
        <p:spPr bwMode="auto">
          <a:xfrm>
            <a:off x="-11509802" y="6811969"/>
            <a:ext cx="600075" cy="600075"/>
          </a:xfrm>
          <a:custGeom>
            <a:avLst/>
            <a:gdLst>
              <a:gd name="T0" fmla="*/ 8 w 176"/>
              <a:gd name="T1" fmla="*/ 80 h 176"/>
              <a:gd name="T2" fmla="*/ 120 w 176"/>
              <a:gd name="T3" fmla="*/ 80 h 176"/>
              <a:gd name="T4" fmla="*/ 128 w 176"/>
              <a:gd name="T5" fmla="*/ 72 h 176"/>
              <a:gd name="T6" fmla="*/ 128 w 176"/>
              <a:gd name="T7" fmla="*/ 56 h 176"/>
              <a:gd name="T8" fmla="*/ 120 w 176"/>
              <a:gd name="T9" fmla="*/ 48 h 176"/>
              <a:gd name="T10" fmla="*/ 8 w 176"/>
              <a:gd name="T11" fmla="*/ 48 h 176"/>
              <a:gd name="T12" fmla="*/ 0 w 176"/>
              <a:gd name="T13" fmla="*/ 56 h 176"/>
              <a:gd name="T14" fmla="*/ 0 w 176"/>
              <a:gd name="T15" fmla="*/ 72 h 176"/>
              <a:gd name="T16" fmla="*/ 8 w 176"/>
              <a:gd name="T17" fmla="*/ 80 h 176"/>
              <a:gd name="T18" fmla="*/ 8 w 176"/>
              <a:gd name="T19" fmla="*/ 56 h 176"/>
              <a:gd name="T20" fmla="*/ 120 w 176"/>
              <a:gd name="T21" fmla="*/ 56 h 176"/>
              <a:gd name="T22" fmla="*/ 120 w 176"/>
              <a:gd name="T23" fmla="*/ 72 h 176"/>
              <a:gd name="T24" fmla="*/ 8 w 176"/>
              <a:gd name="T25" fmla="*/ 72 h 176"/>
              <a:gd name="T26" fmla="*/ 8 w 176"/>
              <a:gd name="T27" fmla="*/ 56 h 176"/>
              <a:gd name="T28" fmla="*/ 168 w 176"/>
              <a:gd name="T29" fmla="*/ 96 h 176"/>
              <a:gd name="T30" fmla="*/ 8 w 176"/>
              <a:gd name="T31" fmla="*/ 96 h 176"/>
              <a:gd name="T32" fmla="*/ 0 w 176"/>
              <a:gd name="T33" fmla="*/ 104 h 176"/>
              <a:gd name="T34" fmla="*/ 0 w 176"/>
              <a:gd name="T35" fmla="*/ 120 h 176"/>
              <a:gd name="T36" fmla="*/ 8 w 176"/>
              <a:gd name="T37" fmla="*/ 128 h 176"/>
              <a:gd name="T38" fmla="*/ 168 w 176"/>
              <a:gd name="T39" fmla="*/ 128 h 176"/>
              <a:gd name="T40" fmla="*/ 176 w 176"/>
              <a:gd name="T41" fmla="*/ 120 h 176"/>
              <a:gd name="T42" fmla="*/ 176 w 176"/>
              <a:gd name="T43" fmla="*/ 104 h 176"/>
              <a:gd name="T44" fmla="*/ 168 w 176"/>
              <a:gd name="T45" fmla="*/ 96 h 176"/>
              <a:gd name="T46" fmla="*/ 168 w 176"/>
              <a:gd name="T47" fmla="*/ 120 h 176"/>
              <a:gd name="T48" fmla="*/ 8 w 176"/>
              <a:gd name="T49" fmla="*/ 120 h 176"/>
              <a:gd name="T50" fmla="*/ 8 w 176"/>
              <a:gd name="T51" fmla="*/ 104 h 176"/>
              <a:gd name="T52" fmla="*/ 168 w 176"/>
              <a:gd name="T53" fmla="*/ 104 h 176"/>
              <a:gd name="T54" fmla="*/ 168 w 176"/>
              <a:gd name="T55" fmla="*/ 120 h 176"/>
              <a:gd name="T56" fmla="*/ 120 w 176"/>
              <a:gd name="T57" fmla="*/ 144 h 176"/>
              <a:gd name="T58" fmla="*/ 8 w 176"/>
              <a:gd name="T59" fmla="*/ 144 h 176"/>
              <a:gd name="T60" fmla="*/ 0 w 176"/>
              <a:gd name="T61" fmla="*/ 152 h 176"/>
              <a:gd name="T62" fmla="*/ 0 w 176"/>
              <a:gd name="T63" fmla="*/ 168 h 176"/>
              <a:gd name="T64" fmla="*/ 8 w 176"/>
              <a:gd name="T65" fmla="*/ 176 h 176"/>
              <a:gd name="T66" fmla="*/ 120 w 176"/>
              <a:gd name="T67" fmla="*/ 176 h 176"/>
              <a:gd name="T68" fmla="*/ 128 w 176"/>
              <a:gd name="T69" fmla="*/ 168 h 176"/>
              <a:gd name="T70" fmla="*/ 128 w 176"/>
              <a:gd name="T71" fmla="*/ 152 h 176"/>
              <a:gd name="T72" fmla="*/ 120 w 176"/>
              <a:gd name="T73" fmla="*/ 144 h 176"/>
              <a:gd name="T74" fmla="*/ 120 w 176"/>
              <a:gd name="T75" fmla="*/ 168 h 176"/>
              <a:gd name="T76" fmla="*/ 8 w 176"/>
              <a:gd name="T77" fmla="*/ 168 h 176"/>
              <a:gd name="T78" fmla="*/ 8 w 176"/>
              <a:gd name="T79" fmla="*/ 152 h 176"/>
              <a:gd name="T80" fmla="*/ 120 w 176"/>
              <a:gd name="T81" fmla="*/ 152 h 176"/>
              <a:gd name="T82" fmla="*/ 120 w 176"/>
              <a:gd name="T83" fmla="*/ 168 h 176"/>
              <a:gd name="T84" fmla="*/ 168 w 176"/>
              <a:gd name="T85" fmla="*/ 0 h 176"/>
              <a:gd name="T86" fmla="*/ 8 w 176"/>
              <a:gd name="T87" fmla="*/ 0 h 176"/>
              <a:gd name="T88" fmla="*/ 0 w 176"/>
              <a:gd name="T89" fmla="*/ 8 h 176"/>
              <a:gd name="T90" fmla="*/ 0 w 176"/>
              <a:gd name="T91" fmla="*/ 24 h 176"/>
              <a:gd name="T92" fmla="*/ 8 w 176"/>
              <a:gd name="T93" fmla="*/ 32 h 176"/>
              <a:gd name="T94" fmla="*/ 168 w 176"/>
              <a:gd name="T95" fmla="*/ 32 h 176"/>
              <a:gd name="T96" fmla="*/ 176 w 176"/>
              <a:gd name="T97" fmla="*/ 24 h 176"/>
              <a:gd name="T98" fmla="*/ 176 w 176"/>
              <a:gd name="T99" fmla="*/ 8 h 176"/>
              <a:gd name="T100" fmla="*/ 168 w 176"/>
              <a:gd name="T101" fmla="*/ 0 h 176"/>
              <a:gd name="T102" fmla="*/ 168 w 176"/>
              <a:gd name="T103" fmla="*/ 24 h 176"/>
              <a:gd name="T104" fmla="*/ 8 w 176"/>
              <a:gd name="T105" fmla="*/ 24 h 176"/>
              <a:gd name="T106" fmla="*/ 8 w 176"/>
              <a:gd name="T107" fmla="*/ 8 h 176"/>
              <a:gd name="T108" fmla="*/ 168 w 176"/>
              <a:gd name="T109" fmla="*/ 8 h 176"/>
              <a:gd name="T110" fmla="*/ 168 w 176"/>
              <a:gd name="T111" fmla="*/ 2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6" h="176">
                <a:moveTo>
                  <a:pt x="8" y="80"/>
                </a:moveTo>
                <a:cubicBezTo>
                  <a:pt x="120" y="80"/>
                  <a:pt x="120" y="80"/>
                  <a:pt x="120" y="80"/>
                </a:cubicBezTo>
                <a:cubicBezTo>
                  <a:pt x="124" y="80"/>
                  <a:pt x="128" y="76"/>
                  <a:pt x="128" y="72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28" y="52"/>
                  <a:pt x="124" y="48"/>
                  <a:pt x="120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4" y="48"/>
                  <a:pt x="0" y="52"/>
                  <a:pt x="0" y="56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6"/>
                  <a:pt x="4" y="80"/>
                  <a:pt x="8" y="80"/>
                </a:cubicBezTo>
                <a:moveTo>
                  <a:pt x="8" y="56"/>
                </a:moveTo>
                <a:cubicBezTo>
                  <a:pt x="120" y="56"/>
                  <a:pt x="120" y="56"/>
                  <a:pt x="120" y="56"/>
                </a:cubicBezTo>
                <a:cubicBezTo>
                  <a:pt x="120" y="72"/>
                  <a:pt x="120" y="72"/>
                  <a:pt x="120" y="72"/>
                </a:cubicBezTo>
                <a:cubicBezTo>
                  <a:pt x="8" y="72"/>
                  <a:pt x="8" y="72"/>
                  <a:pt x="8" y="72"/>
                </a:cubicBezTo>
                <a:lnTo>
                  <a:pt x="8" y="56"/>
                </a:lnTo>
                <a:close/>
                <a:moveTo>
                  <a:pt x="168" y="96"/>
                </a:moveTo>
                <a:cubicBezTo>
                  <a:pt x="8" y="96"/>
                  <a:pt x="8" y="96"/>
                  <a:pt x="8" y="96"/>
                </a:cubicBezTo>
                <a:cubicBezTo>
                  <a:pt x="4" y="96"/>
                  <a:pt x="0" y="100"/>
                  <a:pt x="0" y="104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4"/>
                  <a:pt x="4" y="128"/>
                  <a:pt x="8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72" y="128"/>
                  <a:pt x="176" y="124"/>
                  <a:pt x="176" y="120"/>
                </a:cubicBezTo>
                <a:cubicBezTo>
                  <a:pt x="176" y="104"/>
                  <a:pt x="176" y="104"/>
                  <a:pt x="176" y="104"/>
                </a:cubicBezTo>
                <a:cubicBezTo>
                  <a:pt x="176" y="100"/>
                  <a:pt x="172" y="96"/>
                  <a:pt x="168" y="96"/>
                </a:cubicBezTo>
                <a:moveTo>
                  <a:pt x="168" y="120"/>
                </a:moveTo>
                <a:cubicBezTo>
                  <a:pt x="8" y="120"/>
                  <a:pt x="8" y="120"/>
                  <a:pt x="8" y="120"/>
                </a:cubicBezTo>
                <a:cubicBezTo>
                  <a:pt x="8" y="104"/>
                  <a:pt x="8" y="104"/>
                  <a:pt x="8" y="104"/>
                </a:cubicBezTo>
                <a:cubicBezTo>
                  <a:pt x="168" y="104"/>
                  <a:pt x="168" y="104"/>
                  <a:pt x="168" y="104"/>
                </a:cubicBezTo>
                <a:lnTo>
                  <a:pt x="168" y="120"/>
                </a:lnTo>
                <a:close/>
                <a:moveTo>
                  <a:pt x="120" y="144"/>
                </a:moveTo>
                <a:cubicBezTo>
                  <a:pt x="8" y="144"/>
                  <a:pt x="8" y="144"/>
                  <a:pt x="8" y="144"/>
                </a:cubicBezTo>
                <a:cubicBezTo>
                  <a:pt x="4" y="144"/>
                  <a:pt x="0" y="148"/>
                  <a:pt x="0" y="152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172"/>
                  <a:pt x="4" y="176"/>
                  <a:pt x="8" y="176"/>
                </a:cubicBezTo>
                <a:cubicBezTo>
                  <a:pt x="120" y="176"/>
                  <a:pt x="120" y="176"/>
                  <a:pt x="120" y="176"/>
                </a:cubicBezTo>
                <a:cubicBezTo>
                  <a:pt x="124" y="176"/>
                  <a:pt x="128" y="172"/>
                  <a:pt x="128" y="168"/>
                </a:cubicBezTo>
                <a:cubicBezTo>
                  <a:pt x="128" y="152"/>
                  <a:pt x="128" y="152"/>
                  <a:pt x="128" y="152"/>
                </a:cubicBezTo>
                <a:cubicBezTo>
                  <a:pt x="128" y="148"/>
                  <a:pt x="124" y="144"/>
                  <a:pt x="120" y="144"/>
                </a:cubicBezTo>
                <a:moveTo>
                  <a:pt x="120" y="168"/>
                </a:moveTo>
                <a:cubicBezTo>
                  <a:pt x="8" y="168"/>
                  <a:pt x="8" y="168"/>
                  <a:pt x="8" y="168"/>
                </a:cubicBezTo>
                <a:cubicBezTo>
                  <a:pt x="8" y="152"/>
                  <a:pt x="8" y="152"/>
                  <a:pt x="8" y="152"/>
                </a:cubicBezTo>
                <a:cubicBezTo>
                  <a:pt x="120" y="152"/>
                  <a:pt x="120" y="152"/>
                  <a:pt x="120" y="152"/>
                </a:cubicBezTo>
                <a:lnTo>
                  <a:pt x="120" y="168"/>
                </a:lnTo>
                <a:close/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8"/>
                  <a:pt x="4" y="32"/>
                  <a:pt x="8" y="32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72" y="32"/>
                  <a:pt x="176" y="28"/>
                  <a:pt x="176" y="24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68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8"/>
                  <a:pt x="8" y="8"/>
                  <a:pt x="8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32" name="Freeform 429">
            <a:extLst>
              <a:ext uri="{FF2B5EF4-FFF2-40B4-BE49-F238E27FC236}">
                <a16:creationId xmlns:a16="http://schemas.microsoft.com/office/drawing/2014/main" id="{BD5E9B16-D3D7-4683-AEFF-1D5786754672}"/>
              </a:ext>
            </a:extLst>
          </p:cNvPr>
          <p:cNvSpPr>
            <a:spLocks noEditPoints="1"/>
          </p:cNvSpPr>
          <p:nvPr/>
        </p:nvSpPr>
        <p:spPr bwMode="auto">
          <a:xfrm>
            <a:off x="-10363627" y="6811969"/>
            <a:ext cx="600075" cy="600075"/>
          </a:xfrm>
          <a:custGeom>
            <a:avLst/>
            <a:gdLst>
              <a:gd name="T0" fmla="*/ 144 w 176"/>
              <a:gd name="T1" fmla="*/ 144 h 176"/>
              <a:gd name="T2" fmla="*/ 32 w 176"/>
              <a:gd name="T3" fmla="*/ 144 h 176"/>
              <a:gd name="T4" fmla="*/ 24 w 176"/>
              <a:gd name="T5" fmla="*/ 152 h 176"/>
              <a:gd name="T6" fmla="*/ 24 w 176"/>
              <a:gd name="T7" fmla="*/ 168 h 176"/>
              <a:gd name="T8" fmla="*/ 32 w 176"/>
              <a:gd name="T9" fmla="*/ 176 h 176"/>
              <a:gd name="T10" fmla="*/ 144 w 176"/>
              <a:gd name="T11" fmla="*/ 176 h 176"/>
              <a:gd name="T12" fmla="*/ 152 w 176"/>
              <a:gd name="T13" fmla="*/ 168 h 176"/>
              <a:gd name="T14" fmla="*/ 152 w 176"/>
              <a:gd name="T15" fmla="*/ 152 h 176"/>
              <a:gd name="T16" fmla="*/ 144 w 176"/>
              <a:gd name="T17" fmla="*/ 144 h 176"/>
              <a:gd name="T18" fmla="*/ 144 w 176"/>
              <a:gd name="T19" fmla="*/ 168 h 176"/>
              <a:gd name="T20" fmla="*/ 32 w 176"/>
              <a:gd name="T21" fmla="*/ 168 h 176"/>
              <a:gd name="T22" fmla="*/ 32 w 176"/>
              <a:gd name="T23" fmla="*/ 152 h 176"/>
              <a:gd name="T24" fmla="*/ 144 w 176"/>
              <a:gd name="T25" fmla="*/ 152 h 176"/>
              <a:gd name="T26" fmla="*/ 144 w 176"/>
              <a:gd name="T27" fmla="*/ 168 h 176"/>
              <a:gd name="T28" fmla="*/ 168 w 176"/>
              <a:gd name="T29" fmla="*/ 96 h 176"/>
              <a:gd name="T30" fmla="*/ 8 w 176"/>
              <a:gd name="T31" fmla="*/ 96 h 176"/>
              <a:gd name="T32" fmla="*/ 0 w 176"/>
              <a:gd name="T33" fmla="*/ 104 h 176"/>
              <a:gd name="T34" fmla="*/ 0 w 176"/>
              <a:gd name="T35" fmla="*/ 120 h 176"/>
              <a:gd name="T36" fmla="*/ 8 w 176"/>
              <a:gd name="T37" fmla="*/ 128 h 176"/>
              <a:gd name="T38" fmla="*/ 168 w 176"/>
              <a:gd name="T39" fmla="*/ 128 h 176"/>
              <a:gd name="T40" fmla="*/ 176 w 176"/>
              <a:gd name="T41" fmla="*/ 120 h 176"/>
              <a:gd name="T42" fmla="*/ 176 w 176"/>
              <a:gd name="T43" fmla="*/ 104 h 176"/>
              <a:gd name="T44" fmla="*/ 168 w 176"/>
              <a:gd name="T45" fmla="*/ 96 h 176"/>
              <a:gd name="T46" fmla="*/ 168 w 176"/>
              <a:gd name="T47" fmla="*/ 120 h 176"/>
              <a:gd name="T48" fmla="*/ 8 w 176"/>
              <a:gd name="T49" fmla="*/ 120 h 176"/>
              <a:gd name="T50" fmla="*/ 8 w 176"/>
              <a:gd name="T51" fmla="*/ 104 h 176"/>
              <a:gd name="T52" fmla="*/ 168 w 176"/>
              <a:gd name="T53" fmla="*/ 104 h 176"/>
              <a:gd name="T54" fmla="*/ 168 w 176"/>
              <a:gd name="T55" fmla="*/ 120 h 176"/>
              <a:gd name="T56" fmla="*/ 144 w 176"/>
              <a:gd name="T57" fmla="*/ 80 h 176"/>
              <a:gd name="T58" fmla="*/ 152 w 176"/>
              <a:gd name="T59" fmla="*/ 72 h 176"/>
              <a:gd name="T60" fmla="*/ 152 w 176"/>
              <a:gd name="T61" fmla="*/ 56 h 176"/>
              <a:gd name="T62" fmla="*/ 144 w 176"/>
              <a:gd name="T63" fmla="*/ 48 h 176"/>
              <a:gd name="T64" fmla="*/ 32 w 176"/>
              <a:gd name="T65" fmla="*/ 48 h 176"/>
              <a:gd name="T66" fmla="*/ 24 w 176"/>
              <a:gd name="T67" fmla="*/ 56 h 176"/>
              <a:gd name="T68" fmla="*/ 24 w 176"/>
              <a:gd name="T69" fmla="*/ 72 h 176"/>
              <a:gd name="T70" fmla="*/ 32 w 176"/>
              <a:gd name="T71" fmla="*/ 80 h 176"/>
              <a:gd name="T72" fmla="*/ 144 w 176"/>
              <a:gd name="T73" fmla="*/ 80 h 176"/>
              <a:gd name="T74" fmla="*/ 32 w 176"/>
              <a:gd name="T75" fmla="*/ 56 h 176"/>
              <a:gd name="T76" fmla="*/ 144 w 176"/>
              <a:gd name="T77" fmla="*/ 56 h 176"/>
              <a:gd name="T78" fmla="*/ 144 w 176"/>
              <a:gd name="T79" fmla="*/ 72 h 176"/>
              <a:gd name="T80" fmla="*/ 32 w 176"/>
              <a:gd name="T81" fmla="*/ 72 h 176"/>
              <a:gd name="T82" fmla="*/ 32 w 176"/>
              <a:gd name="T83" fmla="*/ 56 h 176"/>
              <a:gd name="T84" fmla="*/ 168 w 176"/>
              <a:gd name="T85" fmla="*/ 0 h 176"/>
              <a:gd name="T86" fmla="*/ 8 w 176"/>
              <a:gd name="T87" fmla="*/ 0 h 176"/>
              <a:gd name="T88" fmla="*/ 0 w 176"/>
              <a:gd name="T89" fmla="*/ 8 h 176"/>
              <a:gd name="T90" fmla="*/ 0 w 176"/>
              <a:gd name="T91" fmla="*/ 24 h 176"/>
              <a:gd name="T92" fmla="*/ 8 w 176"/>
              <a:gd name="T93" fmla="*/ 32 h 176"/>
              <a:gd name="T94" fmla="*/ 168 w 176"/>
              <a:gd name="T95" fmla="*/ 32 h 176"/>
              <a:gd name="T96" fmla="*/ 176 w 176"/>
              <a:gd name="T97" fmla="*/ 24 h 176"/>
              <a:gd name="T98" fmla="*/ 176 w 176"/>
              <a:gd name="T99" fmla="*/ 8 h 176"/>
              <a:gd name="T100" fmla="*/ 168 w 176"/>
              <a:gd name="T101" fmla="*/ 0 h 176"/>
              <a:gd name="T102" fmla="*/ 168 w 176"/>
              <a:gd name="T103" fmla="*/ 24 h 176"/>
              <a:gd name="T104" fmla="*/ 8 w 176"/>
              <a:gd name="T105" fmla="*/ 24 h 176"/>
              <a:gd name="T106" fmla="*/ 8 w 176"/>
              <a:gd name="T107" fmla="*/ 8 h 176"/>
              <a:gd name="T108" fmla="*/ 168 w 176"/>
              <a:gd name="T109" fmla="*/ 8 h 176"/>
              <a:gd name="T110" fmla="*/ 168 w 176"/>
              <a:gd name="T111" fmla="*/ 2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6" h="176">
                <a:moveTo>
                  <a:pt x="144" y="144"/>
                </a:moveTo>
                <a:cubicBezTo>
                  <a:pt x="32" y="144"/>
                  <a:pt x="32" y="144"/>
                  <a:pt x="32" y="144"/>
                </a:cubicBezTo>
                <a:cubicBezTo>
                  <a:pt x="28" y="144"/>
                  <a:pt x="24" y="148"/>
                  <a:pt x="24" y="152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4" y="172"/>
                  <a:pt x="28" y="176"/>
                  <a:pt x="32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48" y="176"/>
                  <a:pt x="152" y="172"/>
                  <a:pt x="152" y="168"/>
                </a:cubicBezTo>
                <a:cubicBezTo>
                  <a:pt x="152" y="152"/>
                  <a:pt x="152" y="152"/>
                  <a:pt x="152" y="152"/>
                </a:cubicBezTo>
                <a:cubicBezTo>
                  <a:pt x="152" y="148"/>
                  <a:pt x="148" y="144"/>
                  <a:pt x="144" y="144"/>
                </a:cubicBezTo>
                <a:moveTo>
                  <a:pt x="144" y="168"/>
                </a:moveTo>
                <a:cubicBezTo>
                  <a:pt x="32" y="168"/>
                  <a:pt x="32" y="168"/>
                  <a:pt x="32" y="168"/>
                </a:cubicBezTo>
                <a:cubicBezTo>
                  <a:pt x="32" y="152"/>
                  <a:pt x="32" y="152"/>
                  <a:pt x="32" y="152"/>
                </a:cubicBezTo>
                <a:cubicBezTo>
                  <a:pt x="144" y="152"/>
                  <a:pt x="144" y="152"/>
                  <a:pt x="144" y="152"/>
                </a:cubicBezTo>
                <a:lnTo>
                  <a:pt x="144" y="168"/>
                </a:lnTo>
                <a:close/>
                <a:moveTo>
                  <a:pt x="168" y="96"/>
                </a:moveTo>
                <a:cubicBezTo>
                  <a:pt x="8" y="96"/>
                  <a:pt x="8" y="96"/>
                  <a:pt x="8" y="96"/>
                </a:cubicBezTo>
                <a:cubicBezTo>
                  <a:pt x="4" y="96"/>
                  <a:pt x="0" y="100"/>
                  <a:pt x="0" y="104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4"/>
                  <a:pt x="4" y="128"/>
                  <a:pt x="8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72" y="128"/>
                  <a:pt x="176" y="124"/>
                  <a:pt x="176" y="120"/>
                </a:cubicBezTo>
                <a:cubicBezTo>
                  <a:pt x="176" y="104"/>
                  <a:pt x="176" y="104"/>
                  <a:pt x="176" y="104"/>
                </a:cubicBezTo>
                <a:cubicBezTo>
                  <a:pt x="176" y="100"/>
                  <a:pt x="172" y="96"/>
                  <a:pt x="168" y="96"/>
                </a:cubicBezTo>
                <a:moveTo>
                  <a:pt x="168" y="120"/>
                </a:moveTo>
                <a:cubicBezTo>
                  <a:pt x="8" y="120"/>
                  <a:pt x="8" y="120"/>
                  <a:pt x="8" y="120"/>
                </a:cubicBezTo>
                <a:cubicBezTo>
                  <a:pt x="8" y="104"/>
                  <a:pt x="8" y="104"/>
                  <a:pt x="8" y="104"/>
                </a:cubicBezTo>
                <a:cubicBezTo>
                  <a:pt x="168" y="104"/>
                  <a:pt x="168" y="104"/>
                  <a:pt x="168" y="104"/>
                </a:cubicBezTo>
                <a:lnTo>
                  <a:pt x="168" y="120"/>
                </a:lnTo>
                <a:close/>
                <a:moveTo>
                  <a:pt x="144" y="80"/>
                </a:moveTo>
                <a:cubicBezTo>
                  <a:pt x="148" y="80"/>
                  <a:pt x="152" y="76"/>
                  <a:pt x="152" y="72"/>
                </a:cubicBezTo>
                <a:cubicBezTo>
                  <a:pt x="152" y="56"/>
                  <a:pt x="152" y="56"/>
                  <a:pt x="152" y="56"/>
                </a:cubicBezTo>
                <a:cubicBezTo>
                  <a:pt x="152" y="52"/>
                  <a:pt x="148" y="48"/>
                  <a:pt x="144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28" y="48"/>
                  <a:pt x="24" y="52"/>
                  <a:pt x="24" y="56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76"/>
                  <a:pt x="28" y="80"/>
                  <a:pt x="32" y="80"/>
                </a:cubicBezTo>
                <a:lnTo>
                  <a:pt x="144" y="80"/>
                </a:lnTo>
                <a:close/>
                <a:moveTo>
                  <a:pt x="32" y="56"/>
                </a:moveTo>
                <a:cubicBezTo>
                  <a:pt x="144" y="56"/>
                  <a:pt x="144" y="56"/>
                  <a:pt x="144" y="56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32" y="72"/>
                  <a:pt x="32" y="72"/>
                  <a:pt x="32" y="72"/>
                </a:cubicBezTo>
                <a:lnTo>
                  <a:pt x="32" y="56"/>
                </a:lnTo>
                <a:close/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8"/>
                  <a:pt x="4" y="32"/>
                  <a:pt x="8" y="32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72" y="32"/>
                  <a:pt x="176" y="28"/>
                  <a:pt x="176" y="24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68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8"/>
                  <a:pt x="8" y="8"/>
                  <a:pt x="8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33" name="Freeform 430">
            <a:extLst>
              <a:ext uri="{FF2B5EF4-FFF2-40B4-BE49-F238E27FC236}">
                <a16:creationId xmlns:a16="http://schemas.microsoft.com/office/drawing/2014/main" id="{39A3F1AE-F6CC-4ED4-9A48-314BDF0AE8D3}"/>
              </a:ext>
            </a:extLst>
          </p:cNvPr>
          <p:cNvSpPr>
            <a:spLocks noEditPoints="1"/>
          </p:cNvSpPr>
          <p:nvPr/>
        </p:nvSpPr>
        <p:spPr bwMode="auto">
          <a:xfrm>
            <a:off x="-9219039" y="6811969"/>
            <a:ext cx="600075" cy="600075"/>
          </a:xfrm>
          <a:custGeom>
            <a:avLst/>
            <a:gdLst>
              <a:gd name="T0" fmla="*/ 168 w 176"/>
              <a:gd name="T1" fmla="*/ 144 h 176"/>
              <a:gd name="T2" fmla="*/ 56 w 176"/>
              <a:gd name="T3" fmla="*/ 144 h 176"/>
              <a:gd name="T4" fmla="*/ 48 w 176"/>
              <a:gd name="T5" fmla="*/ 152 h 176"/>
              <a:gd name="T6" fmla="*/ 48 w 176"/>
              <a:gd name="T7" fmla="*/ 168 h 176"/>
              <a:gd name="T8" fmla="*/ 56 w 176"/>
              <a:gd name="T9" fmla="*/ 176 h 176"/>
              <a:gd name="T10" fmla="*/ 168 w 176"/>
              <a:gd name="T11" fmla="*/ 176 h 176"/>
              <a:gd name="T12" fmla="*/ 176 w 176"/>
              <a:gd name="T13" fmla="*/ 168 h 176"/>
              <a:gd name="T14" fmla="*/ 176 w 176"/>
              <a:gd name="T15" fmla="*/ 152 h 176"/>
              <a:gd name="T16" fmla="*/ 168 w 176"/>
              <a:gd name="T17" fmla="*/ 144 h 176"/>
              <a:gd name="T18" fmla="*/ 168 w 176"/>
              <a:gd name="T19" fmla="*/ 168 h 176"/>
              <a:gd name="T20" fmla="*/ 56 w 176"/>
              <a:gd name="T21" fmla="*/ 168 h 176"/>
              <a:gd name="T22" fmla="*/ 56 w 176"/>
              <a:gd name="T23" fmla="*/ 152 h 176"/>
              <a:gd name="T24" fmla="*/ 168 w 176"/>
              <a:gd name="T25" fmla="*/ 152 h 176"/>
              <a:gd name="T26" fmla="*/ 168 w 176"/>
              <a:gd name="T27" fmla="*/ 168 h 176"/>
              <a:gd name="T28" fmla="*/ 168 w 176"/>
              <a:gd name="T29" fmla="*/ 48 h 176"/>
              <a:gd name="T30" fmla="*/ 56 w 176"/>
              <a:gd name="T31" fmla="*/ 48 h 176"/>
              <a:gd name="T32" fmla="*/ 48 w 176"/>
              <a:gd name="T33" fmla="*/ 56 h 176"/>
              <a:gd name="T34" fmla="*/ 48 w 176"/>
              <a:gd name="T35" fmla="*/ 72 h 176"/>
              <a:gd name="T36" fmla="*/ 56 w 176"/>
              <a:gd name="T37" fmla="*/ 80 h 176"/>
              <a:gd name="T38" fmla="*/ 168 w 176"/>
              <a:gd name="T39" fmla="*/ 80 h 176"/>
              <a:gd name="T40" fmla="*/ 176 w 176"/>
              <a:gd name="T41" fmla="*/ 72 h 176"/>
              <a:gd name="T42" fmla="*/ 176 w 176"/>
              <a:gd name="T43" fmla="*/ 56 h 176"/>
              <a:gd name="T44" fmla="*/ 168 w 176"/>
              <a:gd name="T45" fmla="*/ 48 h 176"/>
              <a:gd name="T46" fmla="*/ 168 w 176"/>
              <a:gd name="T47" fmla="*/ 72 h 176"/>
              <a:gd name="T48" fmla="*/ 56 w 176"/>
              <a:gd name="T49" fmla="*/ 72 h 176"/>
              <a:gd name="T50" fmla="*/ 56 w 176"/>
              <a:gd name="T51" fmla="*/ 56 h 176"/>
              <a:gd name="T52" fmla="*/ 168 w 176"/>
              <a:gd name="T53" fmla="*/ 56 h 176"/>
              <a:gd name="T54" fmla="*/ 168 w 176"/>
              <a:gd name="T55" fmla="*/ 72 h 176"/>
              <a:gd name="T56" fmla="*/ 168 w 176"/>
              <a:gd name="T57" fmla="*/ 96 h 176"/>
              <a:gd name="T58" fmla="*/ 8 w 176"/>
              <a:gd name="T59" fmla="*/ 96 h 176"/>
              <a:gd name="T60" fmla="*/ 0 w 176"/>
              <a:gd name="T61" fmla="*/ 104 h 176"/>
              <a:gd name="T62" fmla="*/ 0 w 176"/>
              <a:gd name="T63" fmla="*/ 120 h 176"/>
              <a:gd name="T64" fmla="*/ 8 w 176"/>
              <a:gd name="T65" fmla="*/ 128 h 176"/>
              <a:gd name="T66" fmla="*/ 168 w 176"/>
              <a:gd name="T67" fmla="*/ 128 h 176"/>
              <a:gd name="T68" fmla="*/ 176 w 176"/>
              <a:gd name="T69" fmla="*/ 120 h 176"/>
              <a:gd name="T70" fmla="*/ 176 w 176"/>
              <a:gd name="T71" fmla="*/ 104 h 176"/>
              <a:gd name="T72" fmla="*/ 168 w 176"/>
              <a:gd name="T73" fmla="*/ 96 h 176"/>
              <a:gd name="T74" fmla="*/ 168 w 176"/>
              <a:gd name="T75" fmla="*/ 120 h 176"/>
              <a:gd name="T76" fmla="*/ 8 w 176"/>
              <a:gd name="T77" fmla="*/ 120 h 176"/>
              <a:gd name="T78" fmla="*/ 8 w 176"/>
              <a:gd name="T79" fmla="*/ 104 h 176"/>
              <a:gd name="T80" fmla="*/ 168 w 176"/>
              <a:gd name="T81" fmla="*/ 104 h 176"/>
              <a:gd name="T82" fmla="*/ 168 w 176"/>
              <a:gd name="T83" fmla="*/ 120 h 176"/>
              <a:gd name="T84" fmla="*/ 168 w 176"/>
              <a:gd name="T85" fmla="*/ 0 h 176"/>
              <a:gd name="T86" fmla="*/ 8 w 176"/>
              <a:gd name="T87" fmla="*/ 0 h 176"/>
              <a:gd name="T88" fmla="*/ 0 w 176"/>
              <a:gd name="T89" fmla="*/ 8 h 176"/>
              <a:gd name="T90" fmla="*/ 0 w 176"/>
              <a:gd name="T91" fmla="*/ 24 h 176"/>
              <a:gd name="T92" fmla="*/ 8 w 176"/>
              <a:gd name="T93" fmla="*/ 32 h 176"/>
              <a:gd name="T94" fmla="*/ 168 w 176"/>
              <a:gd name="T95" fmla="*/ 32 h 176"/>
              <a:gd name="T96" fmla="*/ 176 w 176"/>
              <a:gd name="T97" fmla="*/ 24 h 176"/>
              <a:gd name="T98" fmla="*/ 176 w 176"/>
              <a:gd name="T99" fmla="*/ 8 h 176"/>
              <a:gd name="T100" fmla="*/ 168 w 176"/>
              <a:gd name="T101" fmla="*/ 0 h 176"/>
              <a:gd name="T102" fmla="*/ 168 w 176"/>
              <a:gd name="T103" fmla="*/ 24 h 176"/>
              <a:gd name="T104" fmla="*/ 8 w 176"/>
              <a:gd name="T105" fmla="*/ 24 h 176"/>
              <a:gd name="T106" fmla="*/ 8 w 176"/>
              <a:gd name="T107" fmla="*/ 8 h 176"/>
              <a:gd name="T108" fmla="*/ 168 w 176"/>
              <a:gd name="T109" fmla="*/ 8 h 176"/>
              <a:gd name="T110" fmla="*/ 168 w 176"/>
              <a:gd name="T111" fmla="*/ 2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6" h="176">
                <a:moveTo>
                  <a:pt x="168" y="144"/>
                </a:moveTo>
                <a:cubicBezTo>
                  <a:pt x="56" y="144"/>
                  <a:pt x="56" y="144"/>
                  <a:pt x="56" y="144"/>
                </a:cubicBezTo>
                <a:cubicBezTo>
                  <a:pt x="52" y="144"/>
                  <a:pt x="48" y="148"/>
                  <a:pt x="48" y="152"/>
                </a:cubicBezTo>
                <a:cubicBezTo>
                  <a:pt x="48" y="168"/>
                  <a:pt x="48" y="168"/>
                  <a:pt x="48" y="168"/>
                </a:cubicBezTo>
                <a:cubicBezTo>
                  <a:pt x="48" y="172"/>
                  <a:pt x="52" y="176"/>
                  <a:pt x="56" y="176"/>
                </a:cubicBezTo>
                <a:cubicBezTo>
                  <a:pt x="168" y="176"/>
                  <a:pt x="168" y="176"/>
                  <a:pt x="168" y="176"/>
                </a:cubicBezTo>
                <a:cubicBezTo>
                  <a:pt x="172" y="176"/>
                  <a:pt x="176" y="172"/>
                  <a:pt x="176" y="168"/>
                </a:cubicBezTo>
                <a:cubicBezTo>
                  <a:pt x="176" y="152"/>
                  <a:pt x="176" y="152"/>
                  <a:pt x="176" y="152"/>
                </a:cubicBezTo>
                <a:cubicBezTo>
                  <a:pt x="176" y="148"/>
                  <a:pt x="172" y="144"/>
                  <a:pt x="168" y="144"/>
                </a:cubicBezTo>
                <a:moveTo>
                  <a:pt x="168" y="168"/>
                </a:moveTo>
                <a:cubicBezTo>
                  <a:pt x="56" y="168"/>
                  <a:pt x="56" y="168"/>
                  <a:pt x="56" y="168"/>
                </a:cubicBezTo>
                <a:cubicBezTo>
                  <a:pt x="56" y="152"/>
                  <a:pt x="56" y="152"/>
                  <a:pt x="56" y="152"/>
                </a:cubicBezTo>
                <a:cubicBezTo>
                  <a:pt x="168" y="152"/>
                  <a:pt x="168" y="152"/>
                  <a:pt x="168" y="152"/>
                </a:cubicBezTo>
                <a:lnTo>
                  <a:pt x="168" y="168"/>
                </a:lnTo>
                <a:close/>
                <a:moveTo>
                  <a:pt x="168" y="48"/>
                </a:moveTo>
                <a:cubicBezTo>
                  <a:pt x="56" y="48"/>
                  <a:pt x="56" y="48"/>
                  <a:pt x="56" y="48"/>
                </a:cubicBezTo>
                <a:cubicBezTo>
                  <a:pt x="52" y="48"/>
                  <a:pt x="48" y="52"/>
                  <a:pt x="48" y="56"/>
                </a:cubicBezTo>
                <a:cubicBezTo>
                  <a:pt x="48" y="72"/>
                  <a:pt x="48" y="72"/>
                  <a:pt x="48" y="72"/>
                </a:cubicBezTo>
                <a:cubicBezTo>
                  <a:pt x="48" y="76"/>
                  <a:pt x="52" y="80"/>
                  <a:pt x="56" y="80"/>
                </a:cubicBezTo>
                <a:cubicBezTo>
                  <a:pt x="168" y="80"/>
                  <a:pt x="168" y="80"/>
                  <a:pt x="168" y="80"/>
                </a:cubicBezTo>
                <a:cubicBezTo>
                  <a:pt x="172" y="80"/>
                  <a:pt x="176" y="76"/>
                  <a:pt x="176" y="72"/>
                </a:cubicBezTo>
                <a:cubicBezTo>
                  <a:pt x="176" y="56"/>
                  <a:pt x="176" y="56"/>
                  <a:pt x="176" y="56"/>
                </a:cubicBezTo>
                <a:cubicBezTo>
                  <a:pt x="176" y="52"/>
                  <a:pt x="172" y="48"/>
                  <a:pt x="168" y="48"/>
                </a:cubicBezTo>
                <a:moveTo>
                  <a:pt x="168" y="72"/>
                </a:moveTo>
                <a:cubicBezTo>
                  <a:pt x="56" y="72"/>
                  <a:pt x="56" y="72"/>
                  <a:pt x="56" y="72"/>
                </a:cubicBezTo>
                <a:cubicBezTo>
                  <a:pt x="56" y="56"/>
                  <a:pt x="56" y="56"/>
                  <a:pt x="56" y="56"/>
                </a:cubicBezTo>
                <a:cubicBezTo>
                  <a:pt x="168" y="56"/>
                  <a:pt x="168" y="56"/>
                  <a:pt x="168" y="56"/>
                </a:cubicBezTo>
                <a:lnTo>
                  <a:pt x="168" y="72"/>
                </a:lnTo>
                <a:close/>
                <a:moveTo>
                  <a:pt x="168" y="96"/>
                </a:moveTo>
                <a:cubicBezTo>
                  <a:pt x="8" y="96"/>
                  <a:pt x="8" y="96"/>
                  <a:pt x="8" y="96"/>
                </a:cubicBezTo>
                <a:cubicBezTo>
                  <a:pt x="4" y="96"/>
                  <a:pt x="0" y="100"/>
                  <a:pt x="0" y="104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4"/>
                  <a:pt x="4" y="128"/>
                  <a:pt x="8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72" y="128"/>
                  <a:pt x="176" y="124"/>
                  <a:pt x="176" y="120"/>
                </a:cubicBezTo>
                <a:cubicBezTo>
                  <a:pt x="176" y="104"/>
                  <a:pt x="176" y="104"/>
                  <a:pt x="176" y="104"/>
                </a:cubicBezTo>
                <a:cubicBezTo>
                  <a:pt x="176" y="100"/>
                  <a:pt x="172" y="96"/>
                  <a:pt x="168" y="96"/>
                </a:cubicBezTo>
                <a:moveTo>
                  <a:pt x="168" y="120"/>
                </a:moveTo>
                <a:cubicBezTo>
                  <a:pt x="8" y="120"/>
                  <a:pt x="8" y="120"/>
                  <a:pt x="8" y="120"/>
                </a:cubicBezTo>
                <a:cubicBezTo>
                  <a:pt x="8" y="104"/>
                  <a:pt x="8" y="104"/>
                  <a:pt x="8" y="104"/>
                </a:cubicBezTo>
                <a:cubicBezTo>
                  <a:pt x="168" y="104"/>
                  <a:pt x="168" y="104"/>
                  <a:pt x="168" y="104"/>
                </a:cubicBezTo>
                <a:lnTo>
                  <a:pt x="168" y="120"/>
                </a:lnTo>
                <a:close/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8"/>
                  <a:pt x="4" y="32"/>
                  <a:pt x="8" y="32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72" y="32"/>
                  <a:pt x="176" y="28"/>
                  <a:pt x="176" y="24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68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8"/>
                  <a:pt x="8" y="8"/>
                  <a:pt x="8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34" name="Freeform 431">
            <a:extLst>
              <a:ext uri="{FF2B5EF4-FFF2-40B4-BE49-F238E27FC236}">
                <a16:creationId xmlns:a16="http://schemas.microsoft.com/office/drawing/2014/main" id="{34A0B950-BDD2-41BD-8B90-829D295D62E9}"/>
              </a:ext>
            </a:extLst>
          </p:cNvPr>
          <p:cNvSpPr>
            <a:spLocks noEditPoints="1"/>
          </p:cNvSpPr>
          <p:nvPr/>
        </p:nvSpPr>
        <p:spPr bwMode="auto">
          <a:xfrm>
            <a:off x="-8072864" y="6811969"/>
            <a:ext cx="600075" cy="600075"/>
          </a:xfrm>
          <a:custGeom>
            <a:avLst/>
            <a:gdLst>
              <a:gd name="T0" fmla="*/ 168 w 176"/>
              <a:gd name="T1" fmla="*/ 144 h 176"/>
              <a:gd name="T2" fmla="*/ 8 w 176"/>
              <a:gd name="T3" fmla="*/ 144 h 176"/>
              <a:gd name="T4" fmla="*/ 0 w 176"/>
              <a:gd name="T5" fmla="*/ 152 h 176"/>
              <a:gd name="T6" fmla="*/ 0 w 176"/>
              <a:gd name="T7" fmla="*/ 168 h 176"/>
              <a:gd name="T8" fmla="*/ 8 w 176"/>
              <a:gd name="T9" fmla="*/ 176 h 176"/>
              <a:gd name="T10" fmla="*/ 168 w 176"/>
              <a:gd name="T11" fmla="*/ 176 h 176"/>
              <a:gd name="T12" fmla="*/ 176 w 176"/>
              <a:gd name="T13" fmla="*/ 168 h 176"/>
              <a:gd name="T14" fmla="*/ 176 w 176"/>
              <a:gd name="T15" fmla="*/ 152 h 176"/>
              <a:gd name="T16" fmla="*/ 168 w 176"/>
              <a:gd name="T17" fmla="*/ 144 h 176"/>
              <a:gd name="T18" fmla="*/ 168 w 176"/>
              <a:gd name="T19" fmla="*/ 168 h 176"/>
              <a:gd name="T20" fmla="*/ 8 w 176"/>
              <a:gd name="T21" fmla="*/ 168 h 176"/>
              <a:gd name="T22" fmla="*/ 8 w 176"/>
              <a:gd name="T23" fmla="*/ 152 h 176"/>
              <a:gd name="T24" fmla="*/ 168 w 176"/>
              <a:gd name="T25" fmla="*/ 152 h 176"/>
              <a:gd name="T26" fmla="*/ 168 w 176"/>
              <a:gd name="T27" fmla="*/ 168 h 176"/>
              <a:gd name="T28" fmla="*/ 168 w 176"/>
              <a:gd name="T29" fmla="*/ 0 h 176"/>
              <a:gd name="T30" fmla="*/ 8 w 176"/>
              <a:gd name="T31" fmla="*/ 0 h 176"/>
              <a:gd name="T32" fmla="*/ 0 w 176"/>
              <a:gd name="T33" fmla="*/ 8 h 176"/>
              <a:gd name="T34" fmla="*/ 0 w 176"/>
              <a:gd name="T35" fmla="*/ 24 h 176"/>
              <a:gd name="T36" fmla="*/ 8 w 176"/>
              <a:gd name="T37" fmla="*/ 32 h 176"/>
              <a:gd name="T38" fmla="*/ 168 w 176"/>
              <a:gd name="T39" fmla="*/ 32 h 176"/>
              <a:gd name="T40" fmla="*/ 176 w 176"/>
              <a:gd name="T41" fmla="*/ 24 h 176"/>
              <a:gd name="T42" fmla="*/ 176 w 176"/>
              <a:gd name="T43" fmla="*/ 8 h 176"/>
              <a:gd name="T44" fmla="*/ 168 w 176"/>
              <a:gd name="T45" fmla="*/ 0 h 176"/>
              <a:gd name="T46" fmla="*/ 168 w 176"/>
              <a:gd name="T47" fmla="*/ 24 h 176"/>
              <a:gd name="T48" fmla="*/ 8 w 176"/>
              <a:gd name="T49" fmla="*/ 24 h 176"/>
              <a:gd name="T50" fmla="*/ 8 w 176"/>
              <a:gd name="T51" fmla="*/ 8 h 176"/>
              <a:gd name="T52" fmla="*/ 168 w 176"/>
              <a:gd name="T53" fmla="*/ 8 h 176"/>
              <a:gd name="T54" fmla="*/ 168 w 176"/>
              <a:gd name="T55" fmla="*/ 24 h 176"/>
              <a:gd name="T56" fmla="*/ 168 w 176"/>
              <a:gd name="T57" fmla="*/ 96 h 176"/>
              <a:gd name="T58" fmla="*/ 8 w 176"/>
              <a:gd name="T59" fmla="*/ 96 h 176"/>
              <a:gd name="T60" fmla="*/ 0 w 176"/>
              <a:gd name="T61" fmla="*/ 104 h 176"/>
              <a:gd name="T62" fmla="*/ 0 w 176"/>
              <a:gd name="T63" fmla="*/ 120 h 176"/>
              <a:gd name="T64" fmla="*/ 8 w 176"/>
              <a:gd name="T65" fmla="*/ 128 h 176"/>
              <a:gd name="T66" fmla="*/ 168 w 176"/>
              <a:gd name="T67" fmla="*/ 128 h 176"/>
              <a:gd name="T68" fmla="*/ 176 w 176"/>
              <a:gd name="T69" fmla="*/ 120 h 176"/>
              <a:gd name="T70" fmla="*/ 176 w 176"/>
              <a:gd name="T71" fmla="*/ 104 h 176"/>
              <a:gd name="T72" fmla="*/ 168 w 176"/>
              <a:gd name="T73" fmla="*/ 96 h 176"/>
              <a:gd name="T74" fmla="*/ 168 w 176"/>
              <a:gd name="T75" fmla="*/ 120 h 176"/>
              <a:gd name="T76" fmla="*/ 8 w 176"/>
              <a:gd name="T77" fmla="*/ 120 h 176"/>
              <a:gd name="T78" fmla="*/ 8 w 176"/>
              <a:gd name="T79" fmla="*/ 104 h 176"/>
              <a:gd name="T80" fmla="*/ 168 w 176"/>
              <a:gd name="T81" fmla="*/ 104 h 176"/>
              <a:gd name="T82" fmla="*/ 168 w 176"/>
              <a:gd name="T83" fmla="*/ 120 h 176"/>
              <a:gd name="T84" fmla="*/ 168 w 176"/>
              <a:gd name="T85" fmla="*/ 48 h 176"/>
              <a:gd name="T86" fmla="*/ 8 w 176"/>
              <a:gd name="T87" fmla="*/ 48 h 176"/>
              <a:gd name="T88" fmla="*/ 0 w 176"/>
              <a:gd name="T89" fmla="*/ 56 h 176"/>
              <a:gd name="T90" fmla="*/ 0 w 176"/>
              <a:gd name="T91" fmla="*/ 72 h 176"/>
              <a:gd name="T92" fmla="*/ 8 w 176"/>
              <a:gd name="T93" fmla="*/ 80 h 176"/>
              <a:gd name="T94" fmla="*/ 168 w 176"/>
              <a:gd name="T95" fmla="*/ 80 h 176"/>
              <a:gd name="T96" fmla="*/ 176 w 176"/>
              <a:gd name="T97" fmla="*/ 72 h 176"/>
              <a:gd name="T98" fmla="*/ 176 w 176"/>
              <a:gd name="T99" fmla="*/ 56 h 176"/>
              <a:gd name="T100" fmla="*/ 168 w 176"/>
              <a:gd name="T101" fmla="*/ 48 h 176"/>
              <a:gd name="T102" fmla="*/ 168 w 176"/>
              <a:gd name="T103" fmla="*/ 72 h 176"/>
              <a:gd name="T104" fmla="*/ 8 w 176"/>
              <a:gd name="T105" fmla="*/ 72 h 176"/>
              <a:gd name="T106" fmla="*/ 8 w 176"/>
              <a:gd name="T107" fmla="*/ 56 h 176"/>
              <a:gd name="T108" fmla="*/ 168 w 176"/>
              <a:gd name="T109" fmla="*/ 56 h 176"/>
              <a:gd name="T110" fmla="*/ 168 w 176"/>
              <a:gd name="T111" fmla="*/ 7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6" h="176">
                <a:moveTo>
                  <a:pt x="168" y="144"/>
                </a:moveTo>
                <a:cubicBezTo>
                  <a:pt x="8" y="144"/>
                  <a:pt x="8" y="144"/>
                  <a:pt x="8" y="144"/>
                </a:cubicBezTo>
                <a:cubicBezTo>
                  <a:pt x="4" y="144"/>
                  <a:pt x="0" y="148"/>
                  <a:pt x="0" y="152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172"/>
                  <a:pt x="4" y="176"/>
                  <a:pt x="8" y="176"/>
                </a:cubicBezTo>
                <a:cubicBezTo>
                  <a:pt x="168" y="176"/>
                  <a:pt x="168" y="176"/>
                  <a:pt x="168" y="176"/>
                </a:cubicBezTo>
                <a:cubicBezTo>
                  <a:pt x="172" y="176"/>
                  <a:pt x="176" y="172"/>
                  <a:pt x="176" y="168"/>
                </a:cubicBezTo>
                <a:cubicBezTo>
                  <a:pt x="176" y="152"/>
                  <a:pt x="176" y="152"/>
                  <a:pt x="176" y="152"/>
                </a:cubicBezTo>
                <a:cubicBezTo>
                  <a:pt x="176" y="148"/>
                  <a:pt x="172" y="144"/>
                  <a:pt x="168" y="144"/>
                </a:cubicBezTo>
                <a:moveTo>
                  <a:pt x="168" y="168"/>
                </a:moveTo>
                <a:cubicBezTo>
                  <a:pt x="8" y="168"/>
                  <a:pt x="8" y="168"/>
                  <a:pt x="8" y="168"/>
                </a:cubicBezTo>
                <a:cubicBezTo>
                  <a:pt x="8" y="152"/>
                  <a:pt x="8" y="152"/>
                  <a:pt x="8" y="152"/>
                </a:cubicBezTo>
                <a:cubicBezTo>
                  <a:pt x="168" y="152"/>
                  <a:pt x="168" y="152"/>
                  <a:pt x="168" y="152"/>
                </a:cubicBezTo>
                <a:lnTo>
                  <a:pt x="168" y="168"/>
                </a:lnTo>
                <a:close/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8"/>
                  <a:pt x="4" y="32"/>
                  <a:pt x="8" y="32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72" y="32"/>
                  <a:pt x="176" y="28"/>
                  <a:pt x="176" y="24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68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8"/>
                  <a:pt x="8" y="8"/>
                  <a:pt x="8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24"/>
                </a:lnTo>
                <a:close/>
                <a:moveTo>
                  <a:pt x="168" y="96"/>
                </a:moveTo>
                <a:cubicBezTo>
                  <a:pt x="8" y="96"/>
                  <a:pt x="8" y="96"/>
                  <a:pt x="8" y="96"/>
                </a:cubicBezTo>
                <a:cubicBezTo>
                  <a:pt x="4" y="96"/>
                  <a:pt x="0" y="100"/>
                  <a:pt x="0" y="104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4"/>
                  <a:pt x="4" y="128"/>
                  <a:pt x="8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72" y="128"/>
                  <a:pt x="176" y="124"/>
                  <a:pt x="176" y="120"/>
                </a:cubicBezTo>
                <a:cubicBezTo>
                  <a:pt x="176" y="104"/>
                  <a:pt x="176" y="104"/>
                  <a:pt x="176" y="104"/>
                </a:cubicBezTo>
                <a:cubicBezTo>
                  <a:pt x="176" y="100"/>
                  <a:pt x="172" y="96"/>
                  <a:pt x="168" y="96"/>
                </a:cubicBezTo>
                <a:moveTo>
                  <a:pt x="168" y="120"/>
                </a:moveTo>
                <a:cubicBezTo>
                  <a:pt x="8" y="120"/>
                  <a:pt x="8" y="120"/>
                  <a:pt x="8" y="120"/>
                </a:cubicBezTo>
                <a:cubicBezTo>
                  <a:pt x="8" y="104"/>
                  <a:pt x="8" y="104"/>
                  <a:pt x="8" y="104"/>
                </a:cubicBezTo>
                <a:cubicBezTo>
                  <a:pt x="168" y="104"/>
                  <a:pt x="168" y="104"/>
                  <a:pt x="168" y="104"/>
                </a:cubicBezTo>
                <a:lnTo>
                  <a:pt x="168" y="120"/>
                </a:lnTo>
                <a:close/>
                <a:moveTo>
                  <a:pt x="168" y="48"/>
                </a:moveTo>
                <a:cubicBezTo>
                  <a:pt x="8" y="48"/>
                  <a:pt x="8" y="48"/>
                  <a:pt x="8" y="48"/>
                </a:cubicBezTo>
                <a:cubicBezTo>
                  <a:pt x="4" y="48"/>
                  <a:pt x="0" y="52"/>
                  <a:pt x="0" y="56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6"/>
                  <a:pt x="4" y="80"/>
                  <a:pt x="8" y="80"/>
                </a:cubicBezTo>
                <a:cubicBezTo>
                  <a:pt x="168" y="80"/>
                  <a:pt x="168" y="80"/>
                  <a:pt x="168" y="80"/>
                </a:cubicBezTo>
                <a:cubicBezTo>
                  <a:pt x="172" y="80"/>
                  <a:pt x="176" y="76"/>
                  <a:pt x="176" y="72"/>
                </a:cubicBezTo>
                <a:cubicBezTo>
                  <a:pt x="176" y="56"/>
                  <a:pt x="176" y="56"/>
                  <a:pt x="176" y="56"/>
                </a:cubicBezTo>
                <a:cubicBezTo>
                  <a:pt x="176" y="52"/>
                  <a:pt x="172" y="48"/>
                  <a:pt x="168" y="48"/>
                </a:cubicBezTo>
                <a:moveTo>
                  <a:pt x="168" y="72"/>
                </a:moveTo>
                <a:cubicBezTo>
                  <a:pt x="8" y="72"/>
                  <a:pt x="8" y="72"/>
                  <a:pt x="8" y="72"/>
                </a:cubicBezTo>
                <a:cubicBezTo>
                  <a:pt x="8" y="56"/>
                  <a:pt x="8" y="56"/>
                  <a:pt x="8" y="56"/>
                </a:cubicBezTo>
                <a:cubicBezTo>
                  <a:pt x="168" y="56"/>
                  <a:pt x="168" y="56"/>
                  <a:pt x="168" y="56"/>
                </a:cubicBezTo>
                <a:lnTo>
                  <a:pt x="168" y="7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35" name="Freeform 432">
            <a:extLst>
              <a:ext uri="{FF2B5EF4-FFF2-40B4-BE49-F238E27FC236}">
                <a16:creationId xmlns:a16="http://schemas.microsoft.com/office/drawing/2014/main" id="{4459C2DD-A450-4AA0-AB18-5082C299D77B}"/>
              </a:ext>
            </a:extLst>
          </p:cNvPr>
          <p:cNvSpPr>
            <a:spLocks noEditPoints="1"/>
          </p:cNvSpPr>
          <p:nvPr/>
        </p:nvSpPr>
        <p:spPr bwMode="auto">
          <a:xfrm>
            <a:off x="-6928277" y="6811969"/>
            <a:ext cx="600075" cy="600075"/>
          </a:xfrm>
          <a:custGeom>
            <a:avLst/>
            <a:gdLst>
              <a:gd name="T0" fmla="*/ 148 w 176"/>
              <a:gd name="T1" fmla="*/ 32 h 176"/>
              <a:gd name="T2" fmla="*/ 152 w 176"/>
              <a:gd name="T3" fmla="*/ 32 h 176"/>
              <a:gd name="T4" fmla="*/ 156 w 176"/>
              <a:gd name="T5" fmla="*/ 28 h 176"/>
              <a:gd name="T6" fmla="*/ 152 w 176"/>
              <a:gd name="T7" fmla="*/ 24 h 176"/>
              <a:gd name="T8" fmla="*/ 152 w 176"/>
              <a:gd name="T9" fmla="*/ 20 h 176"/>
              <a:gd name="T10" fmla="*/ 148 w 176"/>
              <a:gd name="T11" fmla="*/ 16 h 176"/>
              <a:gd name="T12" fmla="*/ 144 w 176"/>
              <a:gd name="T13" fmla="*/ 20 h 176"/>
              <a:gd name="T14" fmla="*/ 144 w 176"/>
              <a:gd name="T15" fmla="*/ 28 h 176"/>
              <a:gd name="T16" fmla="*/ 148 w 176"/>
              <a:gd name="T17" fmla="*/ 32 h 176"/>
              <a:gd name="T18" fmla="*/ 148 w 176"/>
              <a:gd name="T19" fmla="*/ 56 h 176"/>
              <a:gd name="T20" fmla="*/ 176 w 176"/>
              <a:gd name="T21" fmla="*/ 28 h 176"/>
              <a:gd name="T22" fmla="*/ 148 w 176"/>
              <a:gd name="T23" fmla="*/ 0 h 176"/>
              <a:gd name="T24" fmla="*/ 120 w 176"/>
              <a:gd name="T25" fmla="*/ 28 h 176"/>
              <a:gd name="T26" fmla="*/ 148 w 176"/>
              <a:gd name="T27" fmla="*/ 56 h 176"/>
              <a:gd name="T28" fmla="*/ 148 w 176"/>
              <a:gd name="T29" fmla="*/ 8 h 176"/>
              <a:gd name="T30" fmla="*/ 168 w 176"/>
              <a:gd name="T31" fmla="*/ 28 h 176"/>
              <a:gd name="T32" fmla="*/ 148 w 176"/>
              <a:gd name="T33" fmla="*/ 48 h 176"/>
              <a:gd name="T34" fmla="*/ 128 w 176"/>
              <a:gd name="T35" fmla="*/ 28 h 176"/>
              <a:gd name="T36" fmla="*/ 148 w 176"/>
              <a:gd name="T37" fmla="*/ 8 h 176"/>
              <a:gd name="T38" fmla="*/ 172 w 176"/>
              <a:gd name="T39" fmla="*/ 104 h 176"/>
              <a:gd name="T40" fmla="*/ 92 w 176"/>
              <a:gd name="T41" fmla="*/ 104 h 176"/>
              <a:gd name="T42" fmla="*/ 96 w 176"/>
              <a:gd name="T43" fmla="*/ 100 h 176"/>
              <a:gd name="T44" fmla="*/ 92 w 176"/>
              <a:gd name="T45" fmla="*/ 96 h 176"/>
              <a:gd name="T46" fmla="*/ 88 w 176"/>
              <a:gd name="T47" fmla="*/ 96 h 176"/>
              <a:gd name="T48" fmla="*/ 88 w 176"/>
              <a:gd name="T49" fmla="*/ 72 h 176"/>
              <a:gd name="T50" fmla="*/ 80 w 176"/>
              <a:gd name="T51" fmla="*/ 64 h 176"/>
              <a:gd name="T52" fmla="*/ 40 w 176"/>
              <a:gd name="T53" fmla="*/ 64 h 176"/>
              <a:gd name="T54" fmla="*/ 32 w 176"/>
              <a:gd name="T55" fmla="*/ 72 h 176"/>
              <a:gd name="T56" fmla="*/ 32 w 176"/>
              <a:gd name="T57" fmla="*/ 96 h 176"/>
              <a:gd name="T58" fmla="*/ 28 w 176"/>
              <a:gd name="T59" fmla="*/ 96 h 176"/>
              <a:gd name="T60" fmla="*/ 24 w 176"/>
              <a:gd name="T61" fmla="*/ 100 h 176"/>
              <a:gd name="T62" fmla="*/ 28 w 176"/>
              <a:gd name="T63" fmla="*/ 104 h 176"/>
              <a:gd name="T64" fmla="*/ 4 w 176"/>
              <a:gd name="T65" fmla="*/ 104 h 176"/>
              <a:gd name="T66" fmla="*/ 0 w 176"/>
              <a:gd name="T67" fmla="*/ 108 h 176"/>
              <a:gd name="T68" fmla="*/ 4 w 176"/>
              <a:gd name="T69" fmla="*/ 112 h 176"/>
              <a:gd name="T70" fmla="*/ 24 w 176"/>
              <a:gd name="T71" fmla="*/ 112 h 176"/>
              <a:gd name="T72" fmla="*/ 24 w 176"/>
              <a:gd name="T73" fmla="*/ 172 h 176"/>
              <a:gd name="T74" fmla="*/ 28 w 176"/>
              <a:gd name="T75" fmla="*/ 176 h 176"/>
              <a:gd name="T76" fmla="*/ 32 w 176"/>
              <a:gd name="T77" fmla="*/ 172 h 176"/>
              <a:gd name="T78" fmla="*/ 32 w 176"/>
              <a:gd name="T79" fmla="*/ 112 h 176"/>
              <a:gd name="T80" fmla="*/ 144 w 176"/>
              <a:gd name="T81" fmla="*/ 112 h 176"/>
              <a:gd name="T82" fmla="*/ 144 w 176"/>
              <a:gd name="T83" fmla="*/ 172 h 176"/>
              <a:gd name="T84" fmla="*/ 148 w 176"/>
              <a:gd name="T85" fmla="*/ 176 h 176"/>
              <a:gd name="T86" fmla="*/ 152 w 176"/>
              <a:gd name="T87" fmla="*/ 172 h 176"/>
              <a:gd name="T88" fmla="*/ 152 w 176"/>
              <a:gd name="T89" fmla="*/ 112 h 176"/>
              <a:gd name="T90" fmla="*/ 172 w 176"/>
              <a:gd name="T91" fmla="*/ 112 h 176"/>
              <a:gd name="T92" fmla="*/ 176 w 176"/>
              <a:gd name="T93" fmla="*/ 108 h 176"/>
              <a:gd name="T94" fmla="*/ 172 w 176"/>
              <a:gd name="T95" fmla="*/ 104 h 176"/>
              <a:gd name="T96" fmla="*/ 80 w 176"/>
              <a:gd name="T97" fmla="*/ 96 h 176"/>
              <a:gd name="T98" fmla="*/ 40 w 176"/>
              <a:gd name="T99" fmla="*/ 96 h 176"/>
              <a:gd name="T100" fmla="*/ 40 w 176"/>
              <a:gd name="T101" fmla="*/ 72 h 176"/>
              <a:gd name="T102" fmla="*/ 80 w 176"/>
              <a:gd name="T103" fmla="*/ 72 h 176"/>
              <a:gd name="T104" fmla="*/ 80 w 176"/>
              <a:gd name="T105" fmla="*/ 9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148" y="32"/>
                </a:moveTo>
                <a:cubicBezTo>
                  <a:pt x="152" y="32"/>
                  <a:pt x="152" y="32"/>
                  <a:pt x="152" y="32"/>
                </a:cubicBezTo>
                <a:cubicBezTo>
                  <a:pt x="154" y="32"/>
                  <a:pt x="156" y="30"/>
                  <a:pt x="156" y="28"/>
                </a:cubicBezTo>
                <a:cubicBezTo>
                  <a:pt x="156" y="26"/>
                  <a:pt x="154" y="24"/>
                  <a:pt x="152" y="24"/>
                </a:cubicBezTo>
                <a:cubicBezTo>
                  <a:pt x="152" y="20"/>
                  <a:pt x="152" y="20"/>
                  <a:pt x="152" y="20"/>
                </a:cubicBezTo>
                <a:cubicBezTo>
                  <a:pt x="152" y="18"/>
                  <a:pt x="150" y="16"/>
                  <a:pt x="148" y="16"/>
                </a:cubicBezTo>
                <a:cubicBezTo>
                  <a:pt x="146" y="16"/>
                  <a:pt x="144" y="18"/>
                  <a:pt x="144" y="20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144" y="30"/>
                  <a:pt x="146" y="32"/>
                  <a:pt x="148" y="32"/>
                </a:cubicBezTo>
                <a:moveTo>
                  <a:pt x="148" y="56"/>
                </a:moveTo>
                <a:cubicBezTo>
                  <a:pt x="163" y="56"/>
                  <a:pt x="176" y="43"/>
                  <a:pt x="176" y="28"/>
                </a:cubicBezTo>
                <a:cubicBezTo>
                  <a:pt x="176" y="13"/>
                  <a:pt x="163" y="0"/>
                  <a:pt x="148" y="0"/>
                </a:cubicBezTo>
                <a:cubicBezTo>
                  <a:pt x="133" y="0"/>
                  <a:pt x="120" y="13"/>
                  <a:pt x="120" y="28"/>
                </a:cubicBezTo>
                <a:cubicBezTo>
                  <a:pt x="120" y="43"/>
                  <a:pt x="133" y="56"/>
                  <a:pt x="148" y="56"/>
                </a:cubicBezTo>
                <a:moveTo>
                  <a:pt x="148" y="8"/>
                </a:moveTo>
                <a:cubicBezTo>
                  <a:pt x="159" y="8"/>
                  <a:pt x="168" y="17"/>
                  <a:pt x="168" y="28"/>
                </a:cubicBezTo>
                <a:cubicBezTo>
                  <a:pt x="168" y="39"/>
                  <a:pt x="159" y="48"/>
                  <a:pt x="148" y="48"/>
                </a:cubicBezTo>
                <a:cubicBezTo>
                  <a:pt x="137" y="48"/>
                  <a:pt x="128" y="39"/>
                  <a:pt x="128" y="28"/>
                </a:cubicBezTo>
                <a:cubicBezTo>
                  <a:pt x="128" y="17"/>
                  <a:pt x="137" y="8"/>
                  <a:pt x="148" y="8"/>
                </a:cubicBezTo>
                <a:moveTo>
                  <a:pt x="172" y="104"/>
                </a:moveTo>
                <a:cubicBezTo>
                  <a:pt x="92" y="104"/>
                  <a:pt x="92" y="104"/>
                  <a:pt x="92" y="104"/>
                </a:cubicBezTo>
                <a:cubicBezTo>
                  <a:pt x="94" y="104"/>
                  <a:pt x="96" y="102"/>
                  <a:pt x="96" y="100"/>
                </a:cubicBezTo>
                <a:cubicBezTo>
                  <a:pt x="96" y="98"/>
                  <a:pt x="94" y="96"/>
                  <a:pt x="92" y="96"/>
                </a:cubicBezTo>
                <a:cubicBezTo>
                  <a:pt x="88" y="96"/>
                  <a:pt x="88" y="96"/>
                  <a:pt x="88" y="96"/>
                </a:cubicBezTo>
                <a:cubicBezTo>
                  <a:pt x="88" y="72"/>
                  <a:pt x="88" y="72"/>
                  <a:pt x="88" y="72"/>
                </a:cubicBezTo>
                <a:cubicBezTo>
                  <a:pt x="88" y="68"/>
                  <a:pt x="84" y="64"/>
                  <a:pt x="80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36" y="64"/>
                  <a:pt x="32" y="68"/>
                  <a:pt x="32" y="72"/>
                </a:cubicBezTo>
                <a:cubicBezTo>
                  <a:pt x="32" y="96"/>
                  <a:pt x="32" y="96"/>
                  <a:pt x="32" y="96"/>
                </a:cubicBezTo>
                <a:cubicBezTo>
                  <a:pt x="28" y="96"/>
                  <a:pt x="28" y="96"/>
                  <a:pt x="28" y="96"/>
                </a:cubicBezTo>
                <a:cubicBezTo>
                  <a:pt x="26" y="96"/>
                  <a:pt x="24" y="98"/>
                  <a:pt x="24" y="100"/>
                </a:cubicBezTo>
                <a:cubicBezTo>
                  <a:pt x="24" y="102"/>
                  <a:pt x="26" y="104"/>
                  <a:pt x="28" y="104"/>
                </a:cubicBezTo>
                <a:cubicBezTo>
                  <a:pt x="4" y="104"/>
                  <a:pt x="4" y="104"/>
                  <a:pt x="4" y="104"/>
                </a:cubicBezTo>
                <a:cubicBezTo>
                  <a:pt x="2" y="104"/>
                  <a:pt x="0" y="106"/>
                  <a:pt x="0" y="108"/>
                </a:cubicBezTo>
                <a:cubicBezTo>
                  <a:pt x="0" y="110"/>
                  <a:pt x="2" y="112"/>
                  <a:pt x="4" y="112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24" y="172"/>
                  <a:pt x="24" y="172"/>
                  <a:pt x="24" y="172"/>
                </a:cubicBezTo>
                <a:cubicBezTo>
                  <a:pt x="24" y="174"/>
                  <a:pt x="26" y="176"/>
                  <a:pt x="28" y="176"/>
                </a:cubicBezTo>
                <a:cubicBezTo>
                  <a:pt x="30" y="176"/>
                  <a:pt x="32" y="174"/>
                  <a:pt x="32" y="172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144" y="112"/>
                  <a:pt x="144" y="112"/>
                  <a:pt x="144" y="112"/>
                </a:cubicBezTo>
                <a:cubicBezTo>
                  <a:pt x="144" y="172"/>
                  <a:pt x="144" y="172"/>
                  <a:pt x="144" y="172"/>
                </a:cubicBezTo>
                <a:cubicBezTo>
                  <a:pt x="144" y="174"/>
                  <a:pt x="146" y="176"/>
                  <a:pt x="148" y="176"/>
                </a:cubicBezTo>
                <a:cubicBezTo>
                  <a:pt x="150" y="176"/>
                  <a:pt x="152" y="174"/>
                  <a:pt x="152" y="172"/>
                </a:cubicBezTo>
                <a:cubicBezTo>
                  <a:pt x="152" y="112"/>
                  <a:pt x="152" y="112"/>
                  <a:pt x="152" y="112"/>
                </a:cubicBezTo>
                <a:cubicBezTo>
                  <a:pt x="172" y="112"/>
                  <a:pt x="172" y="112"/>
                  <a:pt x="172" y="112"/>
                </a:cubicBezTo>
                <a:cubicBezTo>
                  <a:pt x="174" y="112"/>
                  <a:pt x="176" y="110"/>
                  <a:pt x="176" y="108"/>
                </a:cubicBezTo>
                <a:cubicBezTo>
                  <a:pt x="176" y="106"/>
                  <a:pt x="174" y="104"/>
                  <a:pt x="172" y="104"/>
                </a:cubicBezTo>
                <a:moveTo>
                  <a:pt x="80" y="96"/>
                </a:moveTo>
                <a:cubicBezTo>
                  <a:pt x="40" y="96"/>
                  <a:pt x="40" y="96"/>
                  <a:pt x="40" y="96"/>
                </a:cubicBezTo>
                <a:cubicBezTo>
                  <a:pt x="40" y="72"/>
                  <a:pt x="40" y="72"/>
                  <a:pt x="40" y="72"/>
                </a:cubicBezTo>
                <a:cubicBezTo>
                  <a:pt x="80" y="72"/>
                  <a:pt x="80" y="72"/>
                  <a:pt x="80" y="72"/>
                </a:cubicBezTo>
                <a:lnTo>
                  <a:pt x="80" y="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36" name="Freeform 433">
            <a:extLst>
              <a:ext uri="{FF2B5EF4-FFF2-40B4-BE49-F238E27FC236}">
                <a16:creationId xmlns:a16="http://schemas.microsoft.com/office/drawing/2014/main" id="{C351D0C5-CEAC-458C-B2B3-34BD8DE7571B}"/>
              </a:ext>
            </a:extLst>
          </p:cNvPr>
          <p:cNvSpPr>
            <a:spLocks noEditPoints="1"/>
          </p:cNvSpPr>
          <p:nvPr/>
        </p:nvSpPr>
        <p:spPr bwMode="auto">
          <a:xfrm>
            <a:off x="-5782102" y="6811969"/>
            <a:ext cx="600075" cy="600075"/>
          </a:xfrm>
          <a:custGeom>
            <a:avLst/>
            <a:gdLst>
              <a:gd name="T0" fmla="*/ 176 w 176"/>
              <a:gd name="T1" fmla="*/ 52 h 176"/>
              <a:gd name="T2" fmla="*/ 124 w 176"/>
              <a:gd name="T3" fmla="*/ 0 h 176"/>
              <a:gd name="T4" fmla="*/ 88 w 176"/>
              <a:gd name="T5" fmla="*/ 15 h 176"/>
              <a:gd name="T6" fmla="*/ 52 w 176"/>
              <a:gd name="T7" fmla="*/ 0 h 176"/>
              <a:gd name="T8" fmla="*/ 0 w 176"/>
              <a:gd name="T9" fmla="*/ 52 h 176"/>
              <a:gd name="T10" fmla="*/ 0 w 176"/>
              <a:gd name="T11" fmla="*/ 58 h 176"/>
              <a:gd name="T12" fmla="*/ 88 w 176"/>
              <a:gd name="T13" fmla="*/ 176 h 176"/>
              <a:gd name="T14" fmla="*/ 176 w 176"/>
              <a:gd name="T15" fmla="*/ 58 h 176"/>
              <a:gd name="T16" fmla="*/ 176 w 176"/>
              <a:gd name="T17" fmla="*/ 52 h 176"/>
              <a:gd name="T18" fmla="*/ 168 w 176"/>
              <a:gd name="T19" fmla="*/ 57 h 176"/>
              <a:gd name="T20" fmla="*/ 88 w 176"/>
              <a:gd name="T21" fmla="*/ 167 h 176"/>
              <a:gd name="T22" fmla="*/ 8 w 176"/>
              <a:gd name="T23" fmla="*/ 57 h 176"/>
              <a:gd name="T24" fmla="*/ 8 w 176"/>
              <a:gd name="T25" fmla="*/ 52 h 176"/>
              <a:gd name="T26" fmla="*/ 52 w 176"/>
              <a:gd name="T27" fmla="*/ 8 h 176"/>
              <a:gd name="T28" fmla="*/ 82 w 176"/>
              <a:gd name="T29" fmla="*/ 20 h 176"/>
              <a:gd name="T30" fmla="*/ 86 w 176"/>
              <a:gd name="T31" fmla="*/ 24 h 176"/>
              <a:gd name="T32" fmla="*/ 72 w 176"/>
              <a:gd name="T33" fmla="*/ 56 h 176"/>
              <a:gd name="T34" fmla="*/ 92 w 176"/>
              <a:gd name="T35" fmla="*/ 80 h 176"/>
              <a:gd name="T36" fmla="*/ 76 w 176"/>
              <a:gd name="T37" fmla="*/ 116 h 176"/>
              <a:gd name="T38" fmla="*/ 88 w 176"/>
              <a:gd name="T39" fmla="*/ 136 h 176"/>
              <a:gd name="T40" fmla="*/ 85 w 176"/>
              <a:gd name="T41" fmla="*/ 116 h 176"/>
              <a:gd name="T42" fmla="*/ 101 w 176"/>
              <a:gd name="T43" fmla="*/ 78 h 176"/>
              <a:gd name="T44" fmla="*/ 82 w 176"/>
              <a:gd name="T45" fmla="*/ 55 h 176"/>
              <a:gd name="T46" fmla="*/ 98 w 176"/>
              <a:gd name="T47" fmla="*/ 16 h 176"/>
              <a:gd name="T48" fmla="*/ 124 w 176"/>
              <a:gd name="T49" fmla="*/ 8 h 176"/>
              <a:gd name="T50" fmla="*/ 168 w 176"/>
              <a:gd name="T51" fmla="*/ 52 h 176"/>
              <a:gd name="T52" fmla="*/ 168 w 176"/>
              <a:gd name="T53" fmla="*/ 57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76" h="176">
                <a:moveTo>
                  <a:pt x="176" y="52"/>
                </a:moveTo>
                <a:cubicBezTo>
                  <a:pt x="176" y="23"/>
                  <a:pt x="153" y="0"/>
                  <a:pt x="124" y="0"/>
                </a:cubicBezTo>
                <a:cubicBezTo>
                  <a:pt x="110" y="0"/>
                  <a:pt x="97" y="6"/>
                  <a:pt x="88" y="15"/>
                </a:cubicBezTo>
                <a:cubicBezTo>
                  <a:pt x="79" y="6"/>
                  <a:pt x="66" y="0"/>
                  <a:pt x="52" y="0"/>
                </a:cubicBezTo>
                <a:cubicBezTo>
                  <a:pt x="23" y="0"/>
                  <a:pt x="0" y="23"/>
                  <a:pt x="0" y="52"/>
                </a:cubicBezTo>
                <a:cubicBezTo>
                  <a:pt x="0" y="55"/>
                  <a:pt x="1" y="59"/>
                  <a:pt x="0" y="58"/>
                </a:cubicBezTo>
                <a:cubicBezTo>
                  <a:pt x="6" y="109"/>
                  <a:pt x="80" y="176"/>
                  <a:pt x="88" y="176"/>
                </a:cubicBezTo>
                <a:cubicBezTo>
                  <a:pt x="96" y="176"/>
                  <a:pt x="170" y="109"/>
                  <a:pt x="176" y="58"/>
                </a:cubicBezTo>
                <a:cubicBezTo>
                  <a:pt x="175" y="59"/>
                  <a:pt x="176" y="55"/>
                  <a:pt x="176" y="52"/>
                </a:cubicBezTo>
                <a:moveTo>
                  <a:pt x="168" y="57"/>
                </a:moveTo>
                <a:cubicBezTo>
                  <a:pt x="163" y="100"/>
                  <a:pt x="103" y="158"/>
                  <a:pt x="88" y="167"/>
                </a:cubicBezTo>
                <a:cubicBezTo>
                  <a:pt x="73" y="158"/>
                  <a:pt x="13" y="100"/>
                  <a:pt x="8" y="57"/>
                </a:cubicBezTo>
                <a:cubicBezTo>
                  <a:pt x="8" y="57"/>
                  <a:pt x="8" y="55"/>
                  <a:pt x="8" y="52"/>
                </a:cubicBezTo>
                <a:cubicBezTo>
                  <a:pt x="8" y="28"/>
                  <a:pt x="28" y="8"/>
                  <a:pt x="52" y="8"/>
                </a:cubicBezTo>
                <a:cubicBezTo>
                  <a:pt x="63" y="8"/>
                  <a:pt x="74" y="12"/>
                  <a:pt x="82" y="20"/>
                </a:cubicBezTo>
                <a:cubicBezTo>
                  <a:pt x="86" y="24"/>
                  <a:pt x="86" y="24"/>
                  <a:pt x="86" y="24"/>
                </a:cubicBezTo>
                <a:cubicBezTo>
                  <a:pt x="72" y="56"/>
                  <a:pt x="72" y="56"/>
                  <a:pt x="72" y="56"/>
                </a:cubicBezTo>
                <a:cubicBezTo>
                  <a:pt x="92" y="80"/>
                  <a:pt x="92" y="80"/>
                  <a:pt x="92" y="80"/>
                </a:cubicBezTo>
                <a:cubicBezTo>
                  <a:pt x="76" y="116"/>
                  <a:pt x="76" y="116"/>
                  <a:pt x="76" y="116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5" y="116"/>
                  <a:pt x="85" y="116"/>
                  <a:pt x="85" y="116"/>
                </a:cubicBezTo>
                <a:cubicBezTo>
                  <a:pt x="101" y="78"/>
                  <a:pt x="101" y="78"/>
                  <a:pt x="101" y="78"/>
                </a:cubicBezTo>
                <a:cubicBezTo>
                  <a:pt x="82" y="55"/>
                  <a:pt x="82" y="55"/>
                  <a:pt x="82" y="55"/>
                </a:cubicBezTo>
                <a:cubicBezTo>
                  <a:pt x="98" y="16"/>
                  <a:pt x="98" y="16"/>
                  <a:pt x="98" y="16"/>
                </a:cubicBezTo>
                <a:cubicBezTo>
                  <a:pt x="106" y="11"/>
                  <a:pt x="115" y="8"/>
                  <a:pt x="124" y="8"/>
                </a:cubicBezTo>
                <a:cubicBezTo>
                  <a:pt x="148" y="8"/>
                  <a:pt x="168" y="28"/>
                  <a:pt x="168" y="52"/>
                </a:cubicBezTo>
                <a:cubicBezTo>
                  <a:pt x="168" y="55"/>
                  <a:pt x="168" y="57"/>
                  <a:pt x="168" y="57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37" name="Freeform 434">
            <a:extLst>
              <a:ext uri="{FF2B5EF4-FFF2-40B4-BE49-F238E27FC236}">
                <a16:creationId xmlns:a16="http://schemas.microsoft.com/office/drawing/2014/main" id="{E86D3CB0-3431-41A3-BE68-A56DADB116B1}"/>
              </a:ext>
            </a:extLst>
          </p:cNvPr>
          <p:cNvSpPr>
            <a:spLocks noEditPoints="1"/>
          </p:cNvSpPr>
          <p:nvPr/>
        </p:nvSpPr>
        <p:spPr bwMode="auto">
          <a:xfrm>
            <a:off x="-4637514" y="6838956"/>
            <a:ext cx="600075" cy="544513"/>
          </a:xfrm>
          <a:custGeom>
            <a:avLst/>
            <a:gdLst>
              <a:gd name="T0" fmla="*/ 80 w 176"/>
              <a:gd name="T1" fmla="*/ 155 h 160"/>
              <a:gd name="T2" fmla="*/ 73 w 176"/>
              <a:gd name="T3" fmla="*/ 124 h 160"/>
              <a:gd name="T4" fmla="*/ 90 w 176"/>
              <a:gd name="T5" fmla="*/ 87 h 160"/>
              <a:gd name="T6" fmla="*/ 69 w 176"/>
              <a:gd name="T7" fmla="*/ 63 h 160"/>
              <a:gd name="T8" fmla="*/ 80 w 176"/>
              <a:gd name="T9" fmla="*/ 26 h 160"/>
              <a:gd name="T10" fmla="*/ 80 w 176"/>
              <a:gd name="T11" fmla="*/ 26 h 160"/>
              <a:gd name="T12" fmla="*/ 80 w 176"/>
              <a:gd name="T13" fmla="*/ 24 h 160"/>
              <a:gd name="T14" fmla="*/ 78 w 176"/>
              <a:gd name="T15" fmla="*/ 21 h 160"/>
              <a:gd name="T16" fmla="*/ 78 w 176"/>
              <a:gd name="T17" fmla="*/ 21 h 160"/>
              <a:gd name="T18" fmla="*/ 45 w 176"/>
              <a:gd name="T19" fmla="*/ 8 h 160"/>
              <a:gd name="T20" fmla="*/ 0 w 176"/>
              <a:gd name="T21" fmla="*/ 53 h 160"/>
              <a:gd name="T22" fmla="*/ 0 w 176"/>
              <a:gd name="T23" fmla="*/ 58 h 160"/>
              <a:gd name="T24" fmla="*/ 0 w 176"/>
              <a:gd name="T25" fmla="*/ 58 h 160"/>
              <a:gd name="T26" fmla="*/ 73 w 176"/>
              <a:gd name="T27" fmla="*/ 159 h 160"/>
              <a:gd name="T28" fmla="*/ 76 w 176"/>
              <a:gd name="T29" fmla="*/ 160 h 160"/>
              <a:gd name="T30" fmla="*/ 80 w 176"/>
              <a:gd name="T31" fmla="*/ 156 h 160"/>
              <a:gd name="T32" fmla="*/ 80 w 176"/>
              <a:gd name="T33" fmla="*/ 155 h 160"/>
              <a:gd name="T34" fmla="*/ 8 w 176"/>
              <a:gd name="T35" fmla="*/ 57 h 160"/>
              <a:gd name="T36" fmla="*/ 8 w 176"/>
              <a:gd name="T37" fmla="*/ 57 h 160"/>
              <a:gd name="T38" fmla="*/ 8 w 176"/>
              <a:gd name="T39" fmla="*/ 57 h 160"/>
              <a:gd name="T40" fmla="*/ 8 w 176"/>
              <a:gd name="T41" fmla="*/ 53 h 160"/>
              <a:gd name="T42" fmla="*/ 45 w 176"/>
              <a:gd name="T43" fmla="*/ 16 h 160"/>
              <a:gd name="T44" fmla="*/ 71 w 176"/>
              <a:gd name="T45" fmla="*/ 26 h 160"/>
              <a:gd name="T46" fmla="*/ 60 w 176"/>
              <a:gd name="T47" fmla="*/ 64 h 160"/>
              <a:gd name="T48" fmla="*/ 80 w 176"/>
              <a:gd name="T49" fmla="*/ 88 h 160"/>
              <a:gd name="T50" fmla="*/ 64 w 176"/>
              <a:gd name="T51" fmla="*/ 124 h 160"/>
              <a:gd name="T52" fmla="*/ 70 w 176"/>
              <a:gd name="T53" fmla="*/ 146 h 160"/>
              <a:gd name="T54" fmla="*/ 8 w 176"/>
              <a:gd name="T55" fmla="*/ 57 h 160"/>
              <a:gd name="T56" fmla="*/ 176 w 176"/>
              <a:gd name="T57" fmla="*/ 45 h 160"/>
              <a:gd name="T58" fmla="*/ 131 w 176"/>
              <a:gd name="T59" fmla="*/ 0 h 160"/>
              <a:gd name="T60" fmla="*/ 98 w 176"/>
              <a:gd name="T61" fmla="*/ 13 h 160"/>
              <a:gd name="T62" fmla="*/ 98 w 176"/>
              <a:gd name="T63" fmla="*/ 13 h 160"/>
              <a:gd name="T64" fmla="*/ 96 w 176"/>
              <a:gd name="T65" fmla="*/ 15 h 160"/>
              <a:gd name="T66" fmla="*/ 96 w 176"/>
              <a:gd name="T67" fmla="*/ 15 h 160"/>
              <a:gd name="T68" fmla="*/ 84 w 176"/>
              <a:gd name="T69" fmla="*/ 56 h 160"/>
              <a:gd name="T70" fmla="*/ 104 w 176"/>
              <a:gd name="T71" fmla="*/ 80 h 160"/>
              <a:gd name="T72" fmla="*/ 88 w 176"/>
              <a:gd name="T73" fmla="*/ 116 h 160"/>
              <a:gd name="T74" fmla="*/ 96 w 176"/>
              <a:gd name="T75" fmla="*/ 149 h 160"/>
              <a:gd name="T76" fmla="*/ 96 w 176"/>
              <a:gd name="T77" fmla="*/ 149 h 160"/>
              <a:gd name="T78" fmla="*/ 100 w 176"/>
              <a:gd name="T79" fmla="*/ 152 h 160"/>
              <a:gd name="T80" fmla="*/ 103 w 176"/>
              <a:gd name="T81" fmla="*/ 151 h 160"/>
              <a:gd name="T82" fmla="*/ 176 w 176"/>
              <a:gd name="T83" fmla="*/ 50 h 160"/>
              <a:gd name="T84" fmla="*/ 176 w 176"/>
              <a:gd name="T85" fmla="*/ 50 h 160"/>
              <a:gd name="T86" fmla="*/ 176 w 176"/>
              <a:gd name="T87" fmla="*/ 45 h 160"/>
              <a:gd name="T88" fmla="*/ 168 w 176"/>
              <a:gd name="T89" fmla="*/ 49 h 160"/>
              <a:gd name="T90" fmla="*/ 168 w 176"/>
              <a:gd name="T91" fmla="*/ 49 h 160"/>
              <a:gd name="T92" fmla="*/ 168 w 176"/>
              <a:gd name="T93" fmla="*/ 49 h 160"/>
              <a:gd name="T94" fmla="*/ 103 w 176"/>
              <a:gd name="T95" fmla="*/ 141 h 160"/>
              <a:gd name="T96" fmla="*/ 97 w 176"/>
              <a:gd name="T97" fmla="*/ 116 h 160"/>
              <a:gd name="T98" fmla="*/ 114 w 176"/>
              <a:gd name="T99" fmla="*/ 79 h 160"/>
              <a:gd name="T100" fmla="*/ 93 w 176"/>
              <a:gd name="T101" fmla="*/ 55 h 160"/>
              <a:gd name="T102" fmla="*/ 103 w 176"/>
              <a:gd name="T103" fmla="*/ 19 h 160"/>
              <a:gd name="T104" fmla="*/ 104 w 176"/>
              <a:gd name="T105" fmla="*/ 19 h 160"/>
              <a:gd name="T106" fmla="*/ 131 w 176"/>
              <a:gd name="T107" fmla="*/ 8 h 160"/>
              <a:gd name="T108" fmla="*/ 168 w 176"/>
              <a:gd name="T109" fmla="*/ 45 h 160"/>
              <a:gd name="T110" fmla="*/ 168 w 176"/>
              <a:gd name="T111" fmla="*/ 4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6" h="160">
                <a:moveTo>
                  <a:pt x="80" y="155"/>
                </a:moveTo>
                <a:cubicBezTo>
                  <a:pt x="73" y="124"/>
                  <a:pt x="73" y="124"/>
                  <a:pt x="73" y="124"/>
                </a:cubicBezTo>
                <a:cubicBezTo>
                  <a:pt x="90" y="87"/>
                  <a:pt x="90" y="87"/>
                  <a:pt x="90" y="87"/>
                </a:cubicBezTo>
                <a:cubicBezTo>
                  <a:pt x="69" y="63"/>
                  <a:pt x="69" y="63"/>
                  <a:pt x="69" y="63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25"/>
                  <a:pt x="80" y="25"/>
                  <a:pt x="80" y="24"/>
                </a:cubicBezTo>
                <a:cubicBezTo>
                  <a:pt x="80" y="23"/>
                  <a:pt x="79" y="22"/>
                  <a:pt x="78" y="21"/>
                </a:cubicBezTo>
                <a:cubicBezTo>
                  <a:pt x="78" y="21"/>
                  <a:pt x="78" y="21"/>
                  <a:pt x="78" y="21"/>
                </a:cubicBezTo>
                <a:cubicBezTo>
                  <a:pt x="70" y="14"/>
                  <a:pt x="57" y="8"/>
                  <a:pt x="45" y="8"/>
                </a:cubicBezTo>
                <a:cubicBezTo>
                  <a:pt x="20" y="8"/>
                  <a:pt x="0" y="28"/>
                  <a:pt x="0" y="53"/>
                </a:cubicBezTo>
                <a:cubicBezTo>
                  <a:pt x="0" y="55"/>
                  <a:pt x="0" y="58"/>
                  <a:pt x="0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5" y="99"/>
                  <a:pt x="59" y="150"/>
                  <a:pt x="73" y="159"/>
                </a:cubicBezTo>
                <a:cubicBezTo>
                  <a:pt x="74" y="160"/>
                  <a:pt x="75" y="160"/>
                  <a:pt x="76" y="160"/>
                </a:cubicBezTo>
                <a:cubicBezTo>
                  <a:pt x="78" y="160"/>
                  <a:pt x="80" y="158"/>
                  <a:pt x="80" y="156"/>
                </a:cubicBezTo>
                <a:cubicBezTo>
                  <a:pt x="80" y="156"/>
                  <a:pt x="80" y="155"/>
                  <a:pt x="80" y="155"/>
                </a:cubicBezTo>
                <a:close/>
                <a:moveTo>
                  <a:pt x="8" y="57"/>
                </a:moveTo>
                <a:cubicBezTo>
                  <a:pt x="8" y="57"/>
                  <a:pt x="8" y="57"/>
                  <a:pt x="8" y="57"/>
                </a:cubicBezTo>
                <a:cubicBezTo>
                  <a:pt x="8" y="57"/>
                  <a:pt x="8" y="57"/>
                  <a:pt x="8" y="57"/>
                </a:cubicBezTo>
                <a:cubicBezTo>
                  <a:pt x="8" y="56"/>
                  <a:pt x="8" y="54"/>
                  <a:pt x="8" y="53"/>
                </a:cubicBezTo>
                <a:cubicBezTo>
                  <a:pt x="8" y="33"/>
                  <a:pt x="25" y="16"/>
                  <a:pt x="45" y="16"/>
                </a:cubicBezTo>
                <a:cubicBezTo>
                  <a:pt x="54" y="16"/>
                  <a:pt x="64" y="20"/>
                  <a:pt x="71" y="26"/>
                </a:cubicBezTo>
                <a:cubicBezTo>
                  <a:pt x="60" y="64"/>
                  <a:pt x="60" y="64"/>
                  <a:pt x="60" y="64"/>
                </a:cubicBezTo>
                <a:cubicBezTo>
                  <a:pt x="80" y="88"/>
                  <a:pt x="80" y="88"/>
                  <a:pt x="80" y="88"/>
                </a:cubicBezTo>
                <a:cubicBezTo>
                  <a:pt x="64" y="124"/>
                  <a:pt x="64" y="124"/>
                  <a:pt x="64" y="124"/>
                </a:cubicBezTo>
                <a:cubicBezTo>
                  <a:pt x="70" y="146"/>
                  <a:pt x="70" y="146"/>
                  <a:pt x="70" y="146"/>
                </a:cubicBezTo>
                <a:cubicBezTo>
                  <a:pt x="51" y="131"/>
                  <a:pt x="12" y="89"/>
                  <a:pt x="8" y="57"/>
                </a:cubicBezTo>
                <a:moveTo>
                  <a:pt x="176" y="45"/>
                </a:moveTo>
                <a:cubicBezTo>
                  <a:pt x="176" y="20"/>
                  <a:pt x="156" y="0"/>
                  <a:pt x="131" y="0"/>
                </a:cubicBezTo>
                <a:cubicBezTo>
                  <a:pt x="119" y="0"/>
                  <a:pt x="106" y="6"/>
                  <a:pt x="98" y="13"/>
                </a:cubicBezTo>
                <a:cubicBezTo>
                  <a:pt x="98" y="13"/>
                  <a:pt x="98" y="13"/>
                  <a:pt x="98" y="13"/>
                </a:cubicBezTo>
                <a:cubicBezTo>
                  <a:pt x="97" y="14"/>
                  <a:pt x="96" y="15"/>
                  <a:pt x="96" y="15"/>
                </a:cubicBezTo>
                <a:cubicBezTo>
                  <a:pt x="96" y="15"/>
                  <a:pt x="96" y="15"/>
                  <a:pt x="96" y="15"/>
                </a:cubicBezTo>
                <a:cubicBezTo>
                  <a:pt x="84" y="56"/>
                  <a:pt x="84" y="56"/>
                  <a:pt x="84" y="56"/>
                </a:cubicBezTo>
                <a:cubicBezTo>
                  <a:pt x="104" y="80"/>
                  <a:pt x="104" y="80"/>
                  <a:pt x="104" y="80"/>
                </a:cubicBezTo>
                <a:cubicBezTo>
                  <a:pt x="88" y="116"/>
                  <a:pt x="88" y="116"/>
                  <a:pt x="88" y="116"/>
                </a:cubicBezTo>
                <a:cubicBezTo>
                  <a:pt x="96" y="149"/>
                  <a:pt x="96" y="149"/>
                  <a:pt x="96" y="149"/>
                </a:cubicBezTo>
                <a:cubicBezTo>
                  <a:pt x="96" y="149"/>
                  <a:pt x="96" y="149"/>
                  <a:pt x="96" y="149"/>
                </a:cubicBezTo>
                <a:cubicBezTo>
                  <a:pt x="97" y="151"/>
                  <a:pt x="98" y="152"/>
                  <a:pt x="100" y="152"/>
                </a:cubicBezTo>
                <a:cubicBezTo>
                  <a:pt x="101" y="152"/>
                  <a:pt x="102" y="152"/>
                  <a:pt x="103" y="151"/>
                </a:cubicBezTo>
                <a:cubicBezTo>
                  <a:pt x="117" y="142"/>
                  <a:pt x="171" y="91"/>
                  <a:pt x="176" y="50"/>
                </a:cubicBezTo>
                <a:cubicBezTo>
                  <a:pt x="176" y="50"/>
                  <a:pt x="176" y="50"/>
                  <a:pt x="176" y="50"/>
                </a:cubicBezTo>
                <a:cubicBezTo>
                  <a:pt x="176" y="50"/>
                  <a:pt x="176" y="47"/>
                  <a:pt x="176" y="45"/>
                </a:cubicBezTo>
                <a:moveTo>
                  <a:pt x="168" y="49"/>
                </a:moveTo>
                <a:cubicBezTo>
                  <a:pt x="168" y="49"/>
                  <a:pt x="168" y="49"/>
                  <a:pt x="168" y="49"/>
                </a:cubicBezTo>
                <a:cubicBezTo>
                  <a:pt x="168" y="49"/>
                  <a:pt x="168" y="49"/>
                  <a:pt x="168" y="49"/>
                </a:cubicBezTo>
                <a:cubicBezTo>
                  <a:pt x="164" y="84"/>
                  <a:pt x="119" y="129"/>
                  <a:pt x="103" y="141"/>
                </a:cubicBezTo>
                <a:cubicBezTo>
                  <a:pt x="97" y="116"/>
                  <a:pt x="97" y="116"/>
                  <a:pt x="97" y="116"/>
                </a:cubicBezTo>
                <a:cubicBezTo>
                  <a:pt x="114" y="79"/>
                  <a:pt x="114" y="79"/>
                  <a:pt x="114" y="79"/>
                </a:cubicBezTo>
                <a:cubicBezTo>
                  <a:pt x="93" y="55"/>
                  <a:pt x="93" y="55"/>
                  <a:pt x="93" y="55"/>
                </a:cubicBezTo>
                <a:cubicBezTo>
                  <a:pt x="103" y="19"/>
                  <a:pt x="103" y="19"/>
                  <a:pt x="103" y="19"/>
                </a:cubicBezTo>
                <a:cubicBezTo>
                  <a:pt x="104" y="19"/>
                  <a:pt x="104" y="19"/>
                  <a:pt x="104" y="19"/>
                </a:cubicBezTo>
                <a:cubicBezTo>
                  <a:pt x="111" y="12"/>
                  <a:pt x="122" y="8"/>
                  <a:pt x="131" y="8"/>
                </a:cubicBezTo>
                <a:cubicBezTo>
                  <a:pt x="151" y="8"/>
                  <a:pt x="168" y="25"/>
                  <a:pt x="168" y="45"/>
                </a:cubicBezTo>
                <a:cubicBezTo>
                  <a:pt x="168" y="46"/>
                  <a:pt x="168" y="48"/>
                  <a:pt x="168" y="49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38" name="Freeform 435">
            <a:extLst>
              <a:ext uri="{FF2B5EF4-FFF2-40B4-BE49-F238E27FC236}">
                <a16:creationId xmlns:a16="http://schemas.microsoft.com/office/drawing/2014/main" id="{8B3B560A-6703-4508-BA88-A898EF2C212E}"/>
              </a:ext>
            </a:extLst>
          </p:cNvPr>
          <p:cNvSpPr>
            <a:spLocks noEditPoints="1"/>
          </p:cNvSpPr>
          <p:nvPr/>
        </p:nvSpPr>
        <p:spPr bwMode="auto">
          <a:xfrm>
            <a:off x="-3491339" y="6811969"/>
            <a:ext cx="600075" cy="600075"/>
          </a:xfrm>
          <a:custGeom>
            <a:avLst/>
            <a:gdLst>
              <a:gd name="T0" fmla="*/ 80 w 176"/>
              <a:gd name="T1" fmla="*/ 120 h 176"/>
              <a:gd name="T2" fmla="*/ 88 w 176"/>
              <a:gd name="T3" fmla="*/ 120 h 176"/>
              <a:gd name="T4" fmla="*/ 76 w 176"/>
              <a:gd name="T5" fmla="*/ 96 h 176"/>
              <a:gd name="T6" fmla="*/ 76 w 176"/>
              <a:gd name="T7" fmla="*/ 104 h 176"/>
              <a:gd name="T8" fmla="*/ 76 w 176"/>
              <a:gd name="T9" fmla="*/ 96 h 176"/>
              <a:gd name="T10" fmla="*/ 64 w 176"/>
              <a:gd name="T11" fmla="*/ 80 h 176"/>
              <a:gd name="T12" fmla="*/ 72 w 176"/>
              <a:gd name="T13" fmla="*/ 80 h 176"/>
              <a:gd name="T14" fmla="*/ 80 w 176"/>
              <a:gd name="T15" fmla="*/ 72 h 176"/>
              <a:gd name="T16" fmla="*/ 80 w 176"/>
              <a:gd name="T17" fmla="*/ 64 h 176"/>
              <a:gd name="T18" fmla="*/ 80 w 176"/>
              <a:gd name="T19" fmla="*/ 72 h 176"/>
              <a:gd name="T20" fmla="*/ 52 w 176"/>
              <a:gd name="T21" fmla="*/ 92 h 176"/>
              <a:gd name="T22" fmla="*/ 60 w 176"/>
              <a:gd name="T23" fmla="*/ 92 h 176"/>
              <a:gd name="T24" fmla="*/ 88 w 176"/>
              <a:gd name="T25" fmla="*/ 56 h 176"/>
              <a:gd name="T26" fmla="*/ 96 w 176"/>
              <a:gd name="T27" fmla="*/ 56 h 176"/>
              <a:gd name="T28" fmla="*/ 88 w 176"/>
              <a:gd name="T29" fmla="*/ 56 h 176"/>
              <a:gd name="T30" fmla="*/ 104 w 176"/>
              <a:gd name="T31" fmla="*/ 76 h 176"/>
              <a:gd name="T32" fmla="*/ 96 w 176"/>
              <a:gd name="T33" fmla="*/ 76 h 176"/>
              <a:gd name="T34" fmla="*/ 108 w 176"/>
              <a:gd name="T35" fmla="*/ 100 h 176"/>
              <a:gd name="T36" fmla="*/ 108 w 176"/>
              <a:gd name="T37" fmla="*/ 92 h 176"/>
              <a:gd name="T38" fmla="*/ 108 w 176"/>
              <a:gd name="T39" fmla="*/ 100 h 176"/>
              <a:gd name="T40" fmla="*/ 84 w 176"/>
              <a:gd name="T41" fmla="*/ 88 h 176"/>
              <a:gd name="T42" fmla="*/ 92 w 176"/>
              <a:gd name="T43" fmla="*/ 88 h 176"/>
              <a:gd name="T44" fmla="*/ 176 w 176"/>
              <a:gd name="T45" fmla="*/ 40 h 176"/>
              <a:gd name="T46" fmla="*/ 112 w 176"/>
              <a:gd name="T47" fmla="*/ 8 h 176"/>
              <a:gd name="T48" fmla="*/ 108 w 176"/>
              <a:gd name="T49" fmla="*/ 12 h 176"/>
              <a:gd name="T50" fmla="*/ 12 w 176"/>
              <a:gd name="T51" fmla="*/ 108 h 176"/>
              <a:gd name="T52" fmla="*/ 40 w 176"/>
              <a:gd name="T53" fmla="*/ 176 h 176"/>
              <a:gd name="T54" fmla="*/ 164 w 176"/>
              <a:gd name="T55" fmla="*/ 68 h 176"/>
              <a:gd name="T56" fmla="*/ 168 w 176"/>
              <a:gd name="T57" fmla="*/ 64 h 176"/>
              <a:gd name="T58" fmla="*/ 176 w 176"/>
              <a:gd name="T59" fmla="*/ 40 h 176"/>
              <a:gd name="T60" fmla="*/ 40 w 176"/>
              <a:gd name="T61" fmla="*/ 168 h 176"/>
              <a:gd name="T62" fmla="*/ 17 w 176"/>
              <a:gd name="T63" fmla="*/ 113 h 176"/>
              <a:gd name="T64" fmla="*/ 78 w 176"/>
              <a:gd name="T65" fmla="*/ 143 h 176"/>
              <a:gd name="T66" fmla="*/ 83 w 176"/>
              <a:gd name="T67" fmla="*/ 138 h 176"/>
              <a:gd name="T68" fmla="*/ 93 w 176"/>
              <a:gd name="T69" fmla="*/ 38 h 176"/>
              <a:gd name="T70" fmla="*/ 83 w 176"/>
              <a:gd name="T71" fmla="*/ 138 h 176"/>
              <a:gd name="T72" fmla="*/ 163 w 176"/>
              <a:gd name="T73" fmla="*/ 59 h 176"/>
              <a:gd name="T74" fmla="*/ 159 w 176"/>
              <a:gd name="T75" fmla="*/ 63 h 176"/>
              <a:gd name="T76" fmla="*/ 98 w 176"/>
              <a:gd name="T77" fmla="*/ 33 h 176"/>
              <a:gd name="T78" fmla="*/ 113 w 176"/>
              <a:gd name="T79" fmla="*/ 17 h 176"/>
              <a:gd name="T80" fmla="*/ 118 w 176"/>
              <a:gd name="T81" fmla="*/ 14 h 176"/>
              <a:gd name="T82" fmla="*/ 168 w 176"/>
              <a:gd name="T83" fmla="*/ 40 h 176"/>
              <a:gd name="T84" fmla="*/ 120 w 176"/>
              <a:gd name="T85" fmla="*/ 88 h 176"/>
              <a:gd name="T86" fmla="*/ 120 w 176"/>
              <a:gd name="T87" fmla="*/ 80 h 176"/>
              <a:gd name="T88" fmla="*/ 120 w 176"/>
              <a:gd name="T89" fmla="*/ 88 h 176"/>
              <a:gd name="T90" fmla="*/ 92 w 176"/>
              <a:gd name="T91" fmla="*/ 108 h 176"/>
              <a:gd name="T92" fmla="*/ 100 w 176"/>
              <a:gd name="T93" fmla="*/ 10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6" h="176">
                <a:moveTo>
                  <a:pt x="84" y="116"/>
                </a:moveTo>
                <a:cubicBezTo>
                  <a:pt x="82" y="116"/>
                  <a:pt x="80" y="118"/>
                  <a:pt x="80" y="120"/>
                </a:cubicBezTo>
                <a:cubicBezTo>
                  <a:pt x="80" y="122"/>
                  <a:pt x="82" y="124"/>
                  <a:pt x="84" y="124"/>
                </a:cubicBezTo>
                <a:cubicBezTo>
                  <a:pt x="86" y="124"/>
                  <a:pt x="88" y="122"/>
                  <a:pt x="88" y="120"/>
                </a:cubicBezTo>
                <a:cubicBezTo>
                  <a:pt x="88" y="118"/>
                  <a:pt x="86" y="116"/>
                  <a:pt x="84" y="116"/>
                </a:cubicBezTo>
                <a:moveTo>
                  <a:pt x="76" y="96"/>
                </a:moveTo>
                <a:cubicBezTo>
                  <a:pt x="74" y="96"/>
                  <a:pt x="72" y="98"/>
                  <a:pt x="72" y="100"/>
                </a:cubicBezTo>
                <a:cubicBezTo>
                  <a:pt x="72" y="102"/>
                  <a:pt x="74" y="104"/>
                  <a:pt x="76" y="104"/>
                </a:cubicBezTo>
                <a:cubicBezTo>
                  <a:pt x="78" y="104"/>
                  <a:pt x="80" y="102"/>
                  <a:pt x="80" y="100"/>
                </a:cubicBezTo>
                <a:cubicBezTo>
                  <a:pt x="80" y="98"/>
                  <a:pt x="78" y="96"/>
                  <a:pt x="76" y="96"/>
                </a:cubicBezTo>
                <a:moveTo>
                  <a:pt x="68" y="76"/>
                </a:moveTo>
                <a:cubicBezTo>
                  <a:pt x="66" y="76"/>
                  <a:pt x="64" y="78"/>
                  <a:pt x="64" y="80"/>
                </a:cubicBezTo>
                <a:cubicBezTo>
                  <a:pt x="64" y="82"/>
                  <a:pt x="66" y="84"/>
                  <a:pt x="68" y="84"/>
                </a:cubicBezTo>
                <a:cubicBezTo>
                  <a:pt x="70" y="84"/>
                  <a:pt x="72" y="82"/>
                  <a:pt x="72" y="80"/>
                </a:cubicBezTo>
                <a:cubicBezTo>
                  <a:pt x="72" y="78"/>
                  <a:pt x="70" y="76"/>
                  <a:pt x="68" y="76"/>
                </a:cubicBezTo>
                <a:moveTo>
                  <a:pt x="80" y="72"/>
                </a:moveTo>
                <a:cubicBezTo>
                  <a:pt x="82" y="72"/>
                  <a:pt x="84" y="70"/>
                  <a:pt x="84" y="68"/>
                </a:cubicBezTo>
                <a:cubicBezTo>
                  <a:pt x="84" y="66"/>
                  <a:pt x="82" y="64"/>
                  <a:pt x="80" y="64"/>
                </a:cubicBezTo>
                <a:cubicBezTo>
                  <a:pt x="78" y="64"/>
                  <a:pt x="76" y="66"/>
                  <a:pt x="76" y="68"/>
                </a:cubicBezTo>
                <a:cubicBezTo>
                  <a:pt x="76" y="70"/>
                  <a:pt x="78" y="72"/>
                  <a:pt x="80" y="72"/>
                </a:cubicBezTo>
                <a:moveTo>
                  <a:pt x="56" y="88"/>
                </a:moveTo>
                <a:cubicBezTo>
                  <a:pt x="54" y="88"/>
                  <a:pt x="52" y="90"/>
                  <a:pt x="52" y="92"/>
                </a:cubicBezTo>
                <a:cubicBezTo>
                  <a:pt x="52" y="94"/>
                  <a:pt x="54" y="96"/>
                  <a:pt x="56" y="96"/>
                </a:cubicBezTo>
                <a:cubicBezTo>
                  <a:pt x="58" y="96"/>
                  <a:pt x="60" y="94"/>
                  <a:pt x="60" y="92"/>
                </a:cubicBezTo>
                <a:cubicBezTo>
                  <a:pt x="60" y="90"/>
                  <a:pt x="58" y="88"/>
                  <a:pt x="56" y="88"/>
                </a:cubicBezTo>
                <a:moveTo>
                  <a:pt x="88" y="56"/>
                </a:moveTo>
                <a:cubicBezTo>
                  <a:pt x="88" y="58"/>
                  <a:pt x="90" y="60"/>
                  <a:pt x="92" y="60"/>
                </a:cubicBezTo>
                <a:cubicBezTo>
                  <a:pt x="94" y="60"/>
                  <a:pt x="96" y="58"/>
                  <a:pt x="96" y="56"/>
                </a:cubicBezTo>
                <a:cubicBezTo>
                  <a:pt x="96" y="54"/>
                  <a:pt x="94" y="52"/>
                  <a:pt x="92" y="52"/>
                </a:cubicBezTo>
                <a:cubicBezTo>
                  <a:pt x="90" y="52"/>
                  <a:pt x="88" y="54"/>
                  <a:pt x="88" y="56"/>
                </a:cubicBezTo>
                <a:moveTo>
                  <a:pt x="100" y="80"/>
                </a:moveTo>
                <a:cubicBezTo>
                  <a:pt x="102" y="80"/>
                  <a:pt x="104" y="78"/>
                  <a:pt x="104" y="76"/>
                </a:cubicBezTo>
                <a:cubicBezTo>
                  <a:pt x="104" y="74"/>
                  <a:pt x="102" y="72"/>
                  <a:pt x="100" y="72"/>
                </a:cubicBezTo>
                <a:cubicBezTo>
                  <a:pt x="98" y="72"/>
                  <a:pt x="96" y="74"/>
                  <a:pt x="96" y="76"/>
                </a:cubicBezTo>
                <a:cubicBezTo>
                  <a:pt x="96" y="78"/>
                  <a:pt x="98" y="80"/>
                  <a:pt x="100" y="80"/>
                </a:cubicBezTo>
                <a:moveTo>
                  <a:pt x="108" y="100"/>
                </a:moveTo>
                <a:cubicBezTo>
                  <a:pt x="110" y="100"/>
                  <a:pt x="112" y="98"/>
                  <a:pt x="112" y="96"/>
                </a:cubicBezTo>
                <a:cubicBezTo>
                  <a:pt x="112" y="94"/>
                  <a:pt x="110" y="92"/>
                  <a:pt x="108" y="92"/>
                </a:cubicBezTo>
                <a:cubicBezTo>
                  <a:pt x="106" y="92"/>
                  <a:pt x="104" y="94"/>
                  <a:pt x="104" y="96"/>
                </a:cubicBezTo>
                <a:cubicBezTo>
                  <a:pt x="104" y="98"/>
                  <a:pt x="106" y="100"/>
                  <a:pt x="108" y="100"/>
                </a:cubicBezTo>
                <a:moveTo>
                  <a:pt x="88" y="84"/>
                </a:moveTo>
                <a:cubicBezTo>
                  <a:pt x="86" y="84"/>
                  <a:pt x="84" y="86"/>
                  <a:pt x="84" y="88"/>
                </a:cubicBezTo>
                <a:cubicBezTo>
                  <a:pt x="84" y="90"/>
                  <a:pt x="86" y="92"/>
                  <a:pt x="88" y="92"/>
                </a:cubicBezTo>
                <a:cubicBezTo>
                  <a:pt x="90" y="92"/>
                  <a:pt x="92" y="90"/>
                  <a:pt x="92" y="88"/>
                </a:cubicBezTo>
                <a:cubicBezTo>
                  <a:pt x="92" y="86"/>
                  <a:pt x="90" y="84"/>
                  <a:pt x="88" y="84"/>
                </a:cubicBezTo>
                <a:moveTo>
                  <a:pt x="176" y="40"/>
                </a:moveTo>
                <a:cubicBezTo>
                  <a:pt x="176" y="18"/>
                  <a:pt x="158" y="0"/>
                  <a:pt x="136" y="0"/>
                </a:cubicBezTo>
                <a:cubicBezTo>
                  <a:pt x="127" y="0"/>
                  <a:pt x="119" y="3"/>
                  <a:pt x="112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12" y="108"/>
                  <a:pt x="12" y="108"/>
                  <a:pt x="12" y="108"/>
                </a:cubicBezTo>
                <a:cubicBezTo>
                  <a:pt x="4" y="115"/>
                  <a:pt x="0" y="125"/>
                  <a:pt x="0" y="136"/>
                </a:cubicBezTo>
                <a:cubicBezTo>
                  <a:pt x="0" y="158"/>
                  <a:pt x="18" y="176"/>
                  <a:pt x="40" y="176"/>
                </a:cubicBezTo>
                <a:cubicBezTo>
                  <a:pt x="51" y="176"/>
                  <a:pt x="61" y="172"/>
                  <a:pt x="68" y="164"/>
                </a:cubicBezTo>
                <a:cubicBezTo>
                  <a:pt x="164" y="68"/>
                  <a:pt x="164" y="68"/>
                  <a:pt x="164" y="68"/>
                </a:cubicBezTo>
                <a:cubicBezTo>
                  <a:pt x="164" y="68"/>
                  <a:pt x="164" y="68"/>
                  <a:pt x="164" y="68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73" y="57"/>
                  <a:pt x="176" y="49"/>
                  <a:pt x="176" y="40"/>
                </a:cubicBezTo>
                <a:moveTo>
                  <a:pt x="63" y="159"/>
                </a:moveTo>
                <a:cubicBezTo>
                  <a:pt x="57" y="164"/>
                  <a:pt x="49" y="168"/>
                  <a:pt x="40" y="168"/>
                </a:cubicBezTo>
                <a:cubicBezTo>
                  <a:pt x="22" y="168"/>
                  <a:pt x="8" y="154"/>
                  <a:pt x="8" y="136"/>
                </a:cubicBezTo>
                <a:cubicBezTo>
                  <a:pt x="8" y="127"/>
                  <a:pt x="12" y="119"/>
                  <a:pt x="17" y="113"/>
                </a:cubicBezTo>
                <a:cubicBezTo>
                  <a:pt x="33" y="98"/>
                  <a:pt x="33" y="98"/>
                  <a:pt x="33" y="98"/>
                </a:cubicBezTo>
                <a:cubicBezTo>
                  <a:pt x="78" y="143"/>
                  <a:pt x="78" y="143"/>
                  <a:pt x="78" y="143"/>
                </a:cubicBezTo>
                <a:lnTo>
                  <a:pt x="63" y="159"/>
                </a:lnTo>
                <a:close/>
                <a:moveTo>
                  <a:pt x="83" y="138"/>
                </a:moveTo>
                <a:cubicBezTo>
                  <a:pt x="38" y="93"/>
                  <a:pt x="38" y="93"/>
                  <a:pt x="38" y="93"/>
                </a:cubicBezTo>
                <a:cubicBezTo>
                  <a:pt x="93" y="38"/>
                  <a:pt x="93" y="38"/>
                  <a:pt x="93" y="38"/>
                </a:cubicBezTo>
                <a:cubicBezTo>
                  <a:pt x="138" y="83"/>
                  <a:pt x="138" y="83"/>
                  <a:pt x="138" y="83"/>
                </a:cubicBezTo>
                <a:lnTo>
                  <a:pt x="83" y="138"/>
                </a:lnTo>
                <a:close/>
                <a:moveTo>
                  <a:pt x="162" y="58"/>
                </a:moveTo>
                <a:cubicBezTo>
                  <a:pt x="163" y="59"/>
                  <a:pt x="163" y="59"/>
                  <a:pt x="163" y="59"/>
                </a:cubicBezTo>
                <a:cubicBezTo>
                  <a:pt x="159" y="63"/>
                  <a:pt x="159" y="63"/>
                  <a:pt x="159" y="63"/>
                </a:cubicBezTo>
                <a:cubicBezTo>
                  <a:pt x="159" y="63"/>
                  <a:pt x="159" y="63"/>
                  <a:pt x="159" y="63"/>
                </a:cubicBezTo>
                <a:cubicBezTo>
                  <a:pt x="143" y="78"/>
                  <a:pt x="143" y="78"/>
                  <a:pt x="143" y="78"/>
                </a:cubicBezTo>
                <a:cubicBezTo>
                  <a:pt x="98" y="33"/>
                  <a:pt x="98" y="33"/>
                  <a:pt x="98" y="33"/>
                </a:cubicBezTo>
                <a:cubicBezTo>
                  <a:pt x="113" y="17"/>
                  <a:pt x="113" y="17"/>
                  <a:pt x="113" y="17"/>
                </a:cubicBezTo>
                <a:cubicBezTo>
                  <a:pt x="113" y="17"/>
                  <a:pt x="113" y="17"/>
                  <a:pt x="113" y="17"/>
                </a:cubicBezTo>
                <a:cubicBezTo>
                  <a:pt x="117" y="13"/>
                  <a:pt x="117" y="13"/>
                  <a:pt x="117" y="13"/>
                </a:cubicBezTo>
                <a:cubicBezTo>
                  <a:pt x="118" y="14"/>
                  <a:pt x="118" y="14"/>
                  <a:pt x="118" y="14"/>
                </a:cubicBezTo>
                <a:cubicBezTo>
                  <a:pt x="123" y="10"/>
                  <a:pt x="129" y="8"/>
                  <a:pt x="136" y="8"/>
                </a:cubicBezTo>
                <a:cubicBezTo>
                  <a:pt x="154" y="8"/>
                  <a:pt x="168" y="22"/>
                  <a:pt x="168" y="40"/>
                </a:cubicBezTo>
                <a:cubicBezTo>
                  <a:pt x="168" y="47"/>
                  <a:pt x="166" y="53"/>
                  <a:pt x="162" y="58"/>
                </a:cubicBezTo>
                <a:moveTo>
                  <a:pt x="120" y="88"/>
                </a:moveTo>
                <a:cubicBezTo>
                  <a:pt x="122" y="88"/>
                  <a:pt x="124" y="86"/>
                  <a:pt x="124" y="84"/>
                </a:cubicBezTo>
                <a:cubicBezTo>
                  <a:pt x="124" y="82"/>
                  <a:pt x="122" y="80"/>
                  <a:pt x="120" y="80"/>
                </a:cubicBezTo>
                <a:cubicBezTo>
                  <a:pt x="118" y="80"/>
                  <a:pt x="116" y="82"/>
                  <a:pt x="116" y="84"/>
                </a:cubicBezTo>
                <a:cubicBezTo>
                  <a:pt x="116" y="86"/>
                  <a:pt x="118" y="88"/>
                  <a:pt x="120" y="88"/>
                </a:cubicBezTo>
                <a:moveTo>
                  <a:pt x="96" y="104"/>
                </a:moveTo>
                <a:cubicBezTo>
                  <a:pt x="94" y="104"/>
                  <a:pt x="92" y="106"/>
                  <a:pt x="92" y="108"/>
                </a:cubicBezTo>
                <a:cubicBezTo>
                  <a:pt x="92" y="110"/>
                  <a:pt x="94" y="112"/>
                  <a:pt x="96" y="112"/>
                </a:cubicBezTo>
                <a:cubicBezTo>
                  <a:pt x="98" y="112"/>
                  <a:pt x="100" y="110"/>
                  <a:pt x="100" y="108"/>
                </a:cubicBezTo>
                <a:cubicBezTo>
                  <a:pt x="100" y="106"/>
                  <a:pt x="98" y="104"/>
                  <a:pt x="96" y="10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39" name="Freeform 436">
            <a:extLst>
              <a:ext uri="{FF2B5EF4-FFF2-40B4-BE49-F238E27FC236}">
                <a16:creationId xmlns:a16="http://schemas.microsoft.com/office/drawing/2014/main" id="{901A4970-9B2A-4627-AFFE-2B689A3031C9}"/>
              </a:ext>
            </a:extLst>
          </p:cNvPr>
          <p:cNvSpPr>
            <a:spLocks noEditPoints="1"/>
          </p:cNvSpPr>
          <p:nvPr/>
        </p:nvSpPr>
        <p:spPr bwMode="auto">
          <a:xfrm>
            <a:off x="-2345164" y="6811969"/>
            <a:ext cx="600075" cy="600075"/>
          </a:xfrm>
          <a:custGeom>
            <a:avLst/>
            <a:gdLst>
              <a:gd name="T0" fmla="*/ 128 w 176"/>
              <a:gd name="T1" fmla="*/ 72 h 176"/>
              <a:gd name="T2" fmla="*/ 104 w 176"/>
              <a:gd name="T3" fmla="*/ 72 h 176"/>
              <a:gd name="T4" fmla="*/ 104 w 176"/>
              <a:gd name="T5" fmla="*/ 48 h 176"/>
              <a:gd name="T6" fmla="*/ 96 w 176"/>
              <a:gd name="T7" fmla="*/ 40 h 176"/>
              <a:gd name="T8" fmla="*/ 80 w 176"/>
              <a:gd name="T9" fmla="*/ 40 h 176"/>
              <a:gd name="T10" fmla="*/ 72 w 176"/>
              <a:gd name="T11" fmla="*/ 48 h 176"/>
              <a:gd name="T12" fmla="*/ 72 w 176"/>
              <a:gd name="T13" fmla="*/ 72 h 176"/>
              <a:gd name="T14" fmla="*/ 48 w 176"/>
              <a:gd name="T15" fmla="*/ 72 h 176"/>
              <a:gd name="T16" fmla="*/ 40 w 176"/>
              <a:gd name="T17" fmla="*/ 80 h 176"/>
              <a:gd name="T18" fmla="*/ 40 w 176"/>
              <a:gd name="T19" fmla="*/ 96 h 176"/>
              <a:gd name="T20" fmla="*/ 48 w 176"/>
              <a:gd name="T21" fmla="*/ 104 h 176"/>
              <a:gd name="T22" fmla="*/ 72 w 176"/>
              <a:gd name="T23" fmla="*/ 104 h 176"/>
              <a:gd name="T24" fmla="*/ 72 w 176"/>
              <a:gd name="T25" fmla="*/ 128 h 176"/>
              <a:gd name="T26" fmla="*/ 80 w 176"/>
              <a:gd name="T27" fmla="*/ 136 h 176"/>
              <a:gd name="T28" fmla="*/ 96 w 176"/>
              <a:gd name="T29" fmla="*/ 136 h 176"/>
              <a:gd name="T30" fmla="*/ 104 w 176"/>
              <a:gd name="T31" fmla="*/ 128 h 176"/>
              <a:gd name="T32" fmla="*/ 104 w 176"/>
              <a:gd name="T33" fmla="*/ 104 h 176"/>
              <a:gd name="T34" fmla="*/ 128 w 176"/>
              <a:gd name="T35" fmla="*/ 104 h 176"/>
              <a:gd name="T36" fmla="*/ 136 w 176"/>
              <a:gd name="T37" fmla="*/ 96 h 176"/>
              <a:gd name="T38" fmla="*/ 136 w 176"/>
              <a:gd name="T39" fmla="*/ 80 h 176"/>
              <a:gd name="T40" fmla="*/ 128 w 176"/>
              <a:gd name="T41" fmla="*/ 72 h 176"/>
              <a:gd name="T42" fmla="*/ 128 w 176"/>
              <a:gd name="T43" fmla="*/ 96 h 176"/>
              <a:gd name="T44" fmla="*/ 96 w 176"/>
              <a:gd name="T45" fmla="*/ 96 h 176"/>
              <a:gd name="T46" fmla="*/ 96 w 176"/>
              <a:gd name="T47" fmla="*/ 128 h 176"/>
              <a:gd name="T48" fmla="*/ 80 w 176"/>
              <a:gd name="T49" fmla="*/ 128 h 176"/>
              <a:gd name="T50" fmla="*/ 80 w 176"/>
              <a:gd name="T51" fmla="*/ 96 h 176"/>
              <a:gd name="T52" fmla="*/ 48 w 176"/>
              <a:gd name="T53" fmla="*/ 96 h 176"/>
              <a:gd name="T54" fmla="*/ 48 w 176"/>
              <a:gd name="T55" fmla="*/ 80 h 176"/>
              <a:gd name="T56" fmla="*/ 80 w 176"/>
              <a:gd name="T57" fmla="*/ 80 h 176"/>
              <a:gd name="T58" fmla="*/ 80 w 176"/>
              <a:gd name="T59" fmla="*/ 48 h 176"/>
              <a:gd name="T60" fmla="*/ 96 w 176"/>
              <a:gd name="T61" fmla="*/ 48 h 176"/>
              <a:gd name="T62" fmla="*/ 96 w 176"/>
              <a:gd name="T63" fmla="*/ 80 h 176"/>
              <a:gd name="T64" fmla="*/ 128 w 176"/>
              <a:gd name="T65" fmla="*/ 80 h 176"/>
              <a:gd name="T66" fmla="*/ 128 w 176"/>
              <a:gd name="T67" fmla="*/ 96 h 176"/>
              <a:gd name="T68" fmla="*/ 160 w 176"/>
              <a:gd name="T69" fmla="*/ 0 h 176"/>
              <a:gd name="T70" fmla="*/ 16 w 176"/>
              <a:gd name="T71" fmla="*/ 0 h 176"/>
              <a:gd name="T72" fmla="*/ 0 w 176"/>
              <a:gd name="T73" fmla="*/ 16 h 176"/>
              <a:gd name="T74" fmla="*/ 0 w 176"/>
              <a:gd name="T75" fmla="*/ 160 h 176"/>
              <a:gd name="T76" fmla="*/ 16 w 176"/>
              <a:gd name="T77" fmla="*/ 176 h 176"/>
              <a:gd name="T78" fmla="*/ 160 w 176"/>
              <a:gd name="T79" fmla="*/ 176 h 176"/>
              <a:gd name="T80" fmla="*/ 176 w 176"/>
              <a:gd name="T81" fmla="*/ 160 h 176"/>
              <a:gd name="T82" fmla="*/ 176 w 176"/>
              <a:gd name="T83" fmla="*/ 16 h 176"/>
              <a:gd name="T84" fmla="*/ 160 w 176"/>
              <a:gd name="T85" fmla="*/ 0 h 176"/>
              <a:gd name="T86" fmla="*/ 168 w 176"/>
              <a:gd name="T87" fmla="*/ 160 h 176"/>
              <a:gd name="T88" fmla="*/ 160 w 176"/>
              <a:gd name="T89" fmla="*/ 168 h 176"/>
              <a:gd name="T90" fmla="*/ 16 w 176"/>
              <a:gd name="T91" fmla="*/ 168 h 176"/>
              <a:gd name="T92" fmla="*/ 8 w 176"/>
              <a:gd name="T93" fmla="*/ 160 h 176"/>
              <a:gd name="T94" fmla="*/ 8 w 176"/>
              <a:gd name="T95" fmla="*/ 16 h 176"/>
              <a:gd name="T96" fmla="*/ 16 w 176"/>
              <a:gd name="T97" fmla="*/ 8 h 176"/>
              <a:gd name="T98" fmla="*/ 160 w 176"/>
              <a:gd name="T99" fmla="*/ 8 h 176"/>
              <a:gd name="T100" fmla="*/ 168 w 176"/>
              <a:gd name="T101" fmla="*/ 16 h 176"/>
              <a:gd name="T102" fmla="*/ 168 w 176"/>
              <a:gd name="T103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76" h="176">
                <a:moveTo>
                  <a:pt x="128" y="72"/>
                </a:moveTo>
                <a:cubicBezTo>
                  <a:pt x="104" y="72"/>
                  <a:pt x="104" y="72"/>
                  <a:pt x="104" y="72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04" y="44"/>
                  <a:pt x="100" y="40"/>
                  <a:pt x="96" y="40"/>
                </a:cubicBezTo>
                <a:cubicBezTo>
                  <a:pt x="80" y="40"/>
                  <a:pt x="80" y="40"/>
                  <a:pt x="80" y="40"/>
                </a:cubicBezTo>
                <a:cubicBezTo>
                  <a:pt x="76" y="40"/>
                  <a:pt x="72" y="44"/>
                  <a:pt x="72" y="48"/>
                </a:cubicBezTo>
                <a:cubicBezTo>
                  <a:pt x="72" y="72"/>
                  <a:pt x="72" y="72"/>
                  <a:pt x="72" y="72"/>
                </a:cubicBezTo>
                <a:cubicBezTo>
                  <a:pt x="48" y="72"/>
                  <a:pt x="48" y="72"/>
                  <a:pt x="48" y="72"/>
                </a:cubicBezTo>
                <a:cubicBezTo>
                  <a:pt x="44" y="72"/>
                  <a:pt x="40" y="76"/>
                  <a:pt x="40" y="80"/>
                </a:cubicBezTo>
                <a:cubicBezTo>
                  <a:pt x="40" y="96"/>
                  <a:pt x="40" y="96"/>
                  <a:pt x="40" y="96"/>
                </a:cubicBezTo>
                <a:cubicBezTo>
                  <a:pt x="40" y="100"/>
                  <a:pt x="44" y="104"/>
                  <a:pt x="48" y="104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72" y="132"/>
                  <a:pt x="76" y="136"/>
                  <a:pt x="80" y="136"/>
                </a:cubicBezTo>
                <a:cubicBezTo>
                  <a:pt x="96" y="136"/>
                  <a:pt x="96" y="136"/>
                  <a:pt x="96" y="136"/>
                </a:cubicBezTo>
                <a:cubicBezTo>
                  <a:pt x="100" y="136"/>
                  <a:pt x="104" y="132"/>
                  <a:pt x="104" y="128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32" y="104"/>
                  <a:pt x="136" y="100"/>
                  <a:pt x="136" y="96"/>
                </a:cubicBezTo>
                <a:cubicBezTo>
                  <a:pt x="136" y="80"/>
                  <a:pt x="136" y="80"/>
                  <a:pt x="136" y="80"/>
                </a:cubicBezTo>
                <a:cubicBezTo>
                  <a:pt x="136" y="76"/>
                  <a:pt x="132" y="72"/>
                  <a:pt x="128" y="72"/>
                </a:cubicBezTo>
                <a:moveTo>
                  <a:pt x="128" y="96"/>
                </a:moveTo>
                <a:cubicBezTo>
                  <a:pt x="96" y="96"/>
                  <a:pt x="96" y="96"/>
                  <a:pt x="96" y="96"/>
                </a:cubicBezTo>
                <a:cubicBezTo>
                  <a:pt x="96" y="128"/>
                  <a:pt x="96" y="128"/>
                  <a:pt x="96" y="128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80" y="96"/>
                  <a:pt x="80" y="96"/>
                  <a:pt x="80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8" y="80"/>
                  <a:pt x="48" y="80"/>
                  <a:pt x="48" y="80"/>
                </a:cubicBezTo>
                <a:cubicBezTo>
                  <a:pt x="80" y="80"/>
                  <a:pt x="80" y="80"/>
                  <a:pt x="80" y="80"/>
                </a:cubicBezTo>
                <a:cubicBezTo>
                  <a:pt x="80" y="48"/>
                  <a:pt x="80" y="48"/>
                  <a:pt x="80" y="48"/>
                </a:cubicBezTo>
                <a:cubicBezTo>
                  <a:pt x="96" y="48"/>
                  <a:pt x="96" y="48"/>
                  <a:pt x="96" y="48"/>
                </a:cubicBezTo>
                <a:cubicBezTo>
                  <a:pt x="96" y="80"/>
                  <a:pt x="96" y="80"/>
                  <a:pt x="96" y="80"/>
                </a:cubicBezTo>
                <a:cubicBezTo>
                  <a:pt x="128" y="80"/>
                  <a:pt x="128" y="80"/>
                  <a:pt x="128" y="80"/>
                </a:cubicBezTo>
                <a:lnTo>
                  <a:pt x="128" y="96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0" name="Freeform 437">
            <a:extLst>
              <a:ext uri="{FF2B5EF4-FFF2-40B4-BE49-F238E27FC236}">
                <a16:creationId xmlns:a16="http://schemas.microsoft.com/office/drawing/2014/main" id="{699E8FAF-3C73-4697-BEA3-1FEAFF55C869}"/>
              </a:ext>
            </a:extLst>
          </p:cNvPr>
          <p:cNvSpPr>
            <a:spLocks noEditPoints="1"/>
          </p:cNvSpPr>
          <p:nvPr/>
        </p:nvSpPr>
        <p:spPr bwMode="auto">
          <a:xfrm>
            <a:off x="-1200577" y="6811969"/>
            <a:ext cx="600075" cy="600075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68 h 176"/>
              <a:gd name="T12" fmla="*/ 8 w 176"/>
              <a:gd name="T13" fmla="*/ 88 h 176"/>
              <a:gd name="T14" fmla="*/ 88 w 176"/>
              <a:gd name="T15" fmla="*/ 8 h 176"/>
              <a:gd name="T16" fmla="*/ 168 w 176"/>
              <a:gd name="T17" fmla="*/ 88 h 176"/>
              <a:gd name="T18" fmla="*/ 88 w 176"/>
              <a:gd name="T19" fmla="*/ 168 h 176"/>
              <a:gd name="T20" fmla="*/ 128 w 176"/>
              <a:gd name="T21" fmla="*/ 72 h 176"/>
              <a:gd name="T22" fmla="*/ 104 w 176"/>
              <a:gd name="T23" fmla="*/ 72 h 176"/>
              <a:gd name="T24" fmla="*/ 104 w 176"/>
              <a:gd name="T25" fmla="*/ 48 h 176"/>
              <a:gd name="T26" fmla="*/ 96 w 176"/>
              <a:gd name="T27" fmla="*/ 40 h 176"/>
              <a:gd name="T28" fmla="*/ 80 w 176"/>
              <a:gd name="T29" fmla="*/ 40 h 176"/>
              <a:gd name="T30" fmla="*/ 72 w 176"/>
              <a:gd name="T31" fmla="*/ 48 h 176"/>
              <a:gd name="T32" fmla="*/ 72 w 176"/>
              <a:gd name="T33" fmla="*/ 72 h 176"/>
              <a:gd name="T34" fmla="*/ 48 w 176"/>
              <a:gd name="T35" fmla="*/ 72 h 176"/>
              <a:gd name="T36" fmla="*/ 40 w 176"/>
              <a:gd name="T37" fmla="*/ 80 h 176"/>
              <a:gd name="T38" fmla="*/ 40 w 176"/>
              <a:gd name="T39" fmla="*/ 96 h 176"/>
              <a:gd name="T40" fmla="*/ 48 w 176"/>
              <a:gd name="T41" fmla="*/ 104 h 176"/>
              <a:gd name="T42" fmla="*/ 72 w 176"/>
              <a:gd name="T43" fmla="*/ 104 h 176"/>
              <a:gd name="T44" fmla="*/ 72 w 176"/>
              <a:gd name="T45" fmla="*/ 128 h 176"/>
              <a:gd name="T46" fmla="*/ 80 w 176"/>
              <a:gd name="T47" fmla="*/ 136 h 176"/>
              <a:gd name="T48" fmla="*/ 96 w 176"/>
              <a:gd name="T49" fmla="*/ 136 h 176"/>
              <a:gd name="T50" fmla="*/ 104 w 176"/>
              <a:gd name="T51" fmla="*/ 128 h 176"/>
              <a:gd name="T52" fmla="*/ 104 w 176"/>
              <a:gd name="T53" fmla="*/ 104 h 176"/>
              <a:gd name="T54" fmla="*/ 128 w 176"/>
              <a:gd name="T55" fmla="*/ 104 h 176"/>
              <a:gd name="T56" fmla="*/ 136 w 176"/>
              <a:gd name="T57" fmla="*/ 96 h 176"/>
              <a:gd name="T58" fmla="*/ 136 w 176"/>
              <a:gd name="T59" fmla="*/ 80 h 176"/>
              <a:gd name="T60" fmla="*/ 128 w 176"/>
              <a:gd name="T61" fmla="*/ 72 h 176"/>
              <a:gd name="T62" fmla="*/ 128 w 176"/>
              <a:gd name="T63" fmla="*/ 96 h 176"/>
              <a:gd name="T64" fmla="*/ 96 w 176"/>
              <a:gd name="T65" fmla="*/ 96 h 176"/>
              <a:gd name="T66" fmla="*/ 96 w 176"/>
              <a:gd name="T67" fmla="*/ 128 h 176"/>
              <a:gd name="T68" fmla="*/ 80 w 176"/>
              <a:gd name="T69" fmla="*/ 128 h 176"/>
              <a:gd name="T70" fmla="*/ 80 w 176"/>
              <a:gd name="T71" fmla="*/ 96 h 176"/>
              <a:gd name="T72" fmla="*/ 48 w 176"/>
              <a:gd name="T73" fmla="*/ 96 h 176"/>
              <a:gd name="T74" fmla="*/ 48 w 176"/>
              <a:gd name="T75" fmla="*/ 80 h 176"/>
              <a:gd name="T76" fmla="*/ 80 w 176"/>
              <a:gd name="T77" fmla="*/ 80 h 176"/>
              <a:gd name="T78" fmla="*/ 80 w 176"/>
              <a:gd name="T79" fmla="*/ 48 h 176"/>
              <a:gd name="T80" fmla="*/ 96 w 176"/>
              <a:gd name="T81" fmla="*/ 48 h 176"/>
              <a:gd name="T82" fmla="*/ 96 w 176"/>
              <a:gd name="T83" fmla="*/ 80 h 176"/>
              <a:gd name="T84" fmla="*/ 128 w 176"/>
              <a:gd name="T85" fmla="*/ 80 h 176"/>
              <a:gd name="T86" fmla="*/ 128 w 176"/>
              <a:gd name="T87" fmla="*/ 9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moveTo>
                  <a:pt x="128" y="72"/>
                </a:moveTo>
                <a:cubicBezTo>
                  <a:pt x="104" y="72"/>
                  <a:pt x="104" y="72"/>
                  <a:pt x="104" y="72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04" y="44"/>
                  <a:pt x="100" y="40"/>
                  <a:pt x="96" y="40"/>
                </a:cubicBezTo>
                <a:cubicBezTo>
                  <a:pt x="80" y="40"/>
                  <a:pt x="80" y="40"/>
                  <a:pt x="80" y="40"/>
                </a:cubicBezTo>
                <a:cubicBezTo>
                  <a:pt x="76" y="40"/>
                  <a:pt x="72" y="44"/>
                  <a:pt x="72" y="48"/>
                </a:cubicBezTo>
                <a:cubicBezTo>
                  <a:pt x="72" y="72"/>
                  <a:pt x="72" y="72"/>
                  <a:pt x="72" y="72"/>
                </a:cubicBezTo>
                <a:cubicBezTo>
                  <a:pt x="48" y="72"/>
                  <a:pt x="48" y="72"/>
                  <a:pt x="48" y="72"/>
                </a:cubicBezTo>
                <a:cubicBezTo>
                  <a:pt x="44" y="72"/>
                  <a:pt x="40" y="76"/>
                  <a:pt x="40" y="80"/>
                </a:cubicBezTo>
                <a:cubicBezTo>
                  <a:pt x="40" y="96"/>
                  <a:pt x="40" y="96"/>
                  <a:pt x="40" y="96"/>
                </a:cubicBezTo>
                <a:cubicBezTo>
                  <a:pt x="40" y="100"/>
                  <a:pt x="44" y="104"/>
                  <a:pt x="48" y="104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72" y="132"/>
                  <a:pt x="76" y="136"/>
                  <a:pt x="80" y="136"/>
                </a:cubicBezTo>
                <a:cubicBezTo>
                  <a:pt x="96" y="136"/>
                  <a:pt x="96" y="136"/>
                  <a:pt x="96" y="136"/>
                </a:cubicBezTo>
                <a:cubicBezTo>
                  <a:pt x="100" y="136"/>
                  <a:pt x="104" y="132"/>
                  <a:pt x="104" y="128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32" y="104"/>
                  <a:pt x="136" y="100"/>
                  <a:pt x="136" y="96"/>
                </a:cubicBezTo>
                <a:cubicBezTo>
                  <a:pt x="136" y="80"/>
                  <a:pt x="136" y="80"/>
                  <a:pt x="136" y="80"/>
                </a:cubicBezTo>
                <a:cubicBezTo>
                  <a:pt x="136" y="76"/>
                  <a:pt x="132" y="72"/>
                  <a:pt x="128" y="72"/>
                </a:cubicBezTo>
                <a:moveTo>
                  <a:pt x="128" y="96"/>
                </a:moveTo>
                <a:cubicBezTo>
                  <a:pt x="96" y="96"/>
                  <a:pt x="96" y="96"/>
                  <a:pt x="96" y="96"/>
                </a:cubicBezTo>
                <a:cubicBezTo>
                  <a:pt x="96" y="128"/>
                  <a:pt x="96" y="128"/>
                  <a:pt x="96" y="128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80" y="96"/>
                  <a:pt x="80" y="96"/>
                  <a:pt x="80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8" y="80"/>
                  <a:pt x="48" y="80"/>
                  <a:pt x="48" y="80"/>
                </a:cubicBezTo>
                <a:cubicBezTo>
                  <a:pt x="80" y="80"/>
                  <a:pt x="80" y="80"/>
                  <a:pt x="80" y="80"/>
                </a:cubicBezTo>
                <a:cubicBezTo>
                  <a:pt x="80" y="48"/>
                  <a:pt x="80" y="48"/>
                  <a:pt x="80" y="48"/>
                </a:cubicBezTo>
                <a:cubicBezTo>
                  <a:pt x="96" y="48"/>
                  <a:pt x="96" y="48"/>
                  <a:pt x="96" y="48"/>
                </a:cubicBezTo>
                <a:cubicBezTo>
                  <a:pt x="96" y="80"/>
                  <a:pt x="96" y="80"/>
                  <a:pt x="96" y="80"/>
                </a:cubicBezTo>
                <a:cubicBezTo>
                  <a:pt x="128" y="80"/>
                  <a:pt x="128" y="80"/>
                  <a:pt x="128" y="80"/>
                </a:cubicBezTo>
                <a:lnTo>
                  <a:pt x="128" y="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1" name="Freeform 438">
            <a:extLst>
              <a:ext uri="{FF2B5EF4-FFF2-40B4-BE49-F238E27FC236}">
                <a16:creationId xmlns:a16="http://schemas.microsoft.com/office/drawing/2014/main" id="{799D4A1D-C768-4D71-B775-F933298B82C2}"/>
              </a:ext>
            </a:extLst>
          </p:cNvPr>
          <p:cNvSpPr>
            <a:spLocks noEditPoints="1"/>
          </p:cNvSpPr>
          <p:nvPr/>
        </p:nvSpPr>
        <p:spPr bwMode="auto">
          <a:xfrm>
            <a:off x="-11509802" y="8147056"/>
            <a:ext cx="600075" cy="217488"/>
          </a:xfrm>
          <a:custGeom>
            <a:avLst/>
            <a:gdLst>
              <a:gd name="T0" fmla="*/ 144 w 176"/>
              <a:gd name="T1" fmla="*/ 0 h 64"/>
              <a:gd name="T2" fmla="*/ 32 w 176"/>
              <a:gd name="T3" fmla="*/ 0 h 64"/>
              <a:gd name="T4" fmla="*/ 0 w 176"/>
              <a:gd name="T5" fmla="*/ 32 h 64"/>
              <a:gd name="T6" fmla="*/ 32 w 176"/>
              <a:gd name="T7" fmla="*/ 64 h 64"/>
              <a:gd name="T8" fmla="*/ 144 w 176"/>
              <a:gd name="T9" fmla="*/ 64 h 64"/>
              <a:gd name="T10" fmla="*/ 176 w 176"/>
              <a:gd name="T11" fmla="*/ 32 h 64"/>
              <a:gd name="T12" fmla="*/ 144 w 176"/>
              <a:gd name="T13" fmla="*/ 0 h 64"/>
              <a:gd name="T14" fmla="*/ 32 w 176"/>
              <a:gd name="T15" fmla="*/ 32 h 64"/>
              <a:gd name="T16" fmla="*/ 24 w 176"/>
              <a:gd name="T17" fmla="*/ 24 h 64"/>
              <a:gd name="T18" fmla="*/ 32 w 176"/>
              <a:gd name="T19" fmla="*/ 16 h 64"/>
              <a:gd name="T20" fmla="*/ 40 w 176"/>
              <a:gd name="T21" fmla="*/ 24 h 64"/>
              <a:gd name="T22" fmla="*/ 32 w 176"/>
              <a:gd name="T23" fmla="*/ 32 h 64"/>
              <a:gd name="T24" fmla="*/ 52 w 176"/>
              <a:gd name="T25" fmla="*/ 40 h 64"/>
              <a:gd name="T26" fmla="*/ 48 w 176"/>
              <a:gd name="T27" fmla="*/ 36 h 64"/>
              <a:gd name="T28" fmla="*/ 52 w 176"/>
              <a:gd name="T29" fmla="*/ 32 h 64"/>
              <a:gd name="T30" fmla="*/ 56 w 176"/>
              <a:gd name="T31" fmla="*/ 36 h 64"/>
              <a:gd name="T32" fmla="*/ 52 w 176"/>
              <a:gd name="T33" fmla="*/ 40 h 64"/>
              <a:gd name="T34" fmla="*/ 144 w 176"/>
              <a:gd name="T35" fmla="*/ 56 h 64"/>
              <a:gd name="T36" fmla="*/ 92 w 176"/>
              <a:gd name="T37" fmla="*/ 56 h 64"/>
              <a:gd name="T38" fmla="*/ 92 w 176"/>
              <a:gd name="T39" fmla="*/ 8 h 64"/>
              <a:gd name="T40" fmla="*/ 144 w 176"/>
              <a:gd name="T41" fmla="*/ 8 h 64"/>
              <a:gd name="T42" fmla="*/ 168 w 176"/>
              <a:gd name="T43" fmla="*/ 32 h 64"/>
              <a:gd name="T44" fmla="*/ 144 w 176"/>
              <a:gd name="T45" fmla="*/ 56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6" h="64">
                <a:moveTo>
                  <a:pt x="144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62" y="64"/>
                  <a:pt x="176" y="50"/>
                  <a:pt x="176" y="32"/>
                </a:cubicBezTo>
                <a:cubicBezTo>
                  <a:pt x="176" y="14"/>
                  <a:pt x="162" y="0"/>
                  <a:pt x="144" y="0"/>
                </a:cubicBezTo>
                <a:moveTo>
                  <a:pt x="32" y="32"/>
                </a:moveTo>
                <a:cubicBezTo>
                  <a:pt x="28" y="32"/>
                  <a:pt x="24" y="28"/>
                  <a:pt x="24" y="24"/>
                </a:cubicBezTo>
                <a:cubicBezTo>
                  <a:pt x="24" y="20"/>
                  <a:pt x="28" y="16"/>
                  <a:pt x="32" y="16"/>
                </a:cubicBezTo>
                <a:cubicBezTo>
                  <a:pt x="36" y="16"/>
                  <a:pt x="40" y="20"/>
                  <a:pt x="40" y="24"/>
                </a:cubicBezTo>
                <a:cubicBezTo>
                  <a:pt x="40" y="28"/>
                  <a:pt x="36" y="32"/>
                  <a:pt x="32" y="32"/>
                </a:cubicBezTo>
                <a:moveTo>
                  <a:pt x="52" y="40"/>
                </a:moveTo>
                <a:cubicBezTo>
                  <a:pt x="50" y="40"/>
                  <a:pt x="48" y="38"/>
                  <a:pt x="48" y="36"/>
                </a:cubicBezTo>
                <a:cubicBezTo>
                  <a:pt x="48" y="34"/>
                  <a:pt x="50" y="32"/>
                  <a:pt x="52" y="32"/>
                </a:cubicBezTo>
                <a:cubicBezTo>
                  <a:pt x="54" y="32"/>
                  <a:pt x="56" y="34"/>
                  <a:pt x="56" y="36"/>
                </a:cubicBezTo>
                <a:cubicBezTo>
                  <a:pt x="56" y="38"/>
                  <a:pt x="54" y="40"/>
                  <a:pt x="52" y="40"/>
                </a:cubicBezTo>
                <a:moveTo>
                  <a:pt x="144" y="56"/>
                </a:moveTo>
                <a:cubicBezTo>
                  <a:pt x="92" y="56"/>
                  <a:pt x="92" y="56"/>
                  <a:pt x="92" y="56"/>
                </a:cubicBezTo>
                <a:cubicBezTo>
                  <a:pt x="92" y="8"/>
                  <a:pt x="92" y="8"/>
                  <a:pt x="92" y="8"/>
                </a:cubicBezTo>
                <a:cubicBezTo>
                  <a:pt x="144" y="8"/>
                  <a:pt x="144" y="8"/>
                  <a:pt x="144" y="8"/>
                </a:cubicBezTo>
                <a:cubicBezTo>
                  <a:pt x="157" y="8"/>
                  <a:pt x="168" y="19"/>
                  <a:pt x="168" y="32"/>
                </a:cubicBezTo>
                <a:cubicBezTo>
                  <a:pt x="168" y="45"/>
                  <a:pt x="157" y="56"/>
                  <a:pt x="144" y="5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2" name="Freeform 439">
            <a:extLst>
              <a:ext uri="{FF2B5EF4-FFF2-40B4-BE49-F238E27FC236}">
                <a16:creationId xmlns:a16="http://schemas.microsoft.com/office/drawing/2014/main" id="{B0052A10-651C-445E-A39C-359BB827D601}"/>
              </a:ext>
            </a:extLst>
          </p:cNvPr>
          <p:cNvSpPr>
            <a:spLocks noEditPoints="1"/>
          </p:cNvSpPr>
          <p:nvPr/>
        </p:nvSpPr>
        <p:spPr bwMode="auto">
          <a:xfrm>
            <a:off x="-10282664" y="7956556"/>
            <a:ext cx="436563" cy="598488"/>
          </a:xfrm>
          <a:custGeom>
            <a:avLst/>
            <a:gdLst>
              <a:gd name="T0" fmla="*/ 104 w 128"/>
              <a:gd name="T1" fmla="*/ 48 h 176"/>
              <a:gd name="T2" fmla="*/ 96 w 128"/>
              <a:gd name="T3" fmla="*/ 48 h 176"/>
              <a:gd name="T4" fmla="*/ 96 w 128"/>
              <a:gd name="T5" fmla="*/ 40 h 176"/>
              <a:gd name="T6" fmla="*/ 96 w 128"/>
              <a:gd name="T7" fmla="*/ 8 h 176"/>
              <a:gd name="T8" fmla="*/ 88 w 128"/>
              <a:gd name="T9" fmla="*/ 0 h 176"/>
              <a:gd name="T10" fmla="*/ 40 w 128"/>
              <a:gd name="T11" fmla="*/ 0 h 176"/>
              <a:gd name="T12" fmla="*/ 32 w 128"/>
              <a:gd name="T13" fmla="*/ 8 h 176"/>
              <a:gd name="T14" fmla="*/ 32 w 128"/>
              <a:gd name="T15" fmla="*/ 40 h 176"/>
              <a:gd name="T16" fmla="*/ 32 w 128"/>
              <a:gd name="T17" fmla="*/ 48 h 176"/>
              <a:gd name="T18" fmla="*/ 24 w 128"/>
              <a:gd name="T19" fmla="*/ 48 h 176"/>
              <a:gd name="T20" fmla="*/ 0 w 128"/>
              <a:gd name="T21" fmla="*/ 72 h 176"/>
              <a:gd name="T22" fmla="*/ 0 w 128"/>
              <a:gd name="T23" fmla="*/ 152 h 176"/>
              <a:gd name="T24" fmla="*/ 24 w 128"/>
              <a:gd name="T25" fmla="*/ 176 h 176"/>
              <a:gd name="T26" fmla="*/ 104 w 128"/>
              <a:gd name="T27" fmla="*/ 176 h 176"/>
              <a:gd name="T28" fmla="*/ 128 w 128"/>
              <a:gd name="T29" fmla="*/ 152 h 176"/>
              <a:gd name="T30" fmla="*/ 128 w 128"/>
              <a:gd name="T31" fmla="*/ 72 h 176"/>
              <a:gd name="T32" fmla="*/ 104 w 128"/>
              <a:gd name="T33" fmla="*/ 48 h 176"/>
              <a:gd name="T34" fmla="*/ 40 w 128"/>
              <a:gd name="T35" fmla="*/ 8 h 176"/>
              <a:gd name="T36" fmla="*/ 88 w 128"/>
              <a:gd name="T37" fmla="*/ 8 h 176"/>
              <a:gd name="T38" fmla="*/ 88 w 128"/>
              <a:gd name="T39" fmla="*/ 16 h 176"/>
              <a:gd name="T40" fmla="*/ 40 w 128"/>
              <a:gd name="T41" fmla="*/ 16 h 176"/>
              <a:gd name="T42" fmla="*/ 40 w 128"/>
              <a:gd name="T43" fmla="*/ 8 h 176"/>
              <a:gd name="T44" fmla="*/ 40 w 128"/>
              <a:gd name="T45" fmla="*/ 24 h 176"/>
              <a:gd name="T46" fmla="*/ 88 w 128"/>
              <a:gd name="T47" fmla="*/ 24 h 176"/>
              <a:gd name="T48" fmla="*/ 88 w 128"/>
              <a:gd name="T49" fmla="*/ 40 h 176"/>
              <a:gd name="T50" fmla="*/ 40 w 128"/>
              <a:gd name="T51" fmla="*/ 40 h 176"/>
              <a:gd name="T52" fmla="*/ 40 w 128"/>
              <a:gd name="T53" fmla="*/ 24 h 176"/>
              <a:gd name="T54" fmla="*/ 104 w 128"/>
              <a:gd name="T55" fmla="*/ 168 h 176"/>
              <a:gd name="T56" fmla="*/ 24 w 128"/>
              <a:gd name="T57" fmla="*/ 168 h 176"/>
              <a:gd name="T58" fmla="*/ 8 w 128"/>
              <a:gd name="T59" fmla="*/ 152 h 176"/>
              <a:gd name="T60" fmla="*/ 120 w 128"/>
              <a:gd name="T61" fmla="*/ 152 h 176"/>
              <a:gd name="T62" fmla="*/ 104 w 128"/>
              <a:gd name="T63" fmla="*/ 168 h 176"/>
              <a:gd name="T64" fmla="*/ 88 w 128"/>
              <a:gd name="T65" fmla="*/ 104 h 176"/>
              <a:gd name="T66" fmla="*/ 88 w 128"/>
              <a:gd name="T67" fmla="*/ 120 h 176"/>
              <a:gd name="T68" fmla="*/ 72 w 128"/>
              <a:gd name="T69" fmla="*/ 120 h 176"/>
              <a:gd name="T70" fmla="*/ 72 w 128"/>
              <a:gd name="T71" fmla="*/ 136 h 176"/>
              <a:gd name="T72" fmla="*/ 56 w 128"/>
              <a:gd name="T73" fmla="*/ 136 h 176"/>
              <a:gd name="T74" fmla="*/ 56 w 128"/>
              <a:gd name="T75" fmla="*/ 120 h 176"/>
              <a:gd name="T76" fmla="*/ 40 w 128"/>
              <a:gd name="T77" fmla="*/ 120 h 176"/>
              <a:gd name="T78" fmla="*/ 40 w 128"/>
              <a:gd name="T79" fmla="*/ 104 h 176"/>
              <a:gd name="T80" fmla="*/ 56 w 128"/>
              <a:gd name="T81" fmla="*/ 104 h 176"/>
              <a:gd name="T82" fmla="*/ 56 w 128"/>
              <a:gd name="T83" fmla="*/ 88 h 176"/>
              <a:gd name="T84" fmla="*/ 72 w 128"/>
              <a:gd name="T85" fmla="*/ 88 h 176"/>
              <a:gd name="T86" fmla="*/ 72 w 128"/>
              <a:gd name="T87" fmla="*/ 104 h 176"/>
              <a:gd name="T88" fmla="*/ 88 w 128"/>
              <a:gd name="T89" fmla="*/ 104 h 176"/>
              <a:gd name="T90" fmla="*/ 8 w 128"/>
              <a:gd name="T91" fmla="*/ 72 h 176"/>
              <a:gd name="T92" fmla="*/ 24 w 128"/>
              <a:gd name="T93" fmla="*/ 56 h 176"/>
              <a:gd name="T94" fmla="*/ 104 w 128"/>
              <a:gd name="T95" fmla="*/ 56 h 176"/>
              <a:gd name="T96" fmla="*/ 120 w 128"/>
              <a:gd name="T97" fmla="*/ 72 h 176"/>
              <a:gd name="T98" fmla="*/ 8 w 128"/>
              <a:gd name="T99" fmla="*/ 7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28" h="176">
                <a:moveTo>
                  <a:pt x="104" y="48"/>
                </a:moveTo>
                <a:cubicBezTo>
                  <a:pt x="96" y="48"/>
                  <a:pt x="96" y="48"/>
                  <a:pt x="96" y="48"/>
                </a:cubicBezTo>
                <a:cubicBezTo>
                  <a:pt x="96" y="40"/>
                  <a:pt x="96" y="40"/>
                  <a:pt x="96" y="40"/>
                </a:cubicBezTo>
                <a:cubicBezTo>
                  <a:pt x="96" y="8"/>
                  <a:pt x="96" y="8"/>
                  <a:pt x="96" y="8"/>
                </a:cubicBezTo>
                <a:cubicBezTo>
                  <a:pt x="96" y="4"/>
                  <a:pt x="92" y="0"/>
                  <a:pt x="88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6" y="0"/>
                  <a:pt x="32" y="4"/>
                  <a:pt x="32" y="8"/>
                </a:cubicBezTo>
                <a:cubicBezTo>
                  <a:pt x="32" y="40"/>
                  <a:pt x="32" y="40"/>
                  <a:pt x="32" y="40"/>
                </a:cubicBezTo>
                <a:cubicBezTo>
                  <a:pt x="32" y="48"/>
                  <a:pt x="32" y="48"/>
                  <a:pt x="32" y="48"/>
                </a:cubicBezTo>
                <a:cubicBezTo>
                  <a:pt x="24" y="48"/>
                  <a:pt x="24" y="48"/>
                  <a:pt x="24" y="48"/>
                </a:cubicBezTo>
                <a:cubicBezTo>
                  <a:pt x="11" y="48"/>
                  <a:pt x="0" y="59"/>
                  <a:pt x="0" y="7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5"/>
                  <a:pt x="11" y="176"/>
                  <a:pt x="24" y="176"/>
                </a:cubicBezTo>
                <a:cubicBezTo>
                  <a:pt x="104" y="176"/>
                  <a:pt x="104" y="176"/>
                  <a:pt x="104" y="176"/>
                </a:cubicBezTo>
                <a:cubicBezTo>
                  <a:pt x="117" y="176"/>
                  <a:pt x="128" y="165"/>
                  <a:pt x="128" y="152"/>
                </a:cubicBezTo>
                <a:cubicBezTo>
                  <a:pt x="128" y="72"/>
                  <a:pt x="128" y="72"/>
                  <a:pt x="128" y="72"/>
                </a:cubicBezTo>
                <a:cubicBezTo>
                  <a:pt x="128" y="59"/>
                  <a:pt x="117" y="48"/>
                  <a:pt x="104" y="48"/>
                </a:cubicBezTo>
                <a:moveTo>
                  <a:pt x="40" y="8"/>
                </a:moveTo>
                <a:cubicBezTo>
                  <a:pt x="88" y="8"/>
                  <a:pt x="88" y="8"/>
                  <a:pt x="88" y="8"/>
                </a:cubicBezTo>
                <a:cubicBezTo>
                  <a:pt x="88" y="16"/>
                  <a:pt x="88" y="16"/>
                  <a:pt x="88" y="16"/>
                </a:cubicBezTo>
                <a:cubicBezTo>
                  <a:pt x="40" y="16"/>
                  <a:pt x="40" y="16"/>
                  <a:pt x="40" y="16"/>
                </a:cubicBezTo>
                <a:lnTo>
                  <a:pt x="40" y="8"/>
                </a:lnTo>
                <a:close/>
                <a:moveTo>
                  <a:pt x="40" y="24"/>
                </a:moveTo>
                <a:cubicBezTo>
                  <a:pt x="88" y="24"/>
                  <a:pt x="88" y="24"/>
                  <a:pt x="88" y="24"/>
                </a:cubicBezTo>
                <a:cubicBezTo>
                  <a:pt x="88" y="40"/>
                  <a:pt x="88" y="40"/>
                  <a:pt x="88" y="40"/>
                </a:cubicBezTo>
                <a:cubicBezTo>
                  <a:pt x="40" y="40"/>
                  <a:pt x="40" y="40"/>
                  <a:pt x="40" y="40"/>
                </a:cubicBezTo>
                <a:lnTo>
                  <a:pt x="40" y="24"/>
                </a:lnTo>
                <a:close/>
                <a:moveTo>
                  <a:pt x="104" y="168"/>
                </a:moveTo>
                <a:cubicBezTo>
                  <a:pt x="24" y="168"/>
                  <a:pt x="24" y="168"/>
                  <a:pt x="24" y="168"/>
                </a:cubicBezTo>
                <a:cubicBezTo>
                  <a:pt x="15" y="168"/>
                  <a:pt x="8" y="161"/>
                  <a:pt x="8" y="152"/>
                </a:cubicBezTo>
                <a:cubicBezTo>
                  <a:pt x="120" y="152"/>
                  <a:pt x="120" y="152"/>
                  <a:pt x="120" y="152"/>
                </a:cubicBezTo>
                <a:cubicBezTo>
                  <a:pt x="120" y="161"/>
                  <a:pt x="113" y="168"/>
                  <a:pt x="104" y="168"/>
                </a:cubicBezTo>
                <a:moveTo>
                  <a:pt x="88" y="104"/>
                </a:moveTo>
                <a:cubicBezTo>
                  <a:pt x="88" y="120"/>
                  <a:pt x="88" y="120"/>
                  <a:pt x="88" y="120"/>
                </a:cubicBezTo>
                <a:cubicBezTo>
                  <a:pt x="72" y="120"/>
                  <a:pt x="72" y="120"/>
                  <a:pt x="72" y="120"/>
                </a:cubicBezTo>
                <a:cubicBezTo>
                  <a:pt x="72" y="136"/>
                  <a:pt x="72" y="136"/>
                  <a:pt x="72" y="136"/>
                </a:cubicBezTo>
                <a:cubicBezTo>
                  <a:pt x="56" y="136"/>
                  <a:pt x="56" y="136"/>
                  <a:pt x="56" y="136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0" y="104"/>
                  <a:pt x="40" y="104"/>
                  <a:pt x="40" y="104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56" y="88"/>
                  <a:pt x="56" y="88"/>
                  <a:pt x="56" y="88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104"/>
                  <a:pt x="72" y="104"/>
                  <a:pt x="72" y="104"/>
                </a:cubicBezTo>
                <a:lnTo>
                  <a:pt x="88" y="104"/>
                </a:lnTo>
                <a:close/>
                <a:moveTo>
                  <a:pt x="8" y="72"/>
                </a:moveTo>
                <a:cubicBezTo>
                  <a:pt x="8" y="63"/>
                  <a:pt x="15" y="56"/>
                  <a:pt x="24" y="56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13" y="56"/>
                  <a:pt x="120" y="63"/>
                  <a:pt x="120" y="72"/>
                </a:cubicBezTo>
                <a:lnTo>
                  <a:pt x="8" y="7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3" name="Freeform 440">
            <a:extLst>
              <a:ext uri="{FF2B5EF4-FFF2-40B4-BE49-F238E27FC236}">
                <a16:creationId xmlns:a16="http://schemas.microsoft.com/office/drawing/2014/main" id="{45533650-49BA-4DB6-9ABD-539631FCD4F5}"/>
              </a:ext>
            </a:extLst>
          </p:cNvPr>
          <p:cNvSpPr>
            <a:spLocks noEditPoints="1"/>
          </p:cNvSpPr>
          <p:nvPr/>
        </p:nvSpPr>
        <p:spPr bwMode="auto">
          <a:xfrm>
            <a:off x="-9219039" y="7956556"/>
            <a:ext cx="600075" cy="598488"/>
          </a:xfrm>
          <a:custGeom>
            <a:avLst/>
            <a:gdLst>
              <a:gd name="T0" fmla="*/ 168 w 176"/>
              <a:gd name="T1" fmla="*/ 8 h 176"/>
              <a:gd name="T2" fmla="*/ 96 w 176"/>
              <a:gd name="T3" fmla="*/ 8 h 176"/>
              <a:gd name="T4" fmla="*/ 88 w 176"/>
              <a:gd name="T5" fmla="*/ 0 h 176"/>
              <a:gd name="T6" fmla="*/ 80 w 176"/>
              <a:gd name="T7" fmla="*/ 8 h 176"/>
              <a:gd name="T8" fmla="*/ 8 w 176"/>
              <a:gd name="T9" fmla="*/ 8 h 176"/>
              <a:gd name="T10" fmla="*/ 0 w 176"/>
              <a:gd name="T11" fmla="*/ 16 h 176"/>
              <a:gd name="T12" fmla="*/ 0 w 176"/>
              <a:gd name="T13" fmla="*/ 24 h 176"/>
              <a:gd name="T14" fmla="*/ 8 w 176"/>
              <a:gd name="T15" fmla="*/ 32 h 176"/>
              <a:gd name="T16" fmla="*/ 8 w 176"/>
              <a:gd name="T17" fmla="*/ 128 h 176"/>
              <a:gd name="T18" fmla="*/ 16 w 176"/>
              <a:gd name="T19" fmla="*/ 136 h 176"/>
              <a:gd name="T20" fmla="*/ 84 w 176"/>
              <a:gd name="T21" fmla="*/ 136 h 176"/>
              <a:gd name="T22" fmla="*/ 84 w 176"/>
              <a:gd name="T23" fmla="*/ 146 h 176"/>
              <a:gd name="T24" fmla="*/ 61 w 176"/>
              <a:gd name="T25" fmla="*/ 169 h 176"/>
              <a:gd name="T26" fmla="*/ 60 w 176"/>
              <a:gd name="T27" fmla="*/ 172 h 176"/>
              <a:gd name="T28" fmla="*/ 64 w 176"/>
              <a:gd name="T29" fmla="*/ 176 h 176"/>
              <a:gd name="T30" fmla="*/ 67 w 176"/>
              <a:gd name="T31" fmla="*/ 175 h 176"/>
              <a:gd name="T32" fmla="*/ 88 w 176"/>
              <a:gd name="T33" fmla="*/ 154 h 176"/>
              <a:gd name="T34" fmla="*/ 109 w 176"/>
              <a:gd name="T35" fmla="*/ 175 h 176"/>
              <a:gd name="T36" fmla="*/ 112 w 176"/>
              <a:gd name="T37" fmla="*/ 176 h 176"/>
              <a:gd name="T38" fmla="*/ 116 w 176"/>
              <a:gd name="T39" fmla="*/ 172 h 176"/>
              <a:gd name="T40" fmla="*/ 115 w 176"/>
              <a:gd name="T41" fmla="*/ 169 h 176"/>
              <a:gd name="T42" fmla="*/ 92 w 176"/>
              <a:gd name="T43" fmla="*/ 146 h 176"/>
              <a:gd name="T44" fmla="*/ 92 w 176"/>
              <a:gd name="T45" fmla="*/ 136 h 176"/>
              <a:gd name="T46" fmla="*/ 160 w 176"/>
              <a:gd name="T47" fmla="*/ 136 h 176"/>
              <a:gd name="T48" fmla="*/ 168 w 176"/>
              <a:gd name="T49" fmla="*/ 128 h 176"/>
              <a:gd name="T50" fmla="*/ 168 w 176"/>
              <a:gd name="T51" fmla="*/ 32 h 176"/>
              <a:gd name="T52" fmla="*/ 176 w 176"/>
              <a:gd name="T53" fmla="*/ 24 h 176"/>
              <a:gd name="T54" fmla="*/ 176 w 176"/>
              <a:gd name="T55" fmla="*/ 16 h 176"/>
              <a:gd name="T56" fmla="*/ 168 w 176"/>
              <a:gd name="T57" fmla="*/ 8 h 176"/>
              <a:gd name="T58" fmla="*/ 160 w 176"/>
              <a:gd name="T59" fmla="*/ 128 h 176"/>
              <a:gd name="T60" fmla="*/ 16 w 176"/>
              <a:gd name="T61" fmla="*/ 128 h 176"/>
              <a:gd name="T62" fmla="*/ 16 w 176"/>
              <a:gd name="T63" fmla="*/ 32 h 176"/>
              <a:gd name="T64" fmla="*/ 160 w 176"/>
              <a:gd name="T65" fmla="*/ 32 h 176"/>
              <a:gd name="T66" fmla="*/ 160 w 176"/>
              <a:gd name="T67" fmla="*/ 128 h 176"/>
              <a:gd name="T68" fmla="*/ 168 w 176"/>
              <a:gd name="T69" fmla="*/ 24 h 176"/>
              <a:gd name="T70" fmla="*/ 160 w 176"/>
              <a:gd name="T71" fmla="*/ 24 h 176"/>
              <a:gd name="T72" fmla="*/ 16 w 176"/>
              <a:gd name="T73" fmla="*/ 24 h 176"/>
              <a:gd name="T74" fmla="*/ 8 w 176"/>
              <a:gd name="T75" fmla="*/ 24 h 176"/>
              <a:gd name="T76" fmla="*/ 8 w 176"/>
              <a:gd name="T77" fmla="*/ 16 h 176"/>
              <a:gd name="T78" fmla="*/ 168 w 176"/>
              <a:gd name="T79" fmla="*/ 16 h 176"/>
              <a:gd name="T80" fmla="*/ 168 w 176"/>
              <a:gd name="T81" fmla="*/ 2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76" h="176">
                <a:moveTo>
                  <a:pt x="168" y="8"/>
                </a:moveTo>
                <a:cubicBezTo>
                  <a:pt x="96" y="8"/>
                  <a:pt x="96" y="8"/>
                  <a:pt x="96" y="8"/>
                </a:cubicBezTo>
                <a:cubicBezTo>
                  <a:pt x="96" y="4"/>
                  <a:pt x="92" y="0"/>
                  <a:pt x="88" y="0"/>
                </a:cubicBezTo>
                <a:cubicBezTo>
                  <a:pt x="84" y="0"/>
                  <a:pt x="80" y="4"/>
                  <a:pt x="80" y="8"/>
                </a:cubicBezTo>
                <a:cubicBezTo>
                  <a:pt x="8" y="8"/>
                  <a:pt x="8" y="8"/>
                  <a:pt x="8" y="8"/>
                </a:cubicBezTo>
                <a:cubicBezTo>
                  <a:pt x="4" y="8"/>
                  <a:pt x="0" y="12"/>
                  <a:pt x="0" y="16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8"/>
                  <a:pt x="4" y="32"/>
                  <a:pt x="8" y="32"/>
                </a:cubicBezTo>
                <a:cubicBezTo>
                  <a:pt x="8" y="128"/>
                  <a:pt x="8" y="128"/>
                  <a:pt x="8" y="128"/>
                </a:cubicBezTo>
                <a:cubicBezTo>
                  <a:pt x="8" y="132"/>
                  <a:pt x="12" y="136"/>
                  <a:pt x="16" y="136"/>
                </a:cubicBezTo>
                <a:cubicBezTo>
                  <a:pt x="84" y="136"/>
                  <a:pt x="84" y="136"/>
                  <a:pt x="84" y="136"/>
                </a:cubicBezTo>
                <a:cubicBezTo>
                  <a:pt x="84" y="146"/>
                  <a:pt x="84" y="146"/>
                  <a:pt x="84" y="146"/>
                </a:cubicBezTo>
                <a:cubicBezTo>
                  <a:pt x="61" y="169"/>
                  <a:pt x="61" y="169"/>
                  <a:pt x="61" y="169"/>
                </a:cubicBezTo>
                <a:cubicBezTo>
                  <a:pt x="60" y="170"/>
                  <a:pt x="60" y="171"/>
                  <a:pt x="60" y="172"/>
                </a:cubicBezTo>
                <a:cubicBezTo>
                  <a:pt x="60" y="174"/>
                  <a:pt x="62" y="176"/>
                  <a:pt x="64" y="176"/>
                </a:cubicBezTo>
                <a:cubicBezTo>
                  <a:pt x="65" y="176"/>
                  <a:pt x="66" y="176"/>
                  <a:pt x="67" y="175"/>
                </a:cubicBezTo>
                <a:cubicBezTo>
                  <a:pt x="88" y="154"/>
                  <a:pt x="88" y="154"/>
                  <a:pt x="88" y="154"/>
                </a:cubicBezTo>
                <a:cubicBezTo>
                  <a:pt x="109" y="175"/>
                  <a:pt x="109" y="175"/>
                  <a:pt x="109" y="175"/>
                </a:cubicBezTo>
                <a:cubicBezTo>
                  <a:pt x="110" y="176"/>
                  <a:pt x="111" y="176"/>
                  <a:pt x="112" y="176"/>
                </a:cubicBezTo>
                <a:cubicBezTo>
                  <a:pt x="114" y="176"/>
                  <a:pt x="116" y="174"/>
                  <a:pt x="116" y="172"/>
                </a:cubicBezTo>
                <a:cubicBezTo>
                  <a:pt x="116" y="171"/>
                  <a:pt x="116" y="170"/>
                  <a:pt x="115" y="169"/>
                </a:cubicBezTo>
                <a:cubicBezTo>
                  <a:pt x="92" y="146"/>
                  <a:pt x="92" y="146"/>
                  <a:pt x="92" y="146"/>
                </a:cubicBezTo>
                <a:cubicBezTo>
                  <a:pt x="92" y="136"/>
                  <a:pt x="92" y="136"/>
                  <a:pt x="92" y="136"/>
                </a:cubicBezTo>
                <a:cubicBezTo>
                  <a:pt x="160" y="136"/>
                  <a:pt x="160" y="136"/>
                  <a:pt x="160" y="136"/>
                </a:cubicBezTo>
                <a:cubicBezTo>
                  <a:pt x="164" y="136"/>
                  <a:pt x="168" y="132"/>
                  <a:pt x="168" y="128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72" y="32"/>
                  <a:pt x="176" y="28"/>
                  <a:pt x="176" y="24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12"/>
                  <a:pt x="172" y="8"/>
                  <a:pt x="168" y="8"/>
                </a:cubicBezTo>
                <a:moveTo>
                  <a:pt x="160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32"/>
                  <a:pt x="16" y="32"/>
                  <a:pt x="16" y="32"/>
                </a:cubicBezTo>
                <a:cubicBezTo>
                  <a:pt x="160" y="32"/>
                  <a:pt x="160" y="32"/>
                  <a:pt x="160" y="32"/>
                </a:cubicBezTo>
                <a:lnTo>
                  <a:pt x="160" y="128"/>
                </a:lnTo>
                <a:close/>
                <a:moveTo>
                  <a:pt x="168" y="24"/>
                </a:moveTo>
                <a:cubicBezTo>
                  <a:pt x="160" y="24"/>
                  <a:pt x="160" y="24"/>
                  <a:pt x="160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16"/>
                  <a:pt x="8" y="16"/>
                  <a:pt x="8" y="16"/>
                </a:cubicBezTo>
                <a:cubicBezTo>
                  <a:pt x="168" y="16"/>
                  <a:pt x="168" y="16"/>
                  <a:pt x="168" y="16"/>
                </a:cubicBezTo>
                <a:lnTo>
                  <a:pt x="168" y="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4" name="Freeform 441">
            <a:extLst>
              <a:ext uri="{FF2B5EF4-FFF2-40B4-BE49-F238E27FC236}">
                <a16:creationId xmlns:a16="http://schemas.microsoft.com/office/drawing/2014/main" id="{6572969C-07F4-49A0-B247-95208EA72A8E}"/>
              </a:ext>
            </a:extLst>
          </p:cNvPr>
          <p:cNvSpPr>
            <a:spLocks noEditPoints="1"/>
          </p:cNvSpPr>
          <p:nvPr/>
        </p:nvSpPr>
        <p:spPr bwMode="auto">
          <a:xfrm>
            <a:off x="-8072864" y="7956556"/>
            <a:ext cx="600075" cy="598488"/>
          </a:xfrm>
          <a:custGeom>
            <a:avLst/>
            <a:gdLst>
              <a:gd name="T0" fmla="*/ 144 w 176"/>
              <a:gd name="T1" fmla="*/ 88 h 176"/>
              <a:gd name="T2" fmla="*/ 96 w 176"/>
              <a:gd name="T3" fmla="*/ 88 h 176"/>
              <a:gd name="T4" fmla="*/ 120 w 176"/>
              <a:gd name="T5" fmla="*/ 72 h 176"/>
              <a:gd name="T6" fmla="*/ 120 w 176"/>
              <a:gd name="T7" fmla="*/ 104 h 176"/>
              <a:gd name="T8" fmla="*/ 120 w 176"/>
              <a:gd name="T9" fmla="*/ 72 h 176"/>
              <a:gd name="T10" fmla="*/ 76 w 176"/>
              <a:gd name="T11" fmla="*/ 88 h 176"/>
              <a:gd name="T12" fmla="*/ 79 w 176"/>
              <a:gd name="T13" fmla="*/ 82 h 176"/>
              <a:gd name="T14" fmla="*/ 59 w 176"/>
              <a:gd name="T15" fmla="*/ 50 h 176"/>
              <a:gd name="T16" fmla="*/ 56 w 176"/>
              <a:gd name="T17" fmla="*/ 48 h 176"/>
              <a:gd name="T18" fmla="*/ 53 w 176"/>
              <a:gd name="T19" fmla="*/ 50 h 176"/>
              <a:gd name="T20" fmla="*/ 33 w 176"/>
              <a:gd name="T21" fmla="*/ 82 h 176"/>
              <a:gd name="T22" fmla="*/ 36 w 176"/>
              <a:gd name="T23" fmla="*/ 88 h 176"/>
              <a:gd name="T24" fmla="*/ 69 w 176"/>
              <a:gd name="T25" fmla="*/ 80 h 176"/>
              <a:gd name="T26" fmla="*/ 56 w 176"/>
              <a:gd name="T27" fmla="*/ 60 h 176"/>
              <a:gd name="T28" fmla="*/ 96 w 176"/>
              <a:gd name="T29" fmla="*/ 8 h 176"/>
              <a:gd name="T30" fmla="*/ 80 w 176"/>
              <a:gd name="T31" fmla="*/ 8 h 176"/>
              <a:gd name="T32" fmla="*/ 0 w 176"/>
              <a:gd name="T33" fmla="*/ 16 h 176"/>
              <a:gd name="T34" fmla="*/ 8 w 176"/>
              <a:gd name="T35" fmla="*/ 32 h 176"/>
              <a:gd name="T36" fmla="*/ 16 w 176"/>
              <a:gd name="T37" fmla="*/ 136 h 176"/>
              <a:gd name="T38" fmla="*/ 84 w 176"/>
              <a:gd name="T39" fmla="*/ 146 h 176"/>
              <a:gd name="T40" fmla="*/ 60 w 176"/>
              <a:gd name="T41" fmla="*/ 172 h 176"/>
              <a:gd name="T42" fmla="*/ 67 w 176"/>
              <a:gd name="T43" fmla="*/ 175 h 176"/>
              <a:gd name="T44" fmla="*/ 109 w 176"/>
              <a:gd name="T45" fmla="*/ 175 h 176"/>
              <a:gd name="T46" fmla="*/ 116 w 176"/>
              <a:gd name="T47" fmla="*/ 172 h 176"/>
              <a:gd name="T48" fmla="*/ 92 w 176"/>
              <a:gd name="T49" fmla="*/ 146 h 176"/>
              <a:gd name="T50" fmla="*/ 160 w 176"/>
              <a:gd name="T51" fmla="*/ 136 h 176"/>
              <a:gd name="T52" fmla="*/ 168 w 176"/>
              <a:gd name="T53" fmla="*/ 32 h 176"/>
              <a:gd name="T54" fmla="*/ 176 w 176"/>
              <a:gd name="T55" fmla="*/ 16 h 176"/>
              <a:gd name="T56" fmla="*/ 160 w 176"/>
              <a:gd name="T57" fmla="*/ 128 h 176"/>
              <a:gd name="T58" fmla="*/ 16 w 176"/>
              <a:gd name="T59" fmla="*/ 32 h 176"/>
              <a:gd name="T60" fmla="*/ 160 w 176"/>
              <a:gd name="T61" fmla="*/ 128 h 176"/>
              <a:gd name="T62" fmla="*/ 160 w 176"/>
              <a:gd name="T63" fmla="*/ 24 h 176"/>
              <a:gd name="T64" fmla="*/ 8 w 176"/>
              <a:gd name="T65" fmla="*/ 24 h 176"/>
              <a:gd name="T66" fmla="*/ 168 w 176"/>
              <a:gd name="T67" fmla="*/ 1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6" h="176">
                <a:moveTo>
                  <a:pt x="120" y="112"/>
                </a:moveTo>
                <a:cubicBezTo>
                  <a:pt x="133" y="112"/>
                  <a:pt x="144" y="101"/>
                  <a:pt x="144" y="88"/>
                </a:cubicBezTo>
                <a:cubicBezTo>
                  <a:pt x="144" y="75"/>
                  <a:pt x="133" y="64"/>
                  <a:pt x="120" y="64"/>
                </a:cubicBezTo>
                <a:cubicBezTo>
                  <a:pt x="107" y="64"/>
                  <a:pt x="96" y="75"/>
                  <a:pt x="96" y="88"/>
                </a:cubicBezTo>
                <a:cubicBezTo>
                  <a:pt x="96" y="101"/>
                  <a:pt x="107" y="112"/>
                  <a:pt x="120" y="112"/>
                </a:cubicBezTo>
                <a:moveTo>
                  <a:pt x="120" y="72"/>
                </a:moveTo>
                <a:cubicBezTo>
                  <a:pt x="129" y="72"/>
                  <a:pt x="136" y="79"/>
                  <a:pt x="136" y="88"/>
                </a:cubicBezTo>
                <a:cubicBezTo>
                  <a:pt x="136" y="97"/>
                  <a:pt x="129" y="104"/>
                  <a:pt x="120" y="104"/>
                </a:cubicBezTo>
                <a:cubicBezTo>
                  <a:pt x="111" y="104"/>
                  <a:pt x="104" y="97"/>
                  <a:pt x="104" y="88"/>
                </a:cubicBezTo>
                <a:cubicBezTo>
                  <a:pt x="104" y="79"/>
                  <a:pt x="111" y="72"/>
                  <a:pt x="120" y="72"/>
                </a:cubicBezTo>
                <a:moveTo>
                  <a:pt x="36" y="88"/>
                </a:moveTo>
                <a:cubicBezTo>
                  <a:pt x="76" y="88"/>
                  <a:pt x="76" y="88"/>
                  <a:pt x="76" y="88"/>
                </a:cubicBezTo>
                <a:cubicBezTo>
                  <a:pt x="78" y="88"/>
                  <a:pt x="80" y="86"/>
                  <a:pt x="80" y="84"/>
                </a:cubicBezTo>
                <a:cubicBezTo>
                  <a:pt x="80" y="83"/>
                  <a:pt x="80" y="82"/>
                  <a:pt x="79" y="82"/>
                </a:cubicBezTo>
                <a:cubicBezTo>
                  <a:pt x="79" y="82"/>
                  <a:pt x="79" y="82"/>
                  <a:pt x="79" y="82"/>
                </a:cubicBezTo>
                <a:cubicBezTo>
                  <a:pt x="59" y="50"/>
                  <a:pt x="59" y="50"/>
                  <a:pt x="59" y="50"/>
                </a:cubicBezTo>
                <a:cubicBezTo>
                  <a:pt x="59" y="50"/>
                  <a:pt x="59" y="50"/>
                  <a:pt x="59" y="50"/>
                </a:cubicBezTo>
                <a:cubicBezTo>
                  <a:pt x="59" y="49"/>
                  <a:pt x="57" y="48"/>
                  <a:pt x="56" y="48"/>
                </a:cubicBezTo>
                <a:cubicBezTo>
                  <a:pt x="55" y="48"/>
                  <a:pt x="53" y="49"/>
                  <a:pt x="53" y="50"/>
                </a:cubicBezTo>
                <a:cubicBezTo>
                  <a:pt x="53" y="50"/>
                  <a:pt x="53" y="50"/>
                  <a:pt x="53" y="50"/>
                </a:cubicBezTo>
                <a:cubicBezTo>
                  <a:pt x="33" y="82"/>
                  <a:pt x="33" y="82"/>
                  <a:pt x="33" y="82"/>
                </a:cubicBezTo>
                <a:cubicBezTo>
                  <a:pt x="33" y="82"/>
                  <a:pt x="33" y="82"/>
                  <a:pt x="33" y="82"/>
                </a:cubicBezTo>
                <a:cubicBezTo>
                  <a:pt x="32" y="82"/>
                  <a:pt x="32" y="83"/>
                  <a:pt x="32" y="84"/>
                </a:cubicBezTo>
                <a:cubicBezTo>
                  <a:pt x="32" y="86"/>
                  <a:pt x="34" y="88"/>
                  <a:pt x="36" y="88"/>
                </a:cubicBezTo>
                <a:moveTo>
                  <a:pt x="56" y="60"/>
                </a:moveTo>
                <a:cubicBezTo>
                  <a:pt x="69" y="80"/>
                  <a:pt x="69" y="80"/>
                  <a:pt x="69" y="80"/>
                </a:cubicBezTo>
                <a:cubicBezTo>
                  <a:pt x="43" y="80"/>
                  <a:pt x="43" y="80"/>
                  <a:pt x="43" y="80"/>
                </a:cubicBezTo>
                <a:lnTo>
                  <a:pt x="56" y="60"/>
                </a:lnTo>
                <a:close/>
                <a:moveTo>
                  <a:pt x="168" y="8"/>
                </a:moveTo>
                <a:cubicBezTo>
                  <a:pt x="96" y="8"/>
                  <a:pt x="96" y="8"/>
                  <a:pt x="96" y="8"/>
                </a:cubicBezTo>
                <a:cubicBezTo>
                  <a:pt x="96" y="4"/>
                  <a:pt x="92" y="0"/>
                  <a:pt x="88" y="0"/>
                </a:cubicBezTo>
                <a:cubicBezTo>
                  <a:pt x="84" y="0"/>
                  <a:pt x="80" y="4"/>
                  <a:pt x="80" y="8"/>
                </a:cubicBezTo>
                <a:cubicBezTo>
                  <a:pt x="8" y="8"/>
                  <a:pt x="8" y="8"/>
                  <a:pt x="8" y="8"/>
                </a:cubicBezTo>
                <a:cubicBezTo>
                  <a:pt x="4" y="8"/>
                  <a:pt x="0" y="12"/>
                  <a:pt x="0" y="16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8"/>
                  <a:pt x="4" y="32"/>
                  <a:pt x="8" y="32"/>
                </a:cubicBezTo>
                <a:cubicBezTo>
                  <a:pt x="8" y="128"/>
                  <a:pt x="8" y="128"/>
                  <a:pt x="8" y="128"/>
                </a:cubicBezTo>
                <a:cubicBezTo>
                  <a:pt x="8" y="132"/>
                  <a:pt x="12" y="136"/>
                  <a:pt x="16" y="136"/>
                </a:cubicBezTo>
                <a:cubicBezTo>
                  <a:pt x="84" y="136"/>
                  <a:pt x="84" y="136"/>
                  <a:pt x="84" y="136"/>
                </a:cubicBezTo>
                <a:cubicBezTo>
                  <a:pt x="84" y="146"/>
                  <a:pt x="84" y="146"/>
                  <a:pt x="84" y="146"/>
                </a:cubicBezTo>
                <a:cubicBezTo>
                  <a:pt x="61" y="169"/>
                  <a:pt x="61" y="169"/>
                  <a:pt x="61" y="169"/>
                </a:cubicBezTo>
                <a:cubicBezTo>
                  <a:pt x="60" y="170"/>
                  <a:pt x="60" y="171"/>
                  <a:pt x="60" y="172"/>
                </a:cubicBezTo>
                <a:cubicBezTo>
                  <a:pt x="60" y="174"/>
                  <a:pt x="62" y="176"/>
                  <a:pt x="64" y="176"/>
                </a:cubicBezTo>
                <a:cubicBezTo>
                  <a:pt x="65" y="176"/>
                  <a:pt x="66" y="176"/>
                  <a:pt x="67" y="175"/>
                </a:cubicBezTo>
                <a:cubicBezTo>
                  <a:pt x="88" y="154"/>
                  <a:pt x="88" y="154"/>
                  <a:pt x="88" y="154"/>
                </a:cubicBezTo>
                <a:cubicBezTo>
                  <a:pt x="109" y="175"/>
                  <a:pt x="109" y="175"/>
                  <a:pt x="109" y="175"/>
                </a:cubicBezTo>
                <a:cubicBezTo>
                  <a:pt x="110" y="176"/>
                  <a:pt x="111" y="176"/>
                  <a:pt x="112" y="176"/>
                </a:cubicBezTo>
                <a:cubicBezTo>
                  <a:pt x="114" y="176"/>
                  <a:pt x="116" y="174"/>
                  <a:pt x="116" y="172"/>
                </a:cubicBezTo>
                <a:cubicBezTo>
                  <a:pt x="116" y="171"/>
                  <a:pt x="116" y="170"/>
                  <a:pt x="115" y="169"/>
                </a:cubicBezTo>
                <a:cubicBezTo>
                  <a:pt x="92" y="146"/>
                  <a:pt x="92" y="146"/>
                  <a:pt x="92" y="146"/>
                </a:cubicBezTo>
                <a:cubicBezTo>
                  <a:pt x="92" y="136"/>
                  <a:pt x="92" y="136"/>
                  <a:pt x="92" y="136"/>
                </a:cubicBezTo>
                <a:cubicBezTo>
                  <a:pt x="160" y="136"/>
                  <a:pt x="160" y="136"/>
                  <a:pt x="160" y="136"/>
                </a:cubicBezTo>
                <a:cubicBezTo>
                  <a:pt x="164" y="136"/>
                  <a:pt x="168" y="132"/>
                  <a:pt x="168" y="128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72" y="32"/>
                  <a:pt x="176" y="28"/>
                  <a:pt x="176" y="24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12"/>
                  <a:pt x="172" y="8"/>
                  <a:pt x="168" y="8"/>
                </a:cubicBezTo>
                <a:moveTo>
                  <a:pt x="160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32"/>
                  <a:pt x="16" y="32"/>
                  <a:pt x="16" y="32"/>
                </a:cubicBezTo>
                <a:cubicBezTo>
                  <a:pt x="160" y="32"/>
                  <a:pt x="160" y="32"/>
                  <a:pt x="160" y="32"/>
                </a:cubicBezTo>
                <a:lnTo>
                  <a:pt x="160" y="128"/>
                </a:lnTo>
                <a:close/>
                <a:moveTo>
                  <a:pt x="168" y="24"/>
                </a:moveTo>
                <a:cubicBezTo>
                  <a:pt x="160" y="24"/>
                  <a:pt x="160" y="24"/>
                  <a:pt x="160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16"/>
                  <a:pt x="8" y="16"/>
                  <a:pt x="8" y="16"/>
                </a:cubicBezTo>
                <a:cubicBezTo>
                  <a:pt x="168" y="16"/>
                  <a:pt x="168" y="16"/>
                  <a:pt x="168" y="16"/>
                </a:cubicBezTo>
                <a:lnTo>
                  <a:pt x="168" y="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5" name="Freeform 442">
            <a:extLst>
              <a:ext uri="{FF2B5EF4-FFF2-40B4-BE49-F238E27FC236}">
                <a16:creationId xmlns:a16="http://schemas.microsoft.com/office/drawing/2014/main" id="{9A3384AE-6A51-42F0-B051-132B12E52225}"/>
              </a:ext>
            </a:extLst>
          </p:cNvPr>
          <p:cNvSpPr>
            <a:spLocks noEditPoints="1"/>
          </p:cNvSpPr>
          <p:nvPr/>
        </p:nvSpPr>
        <p:spPr bwMode="auto">
          <a:xfrm>
            <a:off x="-6928277" y="7956556"/>
            <a:ext cx="600075" cy="598488"/>
          </a:xfrm>
          <a:custGeom>
            <a:avLst/>
            <a:gdLst>
              <a:gd name="T0" fmla="*/ 140 w 176"/>
              <a:gd name="T1" fmla="*/ 72 h 176"/>
              <a:gd name="T2" fmla="*/ 140 w 176"/>
              <a:gd name="T3" fmla="*/ 64 h 176"/>
              <a:gd name="T4" fmla="*/ 96 w 176"/>
              <a:gd name="T5" fmla="*/ 68 h 176"/>
              <a:gd name="T6" fmla="*/ 100 w 176"/>
              <a:gd name="T7" fmla="*/ 88 h 176"/>
              <a:gd name="T8" fmla="*/ 120 w 176"/>
              <a:gd name="T9" fmla="*/ 84 h 176"/>
              <a:gd name="T10" fmla="*/ 100 w 176"/>
              <a:gd name="T11" fmla="*/ 80 h 176"/>
              <a:gd name="T12" fmla="*/ 100 w 176"/>
              <a:gd name="T13" fmla="*/ 88 h 176"/>
              <a:gd name="T14" fmla="*/ 124 w 176"/>
              <a:gd name="T15" fmla="*/ 56 h 176"/>
              <a:gd name="T16" fmla="*/ 124 w 176"/>
              <a:gd name="T17" fmla="*/ 48 h 176"/>
              <a:gd name="T18" fmla="*/ 96 w 176"/>
              <a:gd name="T19" fmla="*/ 52 h 176"/>
              <a:gd name="T20" fmla="*/ 168 w 176"/>
              <a:gd name="T21" fmla="*/ 8 h 176"/>
              <a:gd name="T22" fmla="*/ 88 w 176"/>
              <a:gd name="T23" fmla="*/ 0 h 176"/>
              <a:gd name="T24" fmla="*/ 8 w 176"/>
              <a:gd name="T25" fmla="*/ 8 h 176"/>
              <a:gd name="T26" fmla="*/ 0 w 176"/>
              <a:gd name="T27" fmla="*/ 24 h 176"/>
              <a:gd name="T28" fmla="*/ 8 w 176"/>
              <a:gd name="T29" fmla="*/ 128 h 176"/>
              <a:gd name="T30" fmla="*/ 84 w 176"/>
              <a:gd name="T31" fmla="*/ 136 h 176"/>
              <a:gd name="T32" fmla="*/ 61 w 176"/>
              <a:gd name="T33" fmla="*/ 169 h 176"/>
              <a:gd name="T34" fmla="*/ 64 w 176"/>
              <a:gd name="T35" fmla="*/ 176 h 176"/>
              <a:gd name="T36" fmla="*/ 88 w 176"/>
              <a:gd name="T37" fmla="*/ 154 h 176"/>
              <a:gd name="T38" fmla="*/ 112 w 176"/>
              <a:gd name="T39" fmla="*/ 176 h 176"/>
              <a:gd name="T40" fmla="*/ 115 w 176"/>
              <a:gd name="T41" fmla="*/ 169 h 176"/>
              <a:gd name="T42" fmla="*/ 92 w 176"/>
              <a:gd name="T43" fmla="*/ 136 h 176"/>
              <a:gd name="T44" fmla="*/ 168 w 176"/>
              <a:gd name="T45" fmla="*/ 128 h 176"/>
              <a:gd name="T46" fmla="*/ 176 w 176"/>
              <a:gd name="T47" fmla="*/ 24 h 176"/>
              <a:gd name="T48" fmla="*/ 168 w 176"/>
              <a:gd name="T49" fmla="*/ 8 h 176"/>
              <a:gd name="T50" fmla="*/ 16 w 176"/>
              <a:gd name="T51" fmla="*/ 128 h 176"/>
              <a:gd name="T52" fmla="*/ 160 w 176"/>
              <a:gd name="T53" fmla="*/ 32 h 176"/>
              <a:gd name="T54" fmla="*/ 168 w 176"/>
              <a:gd name="T55" fmla="*/ 24 h 176"/>
              <a:gd name="T56" fmla="*/ 16 w 176"/>
              <a:gd name="T57" fmla="*/ 24 h 176"/>
              <a:gd name="T58" fmla="*/ 8 w 176"/>
              <a:gd name="T59" fmla="*/ 16 h 176"/>
              <a:gd name="T60" fmla="*/ 168 w 176"/>
              <a:gd name="T61" fmla="*/ 24 h 176"/>
              <a:gd name="T62" fmla="*/ 72 w 176"/>
              <a:gd name="T63" fmla="*/ 104 h 176"/>
              <a:gd name="T64" fmla="*/ 80 w 176"/>
              <a:gd name="T65" fmla="*/ 56 h 176"/>
              <a:gd name="T66" fmla="*/ 40 w 176"/>
              <a:gd name="T67" fmla="*/ 48 h 176"/>
              <a:gd name="T68" fmla="*/ 32 w 176"/>
              <a:gd name="T69" fmla="*/ 96 h 176"/>
              <a:gd name="T70" fmla="*/ 40 w 176"/>
              <a:gd name="T71" fmla="*/ 56 h 176"/>
              <a:gd name="T72" fmla="*/ 72 w 176"/>
              <a:gd name="T73" fmla="*/ 96 h 176"/>
              <a:gd name="T74" fmla="*/ 40 w 176"/>
              <a:gd name="T75" fmla="*/ 56 h 176"/>
              <a:gd name="T76" fmla="*/ 140 w 176"/>
              <a:gd name="T77" fmla="*/ 104 h 176"/>
              <a:gd name="T78" fmla="*/ 140 w 176"/>
              <a:gd name="T79" fmla="*/ 96 h 176"/>
              <a:gd name="T80" fmla="*/ 96 w 176"/>
              <a:gd name="T81" fmla="*/ 10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76" h="176">
                <a:moveTo>
                  <a:pt x="100" y="72"/>
                </a:moveTo>
                <a:cubicBezTo>
                  <a:pt x="140" y="72"/>
                  <a:pt x="140" y="72"/>
                  <a:pt x="140" y="72"/>
                </a:cubicBezTo>
                <a:cubicBezTo>
                  <a:pt x="142" y="72"/>
                  <a:pt x="144" y="70"/>
                  <a:pt x="144" y="68"/>
                </a:cubicBezTo>
                <a:cubicBezTo>
                  <a:pt x="144" y="66"/>
                  <a:pt x="142" y="64"/>
                  <a:pt x="140" y="64"/>
                </a:cubicBezTo>
                <a:cubicBezTo>
                  <a:pt x="100" y="64"/>
                  <a:pt x="100" y="64"/>
                  <a:pt x="100" y="64"/>
                </a:cubicBezTo>
                <a:cubicBezTo>
                  <a:pt x="98" y="64"/>
                  <a:pt x="96" y="66"/>
                  <a:pt x="96" y="68"/>
                </a:cubicBezTo>
                <a:cubicBezTo>
                  <a:pt x="96" y="70"/>
                  <a:pt x="98" y="72"/>
                  <a:pt x="100" y="72"/>
                </a:cubicBezTo>
                <a:moveTo>
                  <a:pt x="100" y="88"/>
                </a:moveTo>
                <a:cubicBezTo>
                  <a:pt x="116" y="88"/>
                  <a:pt x="116" y="88"/>
                  <a:pt x="116" y="88"/>
                </a:cubicBezTo>
                <a:cubicBezTo>
                  <a:pt x="118" y="88"/>
                  <a:pt x="120" y="86"/>
                  <a:pt x="120" y="84"/>
                </a:cubicBezTo>
                <a:cubicBezTo>
                  <a:pt x="120" y="82"/>
                  <a:pt x="118" y="80"/>
                  <a:pt x="116" y="80"/>
                </a:cubicBezTo>
                <a:cubicBezTo>
                  <a:pt x="100" y="80"/>
                  <a:pt x="100" y="80"/>
                  <a:pt x="100" y="80"/>
                </a:cubicBezTo>
                <a:cubicBezTo>
                  <a:pt x="98" y="80"/>
                  <a:pt x="96" y="82"/>
                  <a:pt x="96" y="84"/>
                </a:cubicBezTo>
                <a:cubicBezTo>
                  <a:pt x="96" y="86"/>
                  <a:pt x="98" y="88"/>
                  <a:pt x="100" y="88"/>
                </a:cubicBezTo>
                <a:moveTo>
                  <a:pt x="100" y="56"/>
                </a:moveTo>
                <a:cubicBezTo>
                  <a:pt x="124" y="56"/>
                  <a:pt x="124" y="56"/>
                  <a:pt x="124" y="56"/>
                </a:cubicBezTo>
                <a:cubicBezTo>
                  <a:pt x="126" y="56"/>
                  <a:pt x="128" y="54"/>
                  <a:pt x="128" y="52"/>
                </a:cubicBezTo>
                <a:cubicBezTo>
                  <a:pt x="128" y="50"/>
                  <a:pt x="126" y="48"/>
                  <a:pt x="124" y="48"/>
                </a:cubicBezTo>
                <a:cubicBezTo>
                  <a:pt x="100" y="48"/>
                  <a:pt x="100" y="48"/>
                  <a:pt x="100" y="48"/>
                </a:cubicBezTo>
                <a:cubicBezTo>
                  <a:pt x="98" y="48"/>
                  <a:pt x="96" y="50"/>
                  <a:pt x="96" y="52"/>
                </a:cubicBezTo>
                <a:cubicBezTo>
                  <a:pt x="96" y="54"/>
                  <a:pt x="98" y="56"/>
                  <a:pt x="100" y="56"/>
                </a:cubicBezTo>
                <a:moveTo>
                  <a:pt x="168" y="8"/>
                </a:moveTo>
                <a:cubicBezTo>
                  <a:pt x="96" y="8"/>
                  <a:pt x="96" y="8"/>
                  <a:pt x="96" y="8"/>
                </a:cubicBezTo>
                <a:cubicBezTo>
                  <a:pt x="96" y="4"/>
                  <a:pt x="92" y="0"/>
                  <a:pt x="88" y="0"/>
                </a:cubicBezTo>
                <a:cubicBezTo>
                  <a:pt x="84" y="0"/>
                  <a:pt x="80" y="4"/>
                  <a:pt x="80" y="8"/>
                </a:cubicBezTo>
                <a:cubicBezTo>
                  <a:pt x="8" y="8"/>
                  <a:pt x="8" y="8"/>
                  <a:pt x="8" y="8"/>
                </a:cubicBezTo>
                <a:cubicBezTo>
                  <a:pt x="4" y="8"/>
                  <a:pt x="0" y="12"/>
                  <a:pt x="0" y="16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8"/>
                  <a:pt x="4" y="32"/>
                  <a:pt x="8" y="32"/>
                </a:cubicBezTo>
                <a:cubicBezTo>
                  <a:pt x="8" y="128"/>
                  <a:pt x="8" y="128"/>
                  <a:pt x="8" y="128"/>
                </a:cubicBezTo>
                <a:cubicBezTo>
                  <a:pt x="8" y="132"/>
                  <a:pt x="12" y="136"/>
                  <a:pt x="16" y="136"/>
                </a:cubicBezTo>
                <a:cubicBezTo>
                  <a:pt x="84" y="136"/>
                  <a:pt x="84" y="136"/>
                  <a:pt x="84" y="136"/>
                </a:cubicBezTo>
                <a:cubicBezTo>
                  <a:pt x="84" y="146"/>
                  <a:pt x="84" y="146"/>
                  <a:pt x="84" y="146"/>
                </a:cubicBezTo>
                <a:cubicBezTo>
                  <a:pt x="61" y="169"/>
                  <a:pt x="61" y="169"/>
                  <a:pt x="61" y="169"/>
                </a:cubicBezTo>
                <a:cubicBezTo>
                  <a:pt x="60" y="170"/>
                  <a:pt x="60" y="171"/>
                  <a:pt x="60" y="172"/>
                </a:cubicBezTo>
                <a:cubicBezTo>
                  <a:pt x="60" y="174"/>
                  <a:pt x="62" y="176"/>
                  <a:pt x="64" y="176"/>
                </a:cubicBezTo>
                <a:cubicBezTo>
                  <a:pt x="65" y="176"/>
                  <a:pt x="66" y="176"/>
                  <a:pt x="67" y="175"/>
                </a:cubicBezTo>
                <a:cubicBezTo>
                  <a:pt x="88" y="154"/>
                  <a:pt x="88" y="154"/>
                  <a:pt x="88" y="154"/>
                </a:cubicBezTo>
                <a:cubicBezTo>
                  <a:pt x="109" y="175"/>
                  <a:pt x="109" y="175"/>
                  <a:pt x="109" y="175"/>
                </a:cubicBezTo>
                <a:cubicBezTo>
                  <a:pt x="110" y="176"/>
                  <a:pt x="111" y="176"/>
                  <a:pt x="112" y="176"/>
                </a:cubicBezTo>
                <a:cubicBezTo>
                  <a:pt x="114" y="176"/>
                  <a:pt x="116" y="174"/>
                  <a:pt x="116" y="172"/>
                </a:cubicBezTo>
                <a:cubicBezTo>
                  <a:pt x="116" y="171"/>
                  <a:pt x="116" y="170"/>
                  <a:pt x="115" y="169"/>
                </a:cubicBezTo>
                <a:cubicBezTo>
                  <a:pt x="92" y="146"/>
                  <a:pt x="92" y="146"/>
                  <a:pt x="92" y="146"/>
                </a:cubicBezTo>
                <a:cubicBezTo>
                  <a:pt x="92" y="136"/>
                  <a:pt x="92" y="136"/>
                  <a:pt x="92" y="136"/>
                </a:cubicBezTo>
                <a:cubicBezTo>
                  <a:pt x="160" y="136"/>
                  <a:pt x="160" y="136"/>
                  <a:pt x="160" y="136"/>
                </a:cubicBezTo>
                <a:cubicBezTo>
                  <a:pt x="164" y="136"/>
                  <a:pt x="168" y="132"/>
                  <a:pt x="168" y="128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72" y="32"/>
                  <a:pt x="176" y="28"/>
                  <a:pt x="176" y="24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12"/>
                  <a:pt x="172" y="8"/>
                  <a:pt x="168" y="8"/>
                </a:cubicBezTo>
                <a:moveTo>
                  <a:pt x="160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32"/>
                  <a:pt x="16" y="32"/>
                  <a:pt x="16" y="32"/>
                </a:cubicBezTo>
                <a:cubicBezTo>
                  <a:pt x="160" y="32"/>
                  <a:pt x="160" y="32"/>
                  <a:pt x="160" y="32"/>
                </a:cubicBezTo>
                <a:lnTo>
                  <a:pt x="160" y="128"/>
                </a:lnTo>
                <a:close/>
                <a:moveTo>
                  <a:pt x="168" y="24"/>
                </a:moveTo>
                <a:cubicBezTo>
                  <a:pt x="160" y="24"/>
                  <a:pt x="160" y="24"/>
                  <a:pt x="160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16"/>
                  <a:pt x="8" y="16"/>
                  <a:pt x="8" y="16"/>
                </a:cubicBezTo>
                <a:cubicBezTo>
                  <a:pt x="168" y="16"/>
                  <a:pt x="168" y="16"/>
                  <a:pt x="168" y="16"/>
                </a:cubicBezTo>
                <a:lnTo>
                  <a:pt x="168" y="24"/>
                </a:lnTo>
                <a:close/>
                <a:moveTo>
                  <a:pt x="40" y="104"/>
                </a:moveTo>
                <a:cubicBezTo>
                  <a:pt x="72" y="104"/>
                  <a:pt x="72" y="104"/>
                  <a:pt x="72" y="104"/>
                </a:cubicBezTo>
                <a:cubicBezTo>
                  <a:pt x="76" y="104"/>
                  <a:pt x="80" y="100"/>
                  <a:pt x="80" y="96"/>
                </a:cubicBezTo>
                <a:cubicBezTo>
                  <a:pt x="80" y="56"/>
                  <a:pt x="80" y="56"/>
                  <a:pt x="80" y="56"/>
                </a:cubicBezTo>
                <a:cubicBezTo>
                  <a:pt x="80" y="52"/>
                  <a:pt x="76" y="48"/>
                  <a:pt x="72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36" y="48"/>
                  <a:pt x="32" y="52"/>
                  <a:pt x="32" y="56"/>
                </a:cubicBezTo>
                <a:cubicBezTo>
                  <a:pt x="32" y="96"/>
                  <a:pt x="32" y="96"/>
                  <a:pt x="32" y="96"/>
                </a:cubicBezTo>
                <a:cubicBezTo>
                  <a:pt x="32" y="100"/>
                  <a:pt x="36" y="104"/>
                  <a:pt x="40" y="104"/>
                </a:cubicBezTo>
                <a:moveTo>
                  <a:pt x="40" y="56"/>
                </a:moveTo>
                <a:cubicBezTo>
                  <a:pt x="72" y="56"/>
                  <a:pt x="72" y="56"/>
                  <a:pt x="72" y="56"/>
                </a:cubicBezTo>
                <a:cubicBezTo>
                  <a:pt x="72" y="96"/>
                  <a:pt x="72" y="96"/>
                  <a:pt x="72" y="96"/>
                </a:cubicBezTo>
                <a:cubicBezTo>
                  <a:pt x="40" y="96"/>
                  <a:pt x="40" y="96"/>
                  <a:pt x="40" y="96"/>
                </a:cubicBezTo>
                <a:lnTo>
                  <a:pt x="40" y="56"/>
                </a:lnTo>
                <a:close/>
                <a:moveTo>
                  <a:pt x="100" y="104"/>
                </a:moveTo>
                <a:cubicBezTo>
                  <a:pt x="140" y="104"/>
                  <a:pt x="140" y="104"/>
                  <a:pt x="140" y="104"/>
                </a:cubicBezTo>
                <a:cubicBezTo>
                  <a:pt x="142" y="104"/>
                  <a:pt x="144" y="102"/>
                  <a:pt x="144" y="100"/>
                </a:cubicBezTo>
                <a:cubicBezTo>
                  <a:pt x="144" y="98"/>
                  <a:pt x="142" y="96"/>
                  <a:pt x="140" y="96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98" y="96"/>
                  <a:pt x="96" y="98"/>
                  <a:pt x="96" y="100"/>
                </a:cubicBezTo>
                <a:cubicBezTo>
                  <a:pt x="96" y="102"/>
                  <a:pt x="98" y="104"/>
                  <a:pt x="100" y="10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6" name="Freeform 443">
            <a:extLst>
              <a:ext uri="{FF2B5EF4-FFF2-40B4-BE49-F238E27FC236}">
                <a16:creationId xmlns:a16="http://schemas.microsoft.com/office/drawing/2014/main" id="{2848F43E-2E4C-4BFA-B079-F4EC353D1899}"/>
              </a:ext>
            </a:extLst>
          </p:cNvPr>
          <p:cNvSpPr>
            <a:spLocks noEditPoints="1"/>
          </p:cNvSpPr>
          <p:nvPr/>
        </p:nvSpPr>
        <p:spPr bwMode="auto">
          <a:xfrm>
            <a:off x="-5782102" y="7956556"/>
            <a:ext cx="600075" cy="598488"/>
          </a:xfrm>
          <a:custGeom>
            <a:avLst/>
            <a:gdLst>
              <a:gd name="T0" fmla="*/ 60 w 176"/>
              <a:gd name="T1" fmla="*/ 100 h 176"/>
              <a:gd name="T2" fmla="*/ 68 w 176"/>
              <a:gd name="T3" fmla="*/ 100 h 176"/>
              <a:gd name="T4" fmla="*/ 108 w 176"/>
              <a:gd name="T5" fmla="*/ 100 h 176"/>
              <a:gd name="T6" fmla="*/ 116 w 176"/>
              <a:gd name="T7" fmla="*/ 100 h 176"/>
              <a:gd name="T8" fmla="*/ 88 w 176"/>
              <a:gd name="T9" fmla="*/ 96 h 176"/>
              <a:gd name="T10" fmla="*/ 88 w 176"/>
              <a:gd name="T11" fmla="*/ 104 h 176"/>
              <a:gd name="T12" fmla="*/ 88 w 176"/>
              <a:gd name="T13" fmla="*/ 96 h 176"/>
              <a:gd name="T14" fmla="*/ 44 w 176"/>
              <a:gd name="T15" fmla="*/ 100 h 176"/>
              <a:gd name="T16" fmla="*/ 132 w 176"/>
              <a:gd name="T17" fmla="*/ 100 h 176"/>
              <a:gd name="T18" fmla="*/ 140 w 176"/>
              <a:gd name="T19" fmla="*/ 100 h 176"/>
              <a:gd name="T20" fmla="*/ 36 w 176"/>
              <a:gd name="T21" fmla="*/ 100 h 176"/>
              <a:gd name="T22" fmla="*/ 168 w 176"/>
              <a:gd name="T23" fmla="*/ 8 h 176"/>
              <a:gd name="T24" fmla="*/ 88 w 176"/>
              <a:gd name="T25" fmla="*/ 0 h 176"/>
              <a:gd name="T26" fmla="*/ 8 w 176"/>
              <a:gd name="T27" fmla="*/ 8 h 176"/>
              <a:gd name="T28" fmla="*/ 0 w 176"/>
              <a:gd name="T29" fmla="*/ 24 h 176"/>
              <a:gd name="T30" fmla="*/ 8 w 176"/>
              <a:gd name="T31" fmla="*/ 128 h 176"/>
              <a:gd name="T32" fmla="*/ 84 w 176"/>
              <a:gd name="T33" fmla="*/ 136 h 176"/>
              <a:gd name="T34" fmla="*/ 61 w 176"/>
              <a:gd name="T35" fmla="*/ 169 h 176"/>
              <a:gd name="T36" fmla="*/ 64 w 176"/>
              <a:gd name="T37" fmla="*/ 176 h 176"/>
              <a:gd name="T38" fmla="*/ 88 w 176"/>
              <a:gd name="T39" fmla="*/ 154 h 176"/>
              <a:gd name="T40" fmla="*/ 112 w 176"/>
              <a:gd name="T41" fmla="*/ 176 h 176"/>
              <a:gd name="T42" fmla="*/ 115 w 176"/>
              <a:gd name="T43" fmla="*/ 169 h 176"/>
              <a:gd name="T44" fmla="*/ 92 w 176"/>
              <a:gd name="T45" fmla="*/ 136 h 176"/>
              <a:gd name="T46" fmla="*/ 168 w 176"/>
              <a:gd name="T47" fmla="*/ 128 h 176"/>
              <a:gd name="T48" fmla="*/ 176 w 176"/>
              <a:gd name="T49" fmla="*/ 24 h 176"/>
              <a:gd name="T50" fmla="*/ 168 w 176"/>
              <a:gd name="T51" fmla="*/ 8 h 176"/>
              <a:gd name="T52" fmla="*/ 16 w 176"/>
              <a:gd name="T53" fmla="*/ 128 h 176"/>
              <a:gd name="T54" fmla="*/ 160 w 176"/>
              <a:gd name="T55" fmla="*/ 32 h 176"/>
              <a:gd name="T56" fmla="*/ 168 w 176"/>
              <a:gd name="T57" fmla="*/ 24 h 176"/>
              <a:gd name="T58" fmla="*/ 16 w 176"/>
              <a:gd name="T59" fmla="*/ 24 h 176"/>
              <a:gd name="T60" fmla="*/ 8 w 176"/>
              <a:gd name="T61" fmla="*/ 16 h 176"/>
              <a:gd name="T62" fmla="*/ 168 w 176"/>
              <a:gd name="T63" fmla="*/ 2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6" h="176">
                <a:moveTo>
                  <a:pt x="88" y="72"/>
                </a:moveTo>
                <a:cubicBezTo>
                  <a:pt x="73" y="72"/>
                  <a:pt x="60" y="85"/>
                  <a:pt x="60" y="100"/>
                </a:cubicBezTo>
                <a:cubicBezTo>
                  <a:pt x="60" y="102"/>
                  <a:pt x="62" y="104"/>
                  <a:pt x="64" y="104"/>
                </a:cubicBezTo>
                <a:cubicBezTo>
                  <a:pt x="66" y="104"/>
                  <a:pt x="68" y="102"/>
                  <a:pt x="68" y="100"/>
                </a:cubicBezTo>
                <a:cubicBezTo>
                  <a:pt x="68" y="89"/>
                  <a:pt x="77" y="80"/>
                  <a:pt x="88" y="80"/>
                </a:cubicBezTo>
                <a:cubicBezTo>
                  <a:pt x="99" y="80"/>
                  <a:pt x="108" y="89"/>
                  <a:pt x="108" y="100"/>
                </a:cubicBezTo>
                <a:cubicBezTo>
                  <a:pt x="108" y="102"/>
                  <a:pt x="110" y="104"/>
                  <a:pt x="112" y="104"/>
                </a:cubicBezTo>
                <a:cubicBezTo>
                  <a:pt x="114" y="104"/>
                  <a:pt x="116" y="102"/>
                  <a:pt x="116" y="100"/>
                </a:cubicBezTo>
                <a:cubicBezTo>
                  <a:pt x="116" y="85"/>
                  <a:pt x="103" y="72"/>
                  <a:pt x="88" y="72"/>
                </a:cubicBezTo>
                <a:moveTo>
                  <a:pt x="88" y="96"/>
                </a:moveTo>
                <a:cubicBezTo>
                  <a:pt x="86" y="96"/>
                  <a:pt x="84" y="98"/>
                  <a:pt x="84" y="100"/>
                </a:cubicBezTo>
                <a:cubicBezTo>
                  <a:pt x="84" y="102"/>
                  <a:pt x="86" y="104"/>
                  <a:pt x="88" y="104"/>
                </a:cubicBezTo>
                <a:cubicBezTo>
                  <a:pt x="90" y="104"/>
                  <a:pt x="92" y="102"/>
                  <a:pt x="92" y="100"/>
                </a:cubicBezTo>
                <a:cubicBezTo>
                  <a:pt x="92" y="98"/>
                  <a:pt x="90" y="96"/>
                  <a:pt x="88" y="96"/>
                </a:cubicBezTo>
                <a:moveTo>
                  <a:pt x="40" y="104"/>
                </a:moveTo>
                <a:cubicBezTo>
                  <a:pt x="42" y="104"/>
                  <a:pt x="44" y="102"/>
                  <a:pt x="44" y="100"/>
                </a:cubicBezTo>
                <a:cubicBezTo>
                  <a:pt x="44" y="76"/>
                  <a:pt x="64" y="56"/>
                  <a:pt x="88" y="56"/>
                </a:cubicBezTo>
                <a:cubicBezTo>
                  <a:pt x="112" y="56"/>
                  <a:pt x="132" y="76"/>
                  <a:pt x="132" y="100"/>
                </a:cubicBezTo>
                <a:cubicBezTo>
                  <a:pt x="132" y="102"/>
                  <a:pt x="134" y="104"/>
                  <a:pt x="136" y="104"/>
                </a:cubicBezTo>
                <a:cubicBezTo>
                  <a:pt x="138" y="104"/>
                  <a:pt x="140" y="102"/>
                  <a:pt x="140" y="100"/>
                </a:cubicBezTo>
                <a:cubicBezTo>
                  <a:pt x="140" y="71"/>
                  <a:pt x="117" y="48"/>
                  <a:pt x="88" y="48"/>
                </a:cubicBezTo>
                <a:cubicBezTo>
                  <a:pt x="59" y="48"/>
                  <a:pt x="36" y="71"/>
                  <a:pt x="36" y="100"/>
                </a:cubicBezTo>
                <a:cubicBezTo>
                  <a:pt x="36" y="102"/>
                  <a:pt x="38" y="104"/>
                  <a:pt x="40" y="104"/>
                </a:cubicBezTo>
                <a:moveTo>
                  <a:pt x="168" y="8"/>
                </a:moveTo>
                <a:cubicBezTo>
                  <a:pt x="96" y="8"/>
                  <a:pt x="96" y="8"/>
                  <a:pt x="96" y="8"/>
                </a:cubicBezTo>
                <a:cubicBezTo>
                  <a:pt x="96" y="4"/>
                  <a:pt x="92" y="0"/>
                  <a:pt x="88" y="0"/>
                </a:cubicBezTo>
                <a:cubicBezTo>
                  <a:pt x="84" y="0"/>
                  <a:pt x="80" y="4"/>
                  <a:pt x="80" y="8"/>
                </a:cubicBezTo>
                <a:cubicBezTo>
                  <a:pt x="8" y="8"/>
                  <a:pt x="8" y="8"/>
                  <a:pt x="8" y="8"/>
                </a:cubicBezTo>
                <a:cubicBezTo>
                  <a:pt x="4" y="8"/>
                  <a:pt x="0" y="12"/>
                  <a:pt x="0" y="16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8"/>
                  <a:pt x="4" y="32"/>
                  <a:pt x="8" y="32"/>
                </a:cubicBezTo>
                <a:cubicBezTo>
                  <a:pt x="8" y="128"/>
                  <a:pt x="8" y="128"/>
                  <a:pt x="8" y="128"/>
                </a:cubicBezTo>
                <a:cubicBezTo>
                  <a:pt x="8" y="132"/>
                  <a:pt x="12" y="136"/>
                  <a:pt x="16" y="136"/>
                </a:cubicBezTo>
                <a:cubicBezTo>
                  <a:pt x="84" y="136"/>
                  <a:pt x="84" y="136"/>
                  <a:pt x="84" y="136"/>
                </a:cubicBezTo>
                <a:cubicBezTo>
                  <a:pt x="84" y="146"/>
                  <a:pt x="84" y="146"/>
                  <a:pt x="84" y="146"/>
                </a:cubicBezTo>
                <a:cubicBezTo>
                  <a:pt x="61" y="169"/>
                  <a:pt x="61" y="169"/>
                  <a:pt x="61" y="169"/>
                </a:cubicBezTo>
                <a:cubicBezTo>
                  <a:pt x="60" y="170"/>
                  <a:pt x="60" y="171"/>
                  <a:pt x="60" y="172"/>
                </a:cubicBezTo>
                <a:cubicBezTo>
                  <a:pt x="60" y="174"/>
                  <a:pt x="62" y="176"/>
                  <a:pt x="64" y="176"/>
                </a:cubicBezTo>
                <a:cubicBezTo>
                  <a:pt x="65" y="176"/>
                  <a:pt x="66" y="176"/>
                  <a:pt x="67" y="175"/>
                </a:cubicBezTo>
                <a:cubicBezTo>
                  <a:pt x="88" y="154"/>
                  <a:pt x="88" y="154"/>
                  <a:pt x="88" y="154"/>
                </a:cubicBezTo>
                <a:cubicBezTo>
                  <a:pt x="109" y="175"/>
                  <a:pt x="109" y="175"/>
                  <a:pt x="109" y="175"/>
                </a:cubicBezTo>
                <a:cubicBezTo>
                  <a:pt x="110" y="176"/>
                  <a:pt x="111" y="176"/>
                  <a:pt x="112" y="176"/>
                </a:cubicBezTo>
                <a:cubicBezTo>
                  <a:pt x="114" y="176"/>
                  <a:pt x="116" y="174"/>
                  <a:pt x="116" y="172"/>
                </a:cubicBezTo>
                <a:cubicBezTo>
                  <a:pt x="116" y="171"/>
                  <a:pt x="116" y="170"/>
                  <a:pt x="115" y="169"/>
                </a:cubicBezTo>
                <a:cubicBezTo>
                  <a:pt x="92" y="146"/>
                  <a:pt x="92" y="146"/>
                  <a:pt x="92" y="146"/>
                </a:cubicBezTo>
                <a:cubicBezTo>
                  <a:pt x="92" y="136"/>
                  <a:pt x="92" y="136"/>
                  <a:pt x="92" y="136"/>
                </a:cubicBezTo>
                <a:cubicBezTo>
                  <a:pt x="160" y="136"/>
                  <a:pt x="160" y="136"/>
                  <a:pt x="160" y="136"/>
                </a:cubicBezTo>
                <a:cubicBezTo>
                  <a:pt x="164" y="136"/>
                  <a:pt x="168" y="132"/>
                  <a:pt x="168" y="128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72" y="32"/>
                  <a:pt x="176" y="28"/>
                  <a:pt x="176" y="24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12"/>
                  <a:pt x="172" y="8"/>
                  <a:pt x="168" y="8"/>
                </a:cubicBezTo>
                <a:moveTo>
                  <a:pt x="160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32"/>
                  <a:pt x="16" y="32"/>
                  <a:pt x="16" y="32"/>
                </a:cubicBezTo>
                <a:cubicBezTo>
                  <a:pt x="160" y="32"/>
                  <a:pt x="160" y="32"/>
                  <a:pt x="160" y="32"/>
                </a:cubicBezTo>
                <a:lnTo>
                  <a:pt x="160" y="128"/>
                </a:lnTo>
                <a:close/>
                <a:moveTo>
                  <a:pt x="168" y="24"/>
                </a:moveTo>
                <a:cubicBezTo>
                  <a:pt x="160" y="24"/>
                  <a:pt x="160" y="24"/>
                  <a:pt x="160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16"/>
                  <a:pt x="8" y="16"/>
                  <a:pt x="8" y="16"/>
                </a:cubicBezTo>
                <a:cubicBezTo>
                  <a:pt x="168" y="16"/>
                  <a:pt x="168" y="16"/>
                  <a:pt x="168" y="16"/>
                </a:cubicBezTo>
                <a:lnTo>
                  <a:pt x="168" y="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7" name="Freeform 444">
            <a:extLst>
              <a:ext uri="{FF2B5EF4-FFF2-40B4-BE49-F238E27FC236}">
                <a16:creationId xmlns:a16="http://schemas.microsoft.com/office/drawing/2014/main" id="{A522E8B3-085B-4EBD-808A-C0F59647511D}"/>
              </a:ext>
            </a:extLst>
          </p:cNvPr>
          <p:cNvSpPr>
            <a:spLocks noEditPoints="1"/>
          </p:cNvSpPr>
          <p:nvPr/>
        </p:nvSpPr>
        <p:spPr bwMode="auto">
          <a:xfrm>
            <a:off x="-4637514" y="7956556"/>
            <a:ext cx="600075" cy="598488"/>
          </a:xfrm>
          <a:custGeom>
            <a:avLst/>
            <a:gdLst>
              <a:gd name="T0" fmla="*/ 144 w 176"/>
              <a:gd name="T1" fmla="*/ 52 h 176"/>
              <a:gd name="T2" fmla="*/ 120 w 176"/>
              <a:gd name="T3" fmla="*/ 52 h 176"/>
              <a:gd name="T4" fmla="*/ 132 w 176"/>
              <a:gd name="T5" fmla="*/ 48 h 176"/>
              <a:gd name="T6" fmla="*/ 132 w 176"/>
              <a:gd name="T7" fmla="*/ 56 h 176"/>
              <a:gd name="T8" fmla="*/ 132 w 176"/>
              <a:gd name="T9" fmla="*/ 48 h 176"/>
              <a:gd name="T10" fmla="*/ 96 w 176"/>
              <a:gd name="T11" fmla="*/ 8 h 176"/>
              <a:gd name="T12" fmla="*/ 80 w 176"/>
              <a:gd name="T13" fmla="*/ 8 h 176"/>
              <a:gd name="T14" fmla="*/ 0 w 176"/>
              <a:gd name="T15" fmla="*/ 16 h 176"/>
              <a:gd name="T16" fmla="*/ 8 w 176"/>
              <a:gd name="T17" fmla="*/ 32 h 176"/>
              <a:gd name="T18" fmla="*/ 16 w 176"/>
              <a:gd name="T19" fmla="*/ 136 h 176"/>
              <a:gd name="T20" fmla="*/ 84 w 176"/>
              <a:gd name="T21" fmla="*/ 146 h 176"/>
              <a:gd name="T22" fmla="*/ 60 w 176"/>
              <a:gd name="T23" fmla="*/ 172 h 176"/>
              <a:gd name="T24" fmla="*/ 67 w 176"/>
              <a:gd name="T25" fmla="*/ 175 h 176"/>
              <a:gd name="T26" fmla="*/ 109 w 176"/>
              <a:gd name="T27" fmla="*/ 175 h 176"/>
              <a:gd name="T28" fmla="*/ 116 w 176"/>
              <a:gd name="T29" fmla="*/ 172 h 176"/>
              <a:gd name="T30" fmla="*/ 92 w 176"/>
              <a:gd name="T31" fmla="*/ 146 h 176"/>
              <a:gd name="T32" fmla="*/ 160 w 176"/>
              <a:gd name="T33" fmla="*/ 136 h 176"/>
              <a:gd name="T34" fmla="*/ 168 w 176"/>
              <a:gd name="T35" fmla="*/ 32 h 176"/>
              <a:gd name="T36" fmla="*/ 176 w 176"/>
              <a:gd name="T37" fmla="*/ 16 h 176"/>
              <a:gd name="T38" fmla="*/ 160 w 176"/>
              <a:gd name="T39" fmla="*/ 128 h 176"/>
              <a:gd name="T40" fmla="*/ 16 w 176"/>
              <a:gd name="T41" fmla="*/ 32 h 176"/>
              <a:gd name="T42" fmla="*/ 160 w 176"/>
              <a:gd name="T43" fmla="*/ 128 h 176"/>
              <a:gd name="T44" fmla="*/ 160 w 176"/>
              <a:gd name="T45" fmla="*/ 24 h 176"/>
              <a:gd name="T46" fmla="*/ 8 w 176"/>
              <a:gd name="T47" fmla="*/ 24 h 176"/>
              <a:gd name="T48" fmla="*/ 168 w 176"/>
              <a:gd name="T49" fmla="*/ 16 h 176"/>
              <a:gd name="T50" fmla="*/ 36 w 176"/>
              <a:gd name="T51" fmla="*/ 112 h 176"/>
              <a:gd name="T52" fmla="*/ 144 w 176"/>
              <a:gd name="T53" fmla="*/ 108 h 176"/>
              <a:gd name="T54" fmla="*/ 143 w 176"/>
              <a:gd name="T55" fmla="*/ 106 h 176"/>
              <a:gd name="T56" fmla="*/ 119 w 176"/>
              <a:gd name="T57" fmla="*/ 74 h 176"/>
              <a:gd name="T58" fmla="*/ 113 w 176"/>
              <a:gd name="T59" fmla="*/ 73 h 176"/>
              <a:gd name="T60" fmla="*/ 71 w 176"/>
              <a:gd name="T61" fmla="*/ 57 h 176"/>
              <a:gd name="T62" fmla="*/ 65 w 176"/>
              <a:gd name="T63" fmla="*/ 58 h 176"/>
              <a:gd name="T64" fmla="*/ 33 w 176"/>
              <a:gd name="T65" fmla="*/ 106 h 176"/>
              <a:gd name="T66" fmla="*/ 32 w 176"/>
              <a:gd name="T67" fmla="*/ 108 h 176"/>
              <a:gd name="T68" fmla="*/ 69 w 176"/>
              <a:gd name="T69" fmla="*/ 66 h 176"/>
              <a:gd name="T70" fmla="*/ 100 w 176"/>
              <a:gd name="T71" fmla="*/ 96 h 176"/>
              <a:gd name="T72" fmla="*/ 116 w 176"/>
              <a:gd name="T73" fmla="*/ 82 h 176"/>
              <a:gd name="T74" fmla="*/ 43 w 176"/>
              <a:gd name="T75" fmla="*/ 10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76">
                <a:moveTo>
                  <a:pt x="132" y="64"/>
                </a:moveTo>
                <a:cubicBezTo>
                  <a:pt x="139" y="64"/>
                  <a:pt x="144" y="59"/>
                  <a:pt x="144" y="52"/>
                </a:cubicBezTo>
                <a:cubicBezTo>
                  <a:pt x="144" y="45"/>
                  <a:pt x="139" y="40"/>
                  <a:pt x="132" y="40"/>
                </a:cubicBezTo>
                <a:cubicBezTo>
                  <a:pt x="125" y="40"/>
                  <a:pt x="120" y="45"/>
                  <a:pt x="120" y="52"/>
                </a:cubicBezTo>
                <a:cubicBezTo>
                  <a:pt x="120" y="59"/>
                  <a:pt x="125" y="64"/>
                  <a:pt x="132" y="64"/>
                </a:cubicBezTo>
                <a:moveTo>
                  <a:pt x="132" y="48"/>
                </a:moveTo>
                <a:cubicBezTo>
                  <a:pt x="134" y="48"/>
                  <a:pt x="136" y="50"/>
                  <a:pt x="136" y="52"/>
                </a:cubicBezTo>
                <a:cubicBezTo>
                  <a:pt x="136" y="54"/>
                  <a:pt x="134" y="56"/>
                  <a:pt x="132" y="56"/>
                </a:cubicBezTo>
                <a:cubicBezTo>
                  <a:pt x="130" y="56"/>
                  <a:pt x="128" y="54"/>
                  <a:pt x="128" y="52"/>
                </a:cubicBezTo>
                <a:cubicBezTo>
                  <a:pt x="128" y="50"/>
                  <a:pt x="130" y="48"/>
                  <a:pt x="132" y="48"/>
                </a:cubicBezTo>
                <a:moveTo>
                  <a:pt x="168" y="8"/>
                </a:moveTo>
                <a:cubicBezTo>
                  <a:pt x="96" y="8"/>
                  <a:pt x="96" y="8"/>
                  <a:pt x="96" y="8"/>
                </a:cubicBezTo>
                <a:cubicBezTo>
                  <a:pt x="96" y="4"/>
                  <a:pt x="92" y="0"/>
                  <a:pt x="88" y="0"/>
                </a:cubicBezTo>
                <a:cubicBezTo>
                  <a:pt x="84" y="0"/>
                  <a:pt x="80" y="4"/>
                  <a:pt x="80" y="8"/>
                </a:cubicBezTo>
                <a:cubicBezTo>
                  <a:pt x="8" y="8"/>
                  <a:pt x="8" y="8"/>
                  <a:pt x="8" y="8"/>
                </a:cubicBezTo>
                <a:cubicBezTo>
                  <a:pt x="4" y="8"/>
                  <a:pt x="0" y="12"/>
                  <a:pt x="0" y="16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8"/>
                  <a:pt x="4" y="32"/>
                  <a:pt x="8" y="32"/>
                </a:cubicBezTo>
                <a:cubicBezTo>
                  <a:pt x="8" y="128"/>
                  <a:pt x="8" y="128"/>
                  <a:pt x="8" y="128"/>
                </a:cubicBezTo>
                <a:cubicBezTo>
                  <a:pt x="8" y="132"/>
                  <a:pt x="12" y="136"/>
                  <a:pt x="16" y="136"/>
                </a:cubicBezTo>
                <a:cubicBezTo>
                  <a:pt x="84" y="136"/>
                  <a:pt x="84" y="136"/>
                  <a:pt x="84" y="136"/>
                </a:cubicBezTo>
                <a:cubicBezTo>
                  <a:pt x="84" y="146"/>
                  <a:pt x="84" y="146"/>
                  <a:pt x="84" y="146"/>
                </a:cubicBezTo>
                <a:cubicBezTo>
                  <a:pt x="61" y="169"/>
                  <a:pt x="61" y="169"/>
                  <a:pt x="61" y="169"/>
                </a:cubicBezTo>
                <a:cubicBezTo>
                  <a:pt x="60" y="170"/>
                  <a:pt x="60" y="171"/>
                  <a:pt x="60" y="172"/>
                </a:cubicBezTo>
                <a:cubicBezTo>
                  <a:pt x="60" y="174"/>
                  <a:pt x="62" y="176"/>
                  <a:pt x="64" y="176"/>
                </a:cubicBezTo>
                <a:cubicBezTo>
                  <a:pt x="65" y="176"/>
                  <a:pt x="66" y="176"/>
                  <a:pt x="67" y="175"/>
                </a:cubicBezTo>
                <a:cubicBezTo>
                  <a:pt x="88" y="154"/>
                  <a:pt x="88" y="154"/>
                  <a:pt x="88" y="154"/>
                </a:cubicBezTo>
                <a:cubicBezTo>
                  <a:pt x="109" y="175"/>
                  <a:pt x="109" y="175"/>
                  <a:pt x="109" y="175"/>
                </a:cubicBezTo>
                <a:cubicBezTo>
                  <a:pt x="110" y="176"/>
                  <a:pt x="111" y="176"/>
                  <a:pt x="112" y="176"/>
                </a:cubicBezTo>
                <a:cubicBezTo>
                  <a:pt x="114" y="176"/>
                  <a:pt x="116" y="174"/>
                  <a:pt x="116" y="172"/>
                </a:cubicBezTo>
                <a:cubicBezTo>
                  <a:pt x="116" y="171"/>
                  <a:pt x="116" y="170"/>
                  <a:pt x="115" y="169"/>
                </a:cubicBezTo>
                <a:cubicBezTo>
                  <a:pt x="92" y="146"/>
                  <a:pt x="92" y="146"/>
                  <a:pt x="92" y="146"/>
                </a:cubicBezTo>
                <a:cubicBezTo>
                  <a:pt x="92" y="136"/>
                  <a:pt x="92" y="136"/>
                  <a:pt x="92" y="136"/>
                </a:cubicBezTo>
                <a:cubicBezTo>
                  <a:pt x="160" y="136"/>
                  <a:pt x="160" y="136"/>
                  <a:pt x="160" y="136"/>
                </a:cubicBezTo>
                <a:cubicBezTo>
                  <a:pt x="164" y="136"/>
                  <a:pt x="168" y="132"/>
                  <a:pt x="168" y="128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72" y="32"/>
                  <a:pt x="176" y="28"/>
                  <a:pt x="176" y="24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12"/>
                  <a:pt x="172" y="8"/>
                  <a:pt x="168" y="8"/>
                </a:cubicBezTo>
                <a:moveTo>
                  <a:pt x="160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32"/>
                  <a:pt x="16" y="32"/>
                  <a:pt x="16" y="32"/>
                </a:cubicBezTo>
                <a:cubicBezTo>
                  <a:pt x="160" y="32"/>
                  <a:pt x="160" y="32"/>
                  <a:pt x="160" y="32"/>
                </a:cubicBezTo>
                <a:lnTo>
                  <a:pt x="160" y="128"/>
                </a:lnTo>
                <a:close/>
                <a:moveTo>
                  <a:pt x="168" y="24"/>
                </a:moveTo>
                <a:cubicBezTo>
                  <a:pt x="160" y="24"/>
                  <a:pt x="160" y="24"/>
                  <a:pt x="160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16"/>
                  <a:pt x="8" y="16"/>
                  <a:pt x="8" y="16"/>
                </a:cubicBezTo>
                <a:cubicBezTo>
                  <a:pt x="168" y="16"/>
                  <a:pt x="168" y="16"/>
                  <a:pt x="168" y="16"/>
                </a:cubicBezTo>
                <a:lnTo>
                  <a:pt x="168" y="24"/>
                </a:lnTo>
                <a:close/>
                <a:moveTo>
                  <a:pt x="36" y="112"/>
                </a:moveTo>
                <a:cubicBezTo>
                  <a:pt x="140" y="112"/>
                  <a:pt x="140" y="112"/>
                  <a:pt x="140" y="112"/>
                </a:cubicBezTo>
                <a:cubicBezTo>
                  <a:pt x="142" y="112"/>
                  <a:pt x="144" y="110"/>
                  <a:pt x="144" y="108"/>
                </a:cubicBezTo>
                <a:cubicBezTo>
                  <a:pt x="144" y="107"/>
                  <a:pt x="144" y="106"/>
                  <a:pt x="143" y="106"/>
                </a:cubicBezTo>
                <a:cubicBezTo>
                  <a:pt x="143" y="106"/>
                  <a:pt x="143" y="106"/>
                  <a:pt x="143" y="106"/>
                </a:cubicBezTo>
                <a:cubicBezTo>
                  <a:pt x="119" y="74"/>
                  <a:pt x="119" y="74"/>
                  <a:pt x="119" y="74"/>
                </a:cubicBezTo>
                <a:cubicBezTo>
                  <a:pt x="119" y="74"/>
                  <a:pt x="119" y="74"/>
                  <a:pt x="119" y="74"/>
                </a:cubicBezTo>
                <a:cubicBezTo>
                  <a:pt x="118" y="73"/>
                  <a:pt x="117" y="72"/>
                  <a:pt x="116" y="72"/>
                </a:cubicBezTo>
                <a:cubicBezTo>
                  <a:pt x="115" y="72"/>
                  <a:pt x="114" y="72"/>
                  <a:pt x="113" y="73"/>
                </a:cubicBezTo>
                <a:cubicBezTo>
                  <a:pt x="100" y="86"/>
                  <a:pt x="100" y="86"/>
                  <a:pt x="100" y="86"/>
                </a:cubicBezTo>
                <a:cubicBezTo>
                  <a:pt x="71" y="57"/>
                  <a:pt x="71" y="57"/>
                  <a:pt x="71" y="57"/>
                </a:cubicBezTo>
                <a:cubicBezTo>
                  <a:pt x="70" y="56"/>
                  <a:pt x="69" y="56"/>
                  <a:pt x="68" y="56"/>
                </a:cubicBezTo>
                <a:cubicBezTo>
                  <a:pt x="67" y="56"/>
                  <a:pt x="65" y="57"/>
                  <a:pt x="65" y="58"/>
                </a:cubicBezTo>
                <a:cubicBezTo>
                  <a:pt x="65" y="58"/>
                  <a:pt x="65" y="58"/>
                  <a:pt x="65" y="58"/>
                </a:cubicBezTo>
                <a:cubicBezTo>
                  <a:pt x="33" y="106"/>
                  <a:pt x="33" y="106"/>
                  <a:pt x="33" y="106"/>
                </a:cubicBezTo>
                <a:cubicBezTo>
                  <a:pt x="33" y="106"/>
                  <a:pt x="33" y="106"/>
                  <a:pt x="33" y="106"/>
                </a:cubicBezTo>
                <a:cubicBezTo>
                  <a:pt x="32" y="106"/>
                  <a:pt x="32" y="107"/>
                  <a:pt x="32" y="108"/>
                </a:cubicBezTo>
                <a:cubicBezTo>
                  <a:pt x="32" y="110"/>
                  <a:pt x="34" y="112"/>
                  <a:pt x="36" y="112"/>
                </a:cubicBezTo>
                <a:moveTo>
                  <a:pt x="69" y="66"/>
                </a:moveTo>
                <a:cubicBezTo>
                  <a:pt x="97" y="95"/>
                  <a:pt x="97" y="95"/>
                  <a:pt x="97" y="95"/>
                </a:cubicBezTo>
                <a:cubicBezTo>
                  <a:pt x="98" y="96"/>
                  <a:pt x="99" y="96"/>
                  <a:pt x="100" y="96"/>
                </a:cubicBezTo>
                <a:cubicBezTo>
                  <a:pt x="101" y="96"/>
                  <a:pt x="102" y="96"/>
                  <a:pt x="103" y="95"/>
                </a:cubicBezTo>
                <a:cubicBezTo>
                  <a:pt x="116" y="82"/>
                  <a:pt x="116" y="82"/>
                  <a:pt x="116" y="82"/>
                </a:cubicBezTo>
                <a:cubicBezTo>
                  <a:pt x="132" y="104"/>
                  <a:pt x="132" y="104"/>
                  <a:pt x="132" y="104"/>
                </a:cubicBezTo>
                <a:cubicBezTo>
                  <a:pt x="43" y="104"/>
                  <a:pt x="43" y="104"/>
                  <a:pt x="43" y="104"/>
                </a:cubicBezTo>
                <a:lnTo>
                  <a:pt x="69" y="6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8" name="Freeform 445">
            <a:extLst>
              <a:ext uri="{FF2B5EF4-FFF2-40B4-BE49-F238E27FC236}">
                <a16:creationId xmlns:a16="http://schemas.microsoft.com/office/drawing/2014/main" id="{F02982D2-7F40-4C4A-8023-9C65CC5840F0}"/>
              </a:ext>
            </a:extLst>
          </p:cNvPr>
          <p:cNvSpPr>
            <a:spLocks noEditPoints="1"/>
          </p:cNvSpPr>
          <p:nvPr/>
        </p:nvSpPr>
        <p:spPr bwMode="auto">
          <a:xfrm>
            <a:off x="-3491339" y="8051806"/>
            <a:ext cx="600075" cy="436563"/>
          </a:xfrm>
          <a:custGeom>
            <a:avLst/>
            <a:gdLst>
              <a:gd name="T0" fmla="*/ 174 w 176"/>
              <a:gd name="T1" fmla="*/ 32 h 128"/>
              <a:gd name="T2" fmla="*/ 174 w 176"/>
              <a:gd name="T3" fmla="*/ 32 h 128"/>
              <a:gd name="T4" fmla="*/ 90 w 176"/>
              <a:gd name="T5" fmla="*/ 0 h 128"/>
              <a:gd name="T6" fmla="*/ 88 w 176"/>
              <a:gd name="T7" fmla="*/ 0 h 128"/>
              <a:gd name="T8" fmla="*/ 86 w 176"/>
              <a:gd name="T9" fmla="*/ 0 h 128"/>
              <a:gd name="T10" fmla="*/ 2 w 176"/>
              <a:gd name="T11" fmla="*/ 32 h 128"/>
              <a:gd name="T12" fmla="*/ 2 w 176"/>
              <a:gd name="T13" fmla="*/ 32 h 128"/>
              <a:gd name="T14" fmla="*/ 2 w 176"/>
              <a:gd name="T15" fmla="*/ 40 h 128"/>
              <a:gd name="T16" fmla="*/ 2 w 176"/>
              <a:gd name="T17" fmla="*/ 40 h 128"/>
              <a:gd name="T18" fmla="*/ 10 w 176"/>
              <a:gd name="T19" fmla="*/ 43 h 128"/>
              <a:gd name="T20" fmla="*/ 0 w 176"/>
              <a:gd name="T21" fmla="*/ 88 h 128"/>
              <a:gd name="T22" fmla="*/ 16 w 176"/>
              <a:gd name="T23" fmla="*/ 88 h 128"/>
              <a:gd name="T24" fmla="*/ 18 w 176"/>
              <a:gd name="T25" fmla="*/ 45 h 128"/>
              <a:gd name="T26" fmla="*/ 24 w 176"/>
              <a:gd name="T27" fmla="*/ 107 h 128"/>
              <a:gd name="T28" fmla="*/ 24 w 176"/>
              <a:gd name="T29" fmla="*/ 108 h 128"/>
              <a:gd name="T30" fmla="*/ 29 w 176"/>
              <a:gd name="T31" fmla="*/ 112 h 128"/>
              <a:gd name="T32" fmla="*/ 59 w 176"/>
              <a:gd name="T33" fmla="*/ 104 h 128"/>
              <a:gd name="T34" fmla="*/ 86 w 176"/>
              <a:gd name="T35" fmla="*/ 127 h 128"/>
              <a:gd name="T36" fmla="*/ 90 w 176"/>
              <a:gd name="T37" fmla="*/ 127 h 128"/>
              <a:gd name="T38" fmla="*/ 121 w 176"/>
              <a:gd name="T39" fmla="*/ 104 h 128"/>
              <a:gd name="T40" fmla="*/ 151 w 176"/>
              <a:gd name="T41" fmla="*/ 112 h 128"/>
              <a:gd name="T42" fmla="*/ 156 w 176"/>
              <a:gd name="T43" fmla="*/ 108 h 128"/>
              <a:gd name="T44" fmla="*/ 156 w 176"/>
              <a:gd name="T45" fmla="*/ 107 h 128"/>
              <a:gd name="T46" fmla="*/ 173 w 176"/>
              <a:gd name="T47" fmla="*/ 40 h 128"/>
              <a:gd name="T48" fmla="*/ 174 w 176"/>
              <a:gd name="T49" fmla="*/ 40 h 128"/>
              <a:gd name="T50" fmla="*/ 176 w 176"/>
              <a:gd name="T51" fmla="*/ 36 h 128"/>
              <a:gd name="T52" fmla="*/ 121 w 176"/>
              <a:gd name="T53" fmla="*/ 96 h 128"/>
              <a:gd name="T54" fmla="*/ 120 w 176"/>
              <a:gd name="T55" fmla="*/ 96 h 128"/>
              <a:gd name="T56" fmla="*/ 118 w 176"/>
              <a:gd name="T57" fmla="*/ 97 h 128"/>
              <a:gd name="T58" fmla="*/ 62 w 176"/>
              <a:gd name="T59" fmla="*/ 97 h 128"/>
              <a:gd name="T60" fmla="*/ 60 w 176"/>
              <a:gd name="T61" fmla="*/ 96 h 128"/>
              <a:gd name="T62" fmla="*/ 59 w 176"/>
              <a:gd name="T63" fmla="*/ 96 h 128"/>
              <a:gd name="T64" fmla="*/ 39 w 176"/>
              <a:gd name="T65" fmla="*/ 54 h 128"/>
              <a:gd name="T66" fmla="*/ 86 w 176"/>
              <a:gd name="T67" fmla="*/ 72 h 128"/>
              <a:gd name="T68" fmla="*/ 90 w 176"/>
              <a:gd name="T69" fmla="*/ 72 h 128"/>
              <a:gd name="T70" fmla="*/ 138 w 176"/>
              <a:gd name="T71" fmla="*/ 53 h 128"/>
              <a:gd name="T72" fmla="*/ 88 w 176"/>
              <a:gd name="T73" fmla="*/ 64 h 128"/>
              <a:gd name="T74" fmla="*/ 88 w 176"/>
              <a:gd name="T75" fmla="*/ 8 h 128"/>
              <a:gd name="T76" fmla="*/ 88 w 176"/>
              <a:gd name="T77" fmla="*/ 6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76" h="128">
                <a:moveTo>
                  <a:pt x="176" y="36"/>
                </a:moveTo>
                <a:cubicBezTo>
                  <a:pt x="176" y="34"/>
                  <a:pt x="175" y="33"/>
                  <a:pt x="174" y="32"/>
                </a:cubicBezTo>
                <a:cubicBezTo>
                  <a:pt x="174" y="32"/>
                  <a:pt x="174" y="32"/>
                  <a:pt x="174" y="32"/>
                </a:cubicBezTo>
                <a:cubicBezTo>
                  <a:pt x="174" y="32"/>
                  <a:pt x="174" y="32"/>
                  <a:pt x="174" y="32"/>
                </a:cubicBezTo>
                <a:cubicBezTo>
                  <a:pt x="174" y="32"/>
                  <a:pt x="174" y="32"/>
                  <a:pt x="173" y="32"/>
                </a:cubicBezTo>
                <a:cubicBezTo>
                  <a:pt x="90" y="0"/>
                  <a:pt x="90" y="0"/>
                  <a:pt x="90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89" y="0"/>
                  <a:pt x="89" y="0"/>
                  <a:pt x="88" y="0"/>
                </a:cubicBezTo>
                <a:cubicBezTo>
                  <a:pt x="87" y="0"/>
                  <a:pt x="87" y="0"/>
                  <a:pt x="86" y="0"/>
                </a:cubicBezTo>
                <a:cubicBezTo>
                  <a:pt x="86" y="0"/>
                  <a:pt x="86" y="0"/>
                  <a:pt x="86" y="0"/>
                </a:cubicBezTo>
                <a:cubicBezTo>
                  <a:pt x="3" y="32"/>
                  <a:pt x="3" y="32"/>
                  <a:pt x="3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1" y="33"/>
                  <a:pt x="0" y="34"/>
                  <a:pt x="0" y="36"/>
                </a:cubicBezTo>
                <a:cubicBezTo>
                  <a:pt x="0" y="38"/>
                  <a:pt x="1" y="39"/>
                  <a:pt x="2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2" y="40"/>
                  <a:pt x="2" y="40"/>
                  <a:pt x="3" y="40"/>
                </a:cubicBezTo>
                <a:cubicBezTo>
                  <a:pt x="10" y="43"/>
                  <a:pt x="10" y="43"/>
                  <a:pt x="10" y="43"/>
                </a:cubicBezTo>
                <a:cubicBezTo>
                  <a:pt x="5" y="81"/>
                  <a:pt x="5" y="81"/>
                  <a:pt x="5" y="81"/>
                </a:cubicBezTo>
                <a:cubicBezTo>
                  <a:pt x="2" y="82"/>
                  <a:pt x="0" y="85"/>
                  <a:pt x="0" y="88"/>
                </a:cubicBezTo>
                <a:cubicBezTo>
                  <a:pt x="0" y="92"/>
                  <a:pt x="4" y="96"/>
                  <a:pt x="8" y="96"/>
                </a:cubicBezTo>
                <a:cubicBezTo>
                  <a:pt x="12" y="96"/>
                  <a:pt x="16" y="92"/>
                  <a:pt x="16" y="88"/>
                </a:cubicBezTo>
                <a:cubicBezTo>
                  <a:pt x="16" y="85"/>
                  <a:pt x="15" y="83"/>
                  <a:pt x="13" y="82"/>
                </a:cubicBezTo>
                <a:cubicBezTo>
                  <a:pt x="18" y="45"/>
                  <a:pt x="18" y="45"/>
                  <a:pt x="18" y="45"/>
                </a:cubicBezTo>
                <a:cubicBezTo>
                  <a:pt x="31" y="51"/>
                  <a:pt x="31" y="51"/>
                  <a:pt x="31" y="51"/>
                </a:cubicBezTo>
                <a:cubicBezTo>
                  <a:pt x="24" y="107"/>
                  <a:pt x="24" y="107"/>
                  <a:pt x="24" y="107"/>
                </a:cubicBezTo>
                <a:cubicBezTo>
                  <a:pt x="24" y="107"/>
                  <a:pt x="24" y="107"/>
                  <a:pt x="24" y="107"/>
                </a:cubicBezTo>
                <a:cubicBezTo>
                  <a:pt x="24" y="108"/>
                  <a:pt x="24" y="108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28" y="112"/>
                  <a:pt x="29" y="112"/>
                  <a:pt x="29" y="112"/>
                </a:cubicBezTo>
                <a:cubicBezTo>
                  <a:pt x="29" y="112"/>
                  <a:pt x="29" y="112"/>
                  <a:pt x="29" y="112"/>
                </a:cubicBezTo>
                <a:cubicBezTo>
                  <a:pt x="59" y="104"/>
                  <a:pt x="59" y="104"/>
                  <a:pt x="59" y="104"/>
                </a:cubicBezTo>
                <a:cubicBezTo>
                  <a:pt x="86" y="127"/>
                  <a:pt x="86" y="127"/>
                  <a:pt x="86" y="127"/>
                </a:cubicBezTo>
                <a:cubicBezTo>
                  <a:pt x="86" y="127"/>
                  <a:pt x="86" y="127"/>
                  <a:pt x="86" y="127"/>
                </a:cubicBezTo>
                <a:cubicBezTo>
                  <a:pt x="86" y="128"/>
                  <a:pt x="87" y="128"/>
                  <a:pt x="88" y="128"/>
                </a:cubicBezTo>
                <a:cubicBezTo>
                  <a:pt x="89" y="128"/>
                  <a:pt x="90" y="128"/>
                  <a:pt x="90" y="127"/>
                </a:cubicBezTo>
                <a:cubicBezTo>
                  <a:pt x="90" y="127"/>
                  <a:pt x="90" y="127"/>
                  <a:pt x="90" y="127"/>
                </a:cubicBezTo>
                <a:cubicBezTo>
                  <a:pt x="121" y="104"/>
                  <a:pt x="121" y="104"/>
                  <a:pt x="121" y="104"/>
                </a:cubicBezTo>
                <a:cubicBezTo>
                  <a:pt x="151" y="112"/>
                  <a:pt x="151" y="112"/>
                  <a:pt x="151" y="112"/>
                </a:cubicBezTo>
                <a:cubicBezTo>
                  <a:pt x="151" y="112"/>
                  <a:pt x="151" y="112"/>
                  <a:pt x="151" y="112"/>
                </a:cubicBezTo>
                <a:cubicBezTo>
                  <a:pt x="151" y="112"/>
                  <a:pt x="152" y="112"/>
                  <a:pt x="152" y="112"/>
                </a:cubicBezTo>
                <a:cubicBezTo>
                  <a:pt x="154" y="112"/>
                  <a:pt x="156" y="110"/>
                  <a:pt x="156" y="108"/>
                </a:cubicBezTo>
                <a:cubicBezTo>
                  <a:pt x="156" y="108"/>
                  <a:pt x="156" y="108"/>
                  <a:pt x="156" y="107"/>
                </a:cubicBezTo>
                <a:cubicBezTo>
                  <a:pt x="156" y="107"/>
                  <a:pt x="156" y="107"/>
                  <a:pt x="156" y="107"/>
                </a:cubicBezTo>
                <a:cubicBezTo>
                  <a:pt x="145" y="50"/>
                  <a:pt x="145" y="50"/>
                  <a:pt x="145" y="50"/>
                </a:cubicBezTo>
                <a:cubicBezTo>
                  <a:pt x="173" y="40"/>
                  <a:pt x="173" y="40"/>
                  <a:pt x="173" y="40"/>
                </a:cubicBezTo>
                <a:cubicBezTo>
                  <a:pt x="174" y="40"/>
                  <a:pt x="174" y="40"/>
                  <a:pt x="174" y="40"/>
                </a:cubicBezTo>
                <a:cubicBezTo>
                  <a:pt x="174" y="40"/>
                  <a:pt x="174" y="40"/>
                  <a:pt x="174" y="40"/>
                </a:cubicBezTo>
                <a:cubicBezTo>
                  <a:pt x="174" y="40"/>
                  <a:pt x="174" y="40"/>
                  <a:pt x="174" y="40"/>
                </a:cubicBezTo>
                <a:cubicBezTo>
                  <a:pt x="175" y="39"/>
                  <a:pt x="176" y="38"/>
                  <a:pt x="176" y="36"/>
                </a:cubicBezTo>
                <a:moveTo>
                  <a:pt x="147" y="103"/>
                </a:moveTo>
                <a:cubicBezTo>
                  <a:pt x="121" y="96"/>
                  <a:pt x="121" y="96"/>
                  <a:pt x="121" y="96"/>
                </a:cubicBezTo>
                <a:cubicBezTo>
                  <a:pt x="121" y="96"/>
                  <a:pt x="121" y="96"/>
                  <a:pt x="121" y="96"/>
                </a:cubicBezTo>
                <a:cubicBezTo>
                  <a:pt x="121" y="96"/>
                  <a:pt x="120" y="96"/>
                  <a:pt x="120" y="96"/>
                </a:cubicBezTo>
                <a:cubicBezTo>
                  <a:pt x="119" y="96"/>
                  <a:pt x="118" y="96"/>
                  <a:pt x="118" y="97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88" y="119"/>
                  <a:pt x="88" y="119"/>
                  <a:pt x="88" y="119"/>
                </a:cubicBezTo>
                <a:cubicBezTo>
                  <a:pt x="62" y="97"/>
                  <a:pt x="62" y="97"/>
                  <a:pt x="62" y="97"/>
                </a:cubicBezTo>
                <a:cubicBezTo>
                  <a:pt x="62" y="97"/>
                  <a:pt x="62" y="97"/>
                  <a:pt x="62" y="97"/>
                </a:cubicBezTo>
                <a:cubicBezTo>
                  <a:pt x="62" y="96"/>
                  <a:pt x="61" y="96"/>
                  <a:pt x="60" y="96"/>
                </a:cubicBezTo>
                <a:cubicBezTo>
                  <a:pt x="60" y="96"/>
                  <a:pt x="59" y="96"/>
                  <a:pt x="59" y="96"/>
                </a:cubicBezTo>
                <a:cubicBezTo>
                  <a:pt x="59" y="96"/>
                  <a:pt x="59" y="96"/>
                  <a:pt x="59" y="96"/>
                </a:cubicBezTo>
                <a:cubicBezTo>
                  <a:pt x="33" y="103"/>
                  <a:pt x="33" y="103"/>
                  <a:pt x="33" y="103"/>
                </a:cubicBezTo>
                <a:cubicBezTo>
                  <a:pt x="39" y="54"/>
                  <a:pt x="39" y="54"/>
                  <a:pt x="39" y="54"/>
                </a:cubicBezTo>
                <a:cubicBezTo>
                  <a:pt x="86" y="72"/>
                  <a:pt x="86" y="72"/>
                  <a:pt x="86" y="72"/>
                </a:cubicBezTo>
                <a:cubicBezTo>
                  <a:pt x="86" y="72"/>
                  <a:pt x="86" y="72"/>
                  <a:pt x="86" y="72"/>
                </a:cubicBezTo>
                <a:cubicBezTo>
                  <a:pt x="87" y="72"/>
                  <a:pt x="87" y="72"/>
                  <a:pt x="88" y="72"/>
                </a:cubicBezTo>
                <a:cubicBezTo>
                  <a:pt x="89" y="72"/>
                  <a:pt x="89" y="72"/>
                  <a:pt x="90" y="72"/>
                </a:cubicBezTo>
                <a:cubicBezTo>
                  <a:pt x="90" y="72"/>
                  <a:pt x="90" y="72"/>
                  <a:pt x="90" y="72"/>
                </a:cubicBezTo>
                <a:cubicBezTo>
                  <a:pt x="138" y="53"/>
                  <a:pt x="138" y="53"/>
                  <a:pt x="138" y="53"/>
                </a:cubicBezTo>
                <a:lnTo>
                  <a:pt x="147" y="103"/>
                </a:lnTo>
                <a:close/>
                <a:moveTo>
                  <a:pt x="88" y="64"/>
                </a:moveTo>
                <a:cubicBezTo>
                  <a:pt x="15" y="36"/>
                  <a:pt x="15" y="36"/>
                  <a:pt x="15" y="36"/>
                </a:cubicBezTo>
                <a:cubicBezTo>
                  <a:pt x="88" y="8"/>
                  <a:pt x="88" y="8"/>
                  <a:pt x="88" y="8"/>
                </a:cubicBezTo>
                <a:cubicBezTo>
                  <a:pt x="161" y="36"/>
                  <a:pt x="161" y="36"/>
                  <a:pt x="161" y="36"/>
                </a:cubicBezTo>
                <a:lnTo>
                  <a:pt x="88" y="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9" name="Freeform 446">
            <a:extLst>
              <a:ext uri="{FF2B5EF4-FFF2-40B4-BE49-F238E27FC236}">
                <a16:creationId xmlns:a16="http://schemas.microsoft.com/office/drawing/2014/main" id="{BD861FA5-CA02-4343-B6A8-6D8F0946D0A8}"/>
              </a:ext>
            </a:extLst>
          </p:cNvPr>
          <p:cNvSpPr>
            <a:spLocks noEditPoints="1"/>
          </p:cNvSpPr>
          <p:nvPr/>
        </p:nvSpPr>
        <p:spPr bwMode="auto">
          <a:xfrm>
            <a:off x="-2208639" y="7956556"/>
            <a:ext cx="327025" cy="598488"/>
          </a:xfrm>
          <a:custGeom>
            <a:avLst/>
            <a:gdLst>
              <a:gd name="T0" fmla="*/ 28 w 96"/>
              <a:gd name="T1" fmla="*/ 64 h 176"/>
              <a:gd name="T2" fmla="*/ 44 w 96"/>
              <a:gd name="T3" fmla="*/ 64 h 176"/>
              <a:gd name="T4" fmla="*/ 44 w 96"/>
              <a:gd name="T5" fmla="*/ 80 h 176"/>
              <a:gd name="T6" fmla="*/ 48 w 96"/>
              <a:gd name="T7" fmla="*/ 84 h 176"/>
              <a:gd name="T8" fmla="*/ 52 w 96"/>
              <a:gd name="T9" fmla="*/ 80 h 176"/>
              <a:gd name="T10" fmla="*/ 52 w 96"/>
              <a:gd name="T11" fmla="*/ 64 h 176"/>
              <a:gd name="T12" fmla="*/ 68 w 96"/>
              <a:gd name="T13" fmla="*/ 64 h 176"/>
              <a:gd name="T14" fmla="*/ 72 w 96"/>
              <a:gd name="T15" fmla="*/ 60 h 176"/>
              <a:gd name="T16" fmla="*/ 68 w 96"/>
              <a:gd name="T17" fmla="*/ 56 h 176"/>
              <a:gd name="T18" fmla="*/ 52 w 96"/>
              <a:gd name="T19" fmla="*/ 56 h 176"/>
              <a:gd name="T20" fmla="*/ 52 w 96"/>
              <a:gd name="T21" fmla="*/ 40 h 176"/>
              <a:gd name="T22" fmla="*/ 48 w 96"/>
              <a:gd name="T23" fmla="*/ 36 h 176"/>
              <a:gd name="T24" fmla="*/ 44 w 96"/>
              <a:gd name="T25" fmla="*/ 40 h 176"/>
              <a:gd name="T26" fmla="*/ 44 w 96"/>
              <a:gd name="T27" fmla="*/ 56 h 176"/>
              <a:gd name="T28" fmla="*/ 28 w 96"/>
              <a:gd name="T29" fmla="*/ 56 h 176"/>
              <a:gd name="T30" fmla="*/ 24 w 96"/>
              <a:gd name="T31" fmla="*/ 60 h 176"/>
              <a:gd name="T32" fmla="*/ 28 w 96"/>
              <a:gd name="T33" fmla="*/ 64 h 176"/>
              <a:gd name="T34" fmla="*/ 92 w 96"/>
              <a:gd name="T35" fmla="*/ 0 h 176"/>
              <a:gd name="T36" fmla="*/ 4 w 96"/>
              <a:gd name="T37" fmla="*/ 0 h 176"/>
              <a:gd name="T38" fmla="*/ 0 w 96"/>
              <a:gd name="T39" fmla="*/ 4 h 176"/>
              <a:gd name="T40" fmla="*/ 0 w 96"/>
              <a:gd name="T41" fmla="*/ 172 h 176"/>
              <a:gd name="T42" fmla="*/ 4 w 96"/>
              <a:gd name="T43" fmla="*/ 176 h 176"/>
              <a:gd name="T44" fmla="*/ 7 w 96"/>
              <a:gd name="T45" fmla="*/ 175 h 176"/>
              <a:gd name="T46" fmla="*/ 7 w 96"/>
              <a:gd name="T47" fmla="*/ 175 h 176"/>
              <a:gd name="T48" fmla="*/ 48 w 96"/>
              <a:gd name="T49" fmla="*/ 130 h 176"/>
              <a:gd name="T50" fmla="*/ 89 w 96"/>
              <a:gd name="T51" fmla="*/ 175 h 176"/>
              <a:gd name="T52" fmla="*/ 89 w 96"/>
              <a:gd name="T53" fmla="*/ 175 h 176"/>
              <a:gd name="T54" fmla="*/ 92 w 96"/>
              <a:gd name="T55" fmla="*/ 176 h 176"/>
              <a:gd name="T56" fmla="*/ 96 w 96"/>
              <a:gd name="T57" fmla="*/ 172 h 176"/>
              <a:gd name="T58" fmla="*/ 96 w 96"/>
              <a:gd name="T59" fmla="*/ 4 h 176"/>
              <a:gd name="T60" fmla="*/ 92 w 96"/>
              <a:gd name="T61" fmla="*/ 0 h 176"/>
              <a:gd name="T62" fmla="*/ 88 w 96"/>
              <a:gd name="T63" fmla="*/ 162 h 176"/>
              <a:gd name="T64" fmla="*/ 51 w 96"/>
              <a:gd name="T65" fmla="*/ 121 h 176"/>
              <a:gd name="T66" fmla="*/ 51 w 96"/>
              <a:gd name="T67" fmla="*/ 121 h 176"/>
              <a:gd name="T68" fmla="*/ 48 w 96"/>
              <a:gd name="T69" fmla="*/ 120 h 176"/>
              <a:gd name="T70" fmla="*/ 45 w 96"/>
              <a:gd name="T71" fmla="*/ 121 h 176"/>
              <a:gd name="T72" fmla="*/ 45 w 96"/>
              <a:gd name="T73" fmla="*/ 121 h 176"/>
              <a:gd name="T74" fmla="*/ 8 w 96"/>
              <a:gd name="T75" fmla="*/ 162 h 176"/>
              <a:gd name="T76" fmla="*/ 8 w 96"/>
              <a:gd name="T77" fmla="*/ 8 h 176"/>
              <a:gd name="T78" fmla="*/ 88 w 96"/>
              <a:gd name="T79" fmla="*/ 8 h 176"/>
              <a:gd name="T80" fmla="*/ 88 w 96"/>
              <a:gd name="T81" fmla="*/ 16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96" h="176">
                <a:moveTo>
                  <a:pt x="28" y="64"/>
                </a:moveTo>
                <a:cubicBezTo>
                  <a:pt x="44" y="64"/>
                  <a:pt x="44" y="64"/>
                  <a:pt x="44" y="64"/>
                </a:cubicBezTo>
                <a:cubicBezTo>
                  <a:pt x="44" y="80"/>
                  <a:pt x="44" y="80"/>
                  <a:pt x="44" y="80"/>
                </a:cubicBezTo>
                <a:cubicBezTo>
                  <a:pt x="44" y="82"/>
                  <a:pt x="46" y="84"/>
                  <a:pt x="48" y="84"/>
                </a:cubicBezTo>
                <a:cubicBezTo>
                  <a:pt x="50" y="84"/>
                  <a:pt x="52" y="82"/>
                  <a:pt x="52" y="80"/>
                </a:cubicBezTo>
                <a:cubicBezTo>
                  <a:pt x="52" y="64"/>
                  <a:pt x="52" y="64"/>
                  <a:pt x="52" y="64"/>
                </a:cubicBezTo>
                <a:cubicBezTo>
                  <a:pt x="68" y="64"/>
                  <a:pt x="68" y="64"/>
                  <a:pt x="68" y="64"/>
                </a:cubicBezTo>
                <a:cubicBezTo>
                  <a:pt x="70" y="64"/>
                  <a:pt x="72" y="62"/>
                  <a:pt x="72" y="60"/>
                </a:cubicBezTo>
                <a:cubicBezTo>
                  <a:pt x="72" y="58"/>
                  <a:pt x="70" y="56"/>
                  <a:pt x="68" y="56"/>
                </a:cubicBezTo>
                <a:cubicBezTo>
                  <a:pt x="52" y="56"/>
                  <a:pt x="52" y="56"/>
                  <a:pt x="52" y="56"/>
                </a:cubicBezTo>
                <a:cubicBezTo>
                  <a:pt x="52" y="40"/>
                  <a:pt x="52" y="40"/>
                  <a:pt x="52" y="40"/>
                </a:cubicBezTo>
                <a:cubicBezTo>
                  <a:pt x="52" y="38"/>
                  <a:pt x="50" y="36"/>
                  <a:pt x="48" y="36"/>
                </a:cubicBezTo>
                <a:cubicBezTo>
                  <a:pt x="46" y="36"/>
                  <a:pt x="44" y="38"/>
                  <a:pt x="44" y="40"/>
                </a:cubicBezTo>
                <a:cubicBezTo>
                  <a:pt x="44" y="56"/>
                  <a:pt x="44" y="56"/>
                  <a:pt x="44" y="56"/>
                </a:cubicBezTo>
                <a:cubicBezTo>
                  <a:pt x="28" y="56"/>
                  <a:pt x="28" y="56"/>
                  <a:pt x="28" y="56"/>
                </a:cubicBezTo>
                <a:cubicBezTo>
                  <a:pt x="26" y="56"/>
                  <a:pt x="24" y="58"/>
                  <a:pt x="24" y="60"/>
                </a:cubicBezTo>
                <a:cubicBezTo>
                  <a:pt x="24" y="62"/>
                  <a:pt x="26" y="64"/>
                  <a:pt x="28" y="64"/>
                </a:cubicBezTo>
                <a:moveTo>
                  <a:pt x="92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5" y="176"/>
                  <a:pt x="6" y="175"/>
                  <a:pt x="7" y="175"/>
                </a:cubicBezTo>
                <a:cubicBezTo>
                  <a:pt x="7" y="175"/>
                  <a:pt x="7" y="175"/>
                  <a:pt x="7" y="175"/>
                </a:cubicBezTo>
                <a:cubicBezTo>
                  <a:pt x="48" y="130"/>
                  <a:pt x="48" y="130"/>
                  <a:pt x="48" y="130"/>
                </a:cubicBezTo>
                <a:cubicBezTo>
                  <a:pt x="89" y="175"/>
                  <a:pt x="89" y="175"/>
                  <a:pt x="89" y="175"/>
                </a:cubicBezTo>
                <a:cubicBezTo>
                  <a:pt x="89" y="175"/>
                  <a:pt x="89" y="175"/>
                  <a:pt x="89" y="175"/>
                </a:cubicBezTo>
                <a:cubicBezTo>
                  <a:pt x="90" y="175"/>
                  <a:pt x="91" y="176"/>
                  <a:pt x="92" y="176"/>
                </a:cubicBezTo>
                <a:cubicBezTo>
                  <a:pt x="94" y="176"/>
                  <a:pt x="96" y="174"/>
                  <a:pt x="96" y="172"/>
                </a:cubicBezTo>
                <a:cubicBezTo>
                  <a:pt x="96" y="4"/>
                  <a:pt x="96" y="4"/>
                  <a:pt x="96" y="4"/>
                </a:cubicBezTo>
                <a:cubicBezTo>
                  <a:pt x="96" y="2"/>
                  <a:pt x="94" y="0"/>
                  <a:pt x="92" y="0"/>
                </a:cubicBezTo>
                <a:moveTo>
                  <a:pt x="88" y="162"/>
                </a:moveTo>
                <a:cubicBezTo>
                  <a:pt x="51" y="121"/>
                  <a:pt x="51" y="121"/>
                  <a:pt x="51" y="121"/>
                </a:cubicBezTo>
                <a:cubicBezTo>
                  <a:pt x="51" y="121"/>
                  <a:pt x="51" y="121"/>
                  <a:pt x="51" y="121"/>
                </a:cubicBezTo>
                <a:cubicBezTo>
                  <a:pt x="50" y="121"/>
                  <a:pt x="49" y="120"/>
                  <a:pt x="48" y="120"/>
                </a:cubicBezTo>
                <a:cubicBezTo>
                  <a:pt x="47" y="120"/>
                  <a:pt x="46" y="121"/>
                  <a:pt x="45" y="121"/>
                </a:cubicBezTo>
                <a:cubicBezTo>
                  <a:pt x="45" y="121"/>
                  <a:pt x="45" y="121"/>
                  <a:pt x="45" y="121"/>
                </a:cubicBezTo>
                <a:cubicBezTo>
                  <a:pt x="8" y="162"/>
                  <a:pt x="8" y="162"/>
                  <a:pt x="8" y="162"/>
                </a:cubicBezTo>
                <a:cubicBezTo>
                  <a:pt x="8" y="8"/>
                  <a:pt x="8" y="8"/>
                  <a:pt x="8" y="8"/>
                </a:cubicBezTo>
                <a:cubicBezTo>
                  <a:pt x="88" y="8"/>
                  <a:pt x="88" y="8"/>
                  <a:pt x="88" y="8"/>
                </a:cubicBezTo>
                <a:lnTo>
                  <a:pt x="88" y="16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0" name="Freeform 447">
            <a:extLst>
              <a:ext uri="{FF2B5EF4-FFF2-40B4-BE49-F238E27FC236}">
                <a16:creationId xmlns:a16="http://schemas.microsoft.com/office/drawing/2014/main" id="{1013199F-EE40-4097-8592-A8FC96772102}"/>
              </a:ext>
            </a:extLst>
          </p:cNvPr>
          <p:cNvSpPr>
            <a:spLocks noEditPoints="1"/>
          </p:cNvSpPr>
          <p:nvPr/>
        </p:nvSpPr>
        <p:spPr bwMode="auto">
          <a:xfrm>
            <a:off x="-1118027" y="7956556"/>
            <a:ext cx="436563" cy="598488"/>
          </a:xfrm>
          <a:custGeom>
            <a:avLst/>
            <a:gdLst>
              <a:gd name="T0" fmla="*/ 124 w 128"/>
              <a:gd name="T1" fmla="*/ 0 h 176"/>
              <a:gd name="T2" fmla="*/ 4 w 128"/>
              <a:gd name="T3" fmla="*/ 0 h 176"/>
              <a:gd name="T4" fmla="*/ 0 w 128"/>
              <a:gd name="T5" fmla="*/ 4 h 176"/>
              <a:gd name="T6" fmla="*/ 0 w 128"/>
              <a:gd name="T7" fmla="*/ 172 h 176"/>
              <a:gd name="T8" fmla="*/ 4 w 128"/>
              <a:gd name="T9" fmla="*/ 176 h 176"/>
              <a:gd name="T10" fmla="*/ 7 w 128"/>
              <a:gd name="T11" fmla="*/ 175 h 176"/>
              <a:gd name="T12" fmla="*/ 7 w 128"/>
              <a:gd name="T13" fmla="*/ 175 h 176"/>
              <a:gd name="T14" fmla="*/ 64 w 128"/>
              <a:gd name="T15" fmla="*/ 129 h 176"/>
              <a:gd name="T16" fmla="*/ 121 w 128"/>
              <a:gd name="T17" fmla="*/ 175 h 176"/>
              <a:gd name="T18" fmla="*/ 121 w 128"/>
              <a:gd name="T19" fmla="*/ 175 h 176"/>
              <a:gd name="T20" fmla="*/ 124 w 128"/>
              <a:gd name="T21" fmla="*/ 176 h 176"/>
              <a:gd name="T22" fmla="*/ 128 w 128"/>
              <a:gd name="T23" fmla="*/ 172 h 176"/>
              <a:gd name="T24" fmla="*/ 128 w 128"/>
              <a:gd name="T25" fmla="*/ 4 h 176"/>
              <a:gd name="T26" fmla="*/ 124 w 128"/>
              <a:gd name="T27" fmla="*/ 0 h 176"/>
              <a:gd name="T28" fmla="*/ 120 w 128"/>
              <a:gd name="T29" fmla="*/ 164 h 176"/>
              <a:gd name="T30" fmla="*/ 67 w 128"/>
              <a:gd name="T31" fmla="*/ 121 h 176"/>
              <a:gd name="T32" fmla="*/ 67 w 128"/>
              <a:gd name="T33" fmla="*/ 121 h 176"/>
              <a:gd name="T34" fmla="*/ 64 w 128"/>
              <a:gd name="T35" fmla="*/ 120 h 176"/>
              <a:gd name="T36" fmla="*/ 61 w 128"/>
              <a:gd name="T37" fmla="*/ 121 h 176"/>
              <a:gd name="T38" fmla="*/ 61 w 128"/>
              <a:gd name="T39" fmla="*/ 121 h 176"/>
              <a:gd name="T40" fmla="*/ 8 w 128"/>
              <a:gd name="T41" fmla="*/ 164 h 176"/>
              <a:gd name="T42" fmla="*/ 8 w 128"/>
              <a:gd name="T43" fmla="*/ 8 h 176"/>
              <a:gd name="T44" fmla="*/ 120 w 128"/>
              <a:gd name="T45" fmla="*/ 8 h 176"/>
              <a:gd name="T46" fmla="*/ 120 w 128"/>
              <a:gd name="T47" fmla="*/ 164 h 176"/>
              <a:gd name="T48" fmla="*/ 34 w 128"/>
              <a:gd name="T49" fmla="*/ 112 h 176"/>
              <a:gd name="T50" fmla="*/ 64 w 128"/>
              <a:gd name="T51" fmla="*/ 90 h 176"/>
              <a:gd name="T52" fmla="*/ 94 w 128"/>
              <a:gd name="T53" fmla="*/ 112 h 176"/>
              <a:gd name="T54" fmla="*/ 82 w 128"/>
              <a:gd name="T55" fmla="*/ 76 h 176"/>
              <a:gd name="T56" fmla="*/ 108 w 128"/>
              <a:gd name="T57" fmla="*/ 56 h 176"/>
              <a:gd name="T58" fmla="*/ 76 w 128"/>
              <a:gd name="T59" fmla="*/ 56 h 176"/>
              <a:gd name="T60" fmla="*/ 64 w 128"/>
              <a:gd name="T61" fmla="*/ 24 h 176"/>
              <a:gd name="T62" fmla="*/ 52 w 128"/>
              <a:gd name="T63" fmla="*/ 56 h 176"/>
              <a:gd name="T64" fmla="*/ 20 w 128"/>
              <a:gd name="T65" fmla="*/ 56 h 176"/>
              <a:gd name="T66" fmla="*/ 46 w 128"/>
              <a:gd name="T67" fmla="*/ 76 h 176"/>
              <a:gd name="T68" fmla="*/ 34 w 128"/>
              <a:gd name="T69" fmla="*/ 112 h 176"/>
              <a:gd name="T70" fmla="*/ 43 w 128"/>
              <a:gd name="T71" fmla="*/ 64 h 176"/>
              <a:gd name="T72" fmla="*/ 52 w 128"/>
              <a:gd name="T73" fmla="*/ 64 h 176"/>
              <a:gd name="T74" fmla="*/ 58 w 128"/>
              <a:gd name="T75" fmla="*/ 64 h 176"/>
              <a:gd name="T76" fmla="*/ 59 w 128"/>
              <a:gd name="T77" fmla="*/ 59 h 176"/>
              <a:gd name="T78" fmla="*/ 64 w 128"/>
              <a:gd name="T79" fmla="*/ 47 h 176"/>
              <a:gd name="T80" fmla="*/ 69 w 128"/>
              <a:gd name="T81" fmla="*/ 59 h 176"/>
              <a:gd name="T82" fmla="*/ 70 w 128"/>
              <a:gd name="T83" fmla="*/ 64 h 176"/>
              <a:gd name="T84" fmla="*/ 76 w 128"/>
              <a:gd name="T85" fmla="*/ 64 h 176"/>
              <a:gd name="T86" fmla="*/ 85 w 128"/>
              <a:gd name="T87" fmla="*/ 64 h 176"/>
              <a:gd name="T88" fmla="*/ 77 w 128"/>
              <a:gd name="T89" fmla="*/ 70 h 176"/>
              <a:gd name="T90" fmla="*/ 73 w 128"/>
              <a:gd name="T91" fmla="*/ 73 h 176"/>
              <a:gd name="T92" fmla="*/ 74 w 128"/>
              <a:gd name="T93" fmla="*/ 79 h 176"/>
              <a:gd name="T94" fmla="*/ 78 w 128"/>
              <a:gd name="T95" fmla="*/ 91 h 176"/>
              <a:gd name="T96" fmla="*/ 69 w 128"/>
              <a:gd name="T97" fmla="*/ 84 h 176"/>
              <a:gd name="T98" fmla="*/ 64 w 128"/>
              <a:gd name="T99" fmla="*/ 80 h 176"/>
              <a:gd name="T100" fmla="*/ 59 w 128"/>
              <a:gd name="T101" fmla="*/ 84 h 176"/>
              <a:gd name="T102" fmla="*/ 50 w 128"/>
              <a:gd name="T103" fmla="*/ 91 h 176"/>
              <a:gd name="T104" fmla="*/ 54 w 128"/>
              <a:gd name="T105" fmla="*/ 79 h 176"/>
              <a:gd name="T106" fmla="*/ 55 w 128"/>
              <a:gd name="T107" fmla="*/ 73 h 176"/>
              <a:gd name="T108" fmla="*/ 51 w 128"/>
              <a:gd name="T109" fmla="*/ 70 h 176"/>
              <a:gd name="T110" fmla="*/ 43 w 128"/>
              <a:gd name="T111" fmla="*/ 6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8" h="176">
                <a:moveTo>
                  <a:pt x="124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5" y="176"/>
                  <a:pt x="6" y="175"/>
                  <a:pt x="7" y="175"/>
                </a:cubicBezTo>
                <a:cubicBezTo>
                  <a:pt x="7" y="175"/>
                  <a:pt x="7" y="175"/>
                  <a:pt x="7" y="175"/>
                </a:cubicBezTo>
                <a:cubicBezTo>
                  <a:pt x="64" y="129"/>
                  <a:pt x="64" y="129"/>
                  <a:pt x="64" y="129"/>
                </a:cubicBezTo>
                <a:cubicBezTo>
                  <a:pt x="121" y="175"/>
                  <a:pt x="121" y="175"/>
                  <a:pt x="121" y="175"/>
                </a:cubicBezTo>
                <a:cubicBezTo>
                  <a:pt x="121" y="175"/>
                  <a:pt x="121" y="175"/>
                  <a:pt x="121" y="175"/>
                </a:cubicBezTo>
                <a:cubicBezTo>
                  <a:pt x="122" y="175"/>
                  <a:pt x="123" y="176"/>
                  <a:pt x="124" y="176"/>
                </a:cubicBezTo>
                <a:cubicBezTo>
                  <a:pt x="126" y="176"/>
                  <a:pt x="128" y="174"/>
                  <a:pt x="128" y="172"/>
                </a:cubicBezTo>
                <a:cubicBezTo>
                  <a:pt x="128" y="4"/>
                  <a:pt x="128" y="4"/>
                  <a:pt x="128" y="4"/>
                </a:cubicBezTo>
                <a:cubicBezTo>
                  <a:pt x="128" y="2"/>
                  <a:pt x="126" y="0"/>
                  <a:pt x="124" y="0"/>
                </a:cubicBezTo>
                <a:moveTo>
                  <a:pt x="120" y="164"/>
                </a:moveTo>
                <a:cubicBezTo>
                  <a:pt x="67" y="121"/>
                  <a:pt x="67" y="121"/>
                  <a:pt x="67" y="121"/>
                </a:cubicBezTo>
                <a:cubicBezTo>
                  <a:pt x="67" y="121"/>
                  <a:pt x="67" y="121"/>
                  <a:pt x="67" y="121"/>
                </a:cubicBezTo>
                <a:cubicBezTo>
                  <a:pt x="66" y="121"/>
                  <a:pt x="65" y="120"/>
                  <a:pt x="64" y="120"/>
                </a:cubicBezTo>
                <a:cubicBezTo>
                  <a:pt x="63" y="120"/>
                  <a:pt x="62" y="121"/>
                  <a:pt x="61" y="121"/>
                </a:cubicBezTo>
                <a:cubicBezTo>
                  <a:pt x="61" y="121"/>
                  <a:pt x="61" y="121"/>
                  <a:pt x="61" y="121"/>
                </a:cubicBezTo>
                <a:cubicBezTo>
                  <a:pt x="8" y="164"/>
                  <a:pt x="8" y="164"/>
                  <a:pt x="8" y="164"/>
                </a:cubicBezTo>
                <a:cubicBezTo>
                  <a:pt x="8" y="8"/>
                  <a:pt x="8" y="8"/>
                  <a:pt x="8" y="8"/>
                </a:cubicBezTo>
                <a:cubicBezTo>
                  <a:pt x="120" y="8"/>
                  <a:pt x="120" y="8"/>
                  <a:pt x="120" y="8"/>
                </a:cubicBezTo>
                <a:lnTo>
                  <a:pt x="120" y="164"/>
                </a:lnTo>
                <a:close/>
                <a:moveTo>
                  <a:pt x="34" y="112"/>
                </a:moveTo>
                <a:cubicBezTo>
                  <a:pt x="64" y="90"/>
                  <a:pt x="64" y="90"/>
                  <a:pt x="64" y="90"/>
                </a:cubicBezTo>
                <a:cubicBezTo>
                  <a:pt x="94" y="112"/>
                  <a:pt x="94" y="112"/>
                  <a:pt x="94" y="112"/>
                </a:cubicBezTo>
                <a:cubicBezTo>
                  <a:pt x="82" y="76"/>
                  <a:pt x="82" y="76"/>
                  <a:pt x="82" y="76"/>
                </a:cubicBezTo>
                <a:cubicBezTo>
                  <a:pt x="108" y="56"/>
                  <a:pt x="108" y="56"/>
                  <a:pt x="108" y="56"/>
                </a:cubicBezTo>
                <a:cubicBezTo>
                  <a:pt x="76" y="56"/>
                  <a:pt x="76" y="56"/>
                  <a:pt x="76" y="56"/>
                </a:cubicBezTo>
                <a:cubicBezTo>
                  <a:pt x="64" y="24"/>
                  <a:pt x="64" y="24"/>
                  <a:pt x="64" y="24"/>
                </a:cubicBezTo>
                <a:cubicBezTo>
                  <a:pt x="52" y="56"/>
                  <a:pt x="52" y="56"/>
                  <a:pt x="52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46" y="76"/>
                  <a:pt x="46" y="76"/>
                  <a:pt x="46" y="76"/>
                </a:cubicBezTo>
                <a:lnTo>
                  <a:pt x="34" y="112"/>
                </a:lnTo>
                <a:close/>
                <a:moveTo>
                  <a:pt x="43" y="64"/>
                </a:moveTo>
                <a:cubicBezTo>
                  <a:pt x="52" y="64"/>
                  <a:pt x="52" y="64"/>
                  <a:pt x="52" y="64"/>
                </a:cubicBezTo>
                <a:cubicBezTo>
                  <a:pt x="58" y="64"/>
                  <a:pt x="58" y="64"/>
                  <a:pt x="58" y="64"/>
                </a:cubicBezTo>
                <a:cubicBezTo>
                  <a:pt x="59" y="59"/>
                  <a:pt x="59" y="59"/>
                  <a:pt x="59" y="59"/>
                </a:cubicBezTo>
                <a:cubicBezTo>
                  <a:pt x="64" y="47"/>
                  <a:pt x="64" y="47"/>
                  <a:pt x="64" y="47"/>
                </a:cubicBezTo>
                <a:cubicBezTo>
                  <a:pt x="69" y="59"/>
                  <a:pt x="69" y="59"/>
                  <a:pt x="69" y="59"/>
                </a:cubicBezTo>
                <a:cubicBezTo>
                  <a:pt x="70" y="64"/>
                  <a:pt x="70" y="64"/>
                  <a:pt x="70" y="64"/>
                </a:cubicBezTo>
                <a:cubicBezTo>
                  <a:pt x="76" y="64"/>
                  <a:pt x="76" y="64"/>
                  <a:pt x="76" y="64"/>
                </a:cubicBezTo>
                <a:cubicBezTo>
                  <a:pt x="85" y="64"/>
                  <a:pt x="85" y="64"/>
                  <a:pt x="85" y="64"/>
                </a:cubicBezTo>
                <a:cubicBezTo>
                  <a:pt x="77" y="70"/>
                  <a:pt x="77" y="70"/>
                  <a:pt x="77" y="70"/>
                </a:cubicBezTo>
                <a:cubicBezTo>
                  <a:pt x="73" y="73"/>
                  <a:pt x="73" y="73"/>
                  <a:pt x="73" y="73"/>
                </a:cubicBezTo>
                <a:cubicBezTo>
                  <a:pt x="74" y="79"/>
                  <a:pt x="74" y="79"/>
                  <a:pt x="74" y="79"/>
                </a:cubicBezTo>
                <a:cubicBezTo>
                  <a:pt x="78" y="91"/>
                  <a:pt x="78" y="91"/>
                  <a:pt x="78" y="91"/>
                </a:cubicBezTo>
                <a:cubicBezTo>
                  <a:pt x="69" y="84"/>
                  <a:pt x="69" y="84"/>
                  <a:pt x="69" y="84"/>
                </a:cubicBezTo>
                <a:cubicBezTo>
                  <a:pt x="64" y="80"/>
                  <a:pt x="64" y="80"/>
                  <a:pt x="64" y="80"/>
                </a:cubicBezTo>
                <a:cubicBezTo>
                  <a:pt x="59" y="84"/>
                  <a:pt x="59" y="84"/>
                  <a:pt x="59" y="84"/>
                </a:cubicBezTo>
                <a:cubicBezTo>
                  <a:pt x="50" y="91"/>
                  <a:pt x="50" y="91"/>
                  <a:pt x="50" y="91"/>
                </a:cubicBezTo>
                <a:cubicBezTo>
                  <a:pt x="54" y="79"/>
                  <a:pt x="54" y="79"/>
                  <a:pt x="54" y="79"/>
                </a:cubicBezTo>
                <a:cubicBezTo>
                  <a:pt x="55" y="73"/>
                  <a:pt x="55" y="73"/>
                  <a:pt x="55" y="73"/>
                </a:cubicBezTo>
                <a:cubicBezTo>
                  <a:pt x="51" y="70"/>
                  <a:pt x="51" y="70"/>
                  <a:pt x="51" y="70"/>
                </a:cubicBezTo>
                <a:lnTo>
                  <a:pt x="43" y="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1" name="Freeform 448">
            <a:extLst>
              <a:ext uri="{FF2B5EF4-FFF2-40B4-BE49-F238E27FC236}">
                <a16:creationId xmlns:a16="http://schemas.microsoft.com/office/drawing/2014/main" id="{0EDFEE8E-A07B-497A-841A-E0520F75439A}"/>
              </a:ext>
            </a:extLst>
          </p:cNvPr>
          <p:cNvSpPr>
            <a:spLocks noEditPoints="1"/>
          </p:cNvSpPr>
          <p:nvPr/>
        </p:nvSpPr>
        <p:spPr bwMode="auto">
          <a:xfrm>
            <a:off x="-11509802" y="9101144"/>
            <a:ext cx="600075" cy="598488"/>
          </a:xfrm>
          <a:custGeom>
            <a:avLst/>
            <a:gdLst>
              <a:gd name="T0" fmla="*/ 80 w 176"/>
              <a:gd name="T1" fmla="*/ 88 h 176"/>
              <a:gd name="T2" fmla="*/ 96 w 176"/>
              <a:gd name="T3" fmla="*/ 88 h 176"/>
              <a:gd name="T4" fmla="*/ 176 w 176"/>
              <a:gd name="T5" fmla="*/ 88 h 176"/>
              <a:gd name="T6" fmla="*/ 150 w 176"/>
              <a:gd name="T7" fmla="*/ 26 h 176"/>
              <a:gd name="T8" fmla="*/ 88 w 176"/>
              <a:gd name="T9" fmla="*/ 0 h 176"/>
              <a:gd name="T10" fmla="*/ 26 w 176"/>
              <a:gd name="T11" fmla="*/ 26 h 176"/>
              <a:gd name="T12" fmla="*/ 0 w 176"/>
              <a:gd name="T13" fmla="*/ 88 h 176"/>
              <a:gd name="T14" fmla="*/ 26 w 176"/>
              <a:gd name="T15" fmla="*/ 150 h 176"/>
              <a:gd name="T16" fmla="*/ 88 w 176"/>
              <a:gd name="T17" fmla="*/ 176 h 176"/>
              <a:gd name="T18" fmla="*/ 150 w 176"/>
              <a:gd name="T19" fmla="*/ 150 h 176"/>
              <a:gd name="T20" fmla="*/ 176 w 176"/>
              <a:gd name="T21" fmla="*/ 88 h 176"/>
              <a:gd name="T22" fmla="*/ 34 w 176"/>
              <a:gd name="T23" fmla="*/ 70 h 176"/>
              <a:gd name="T24" fmla="*/ 34 w 176"/>
              <a:gd name="T25" fmla="*/ 106 h 176"/>
              <a:gd name="T26" fmla="*/ 56 w 176"/>
              <a:gd name="T27" fmla="*/ 75 h 176"/>
              <a:gd name="T28" fmla="*/ 41 w 176"/>
              <a:gd name="T29" fmla="*/ 69 h 176"/>
              <a:gd name="T30" fmla="*/ 56 w 176"/>
              <a:gd name="T31" fmla="*/ 75 h 176"/>
              <a:gd name="T32" fmla="*/ 41 w 176"/>
              <a:gd name="T33" fmla="*/ 107 h 176"/>
              <a:gd name="T34" fmla="*/ 56 w 176"/>
              <a:gd name="T35" fmla="*/ 101 h 176"/>
              <a:gd name="T36" fmla="*/ 31 w 176"/>
              <a:gd name="T37" fmla="*/ 145 h 176"/>
              <a:gd name="T38" fmla="*/ 58 w 176"/>
              <a:gd name="T39" fmla="*/ 118 h 176"/>
              <a:gd name="T40" fmla="*/ 31 w 176"/>
              <a:gd name="T41" fmla="*/ 145 h 176"/>
              <a:gd name="T42" fmla="*/ 37 w 176"/>
              <a:gd name="T43" fmla="*/ 62 h 176"/>
              <a:gd name="T44" fmla="*/ 62 w 176"/>
              <a:gd name="T45" fmla="*/ 37 h 176"/>
              <a:gd name="T46" fmla="*/ 110 w 176"/>
              <a:gd name="T47" fmla="*/ 57 h 176"/>
              <a:gd name="T48" fmla="*/ 94 w 176"/>
              <a:gd name="T49" fmla="*/ 50 h 176"/>
              <a:gd name="T50" fmla="*/ 110 w 176"/>
              <a:gd name="T51" fmla="*/ 57 h 176"/>
              <a:gd name="T52" fmla="*/ 106 w 176"/>
              <a:gd name="T53" fmla="*/ 34 h 176"/>
              <a:gd name="T54" fmla="*/ 70 w 176"/>
              <a:gd name="T55" fmla="*/ 34 h 176"/>
              <a:gd name="T56" fmla="*/ 69 w 176"/>
              <a:gd name="T57" fmla="*/ 41 h 176"/>
              <a:gd name="T58" fmla="*/ 75 w 176"/>
              <a:gd name="T59" fmla="*/ 56 h 176"/>
              <a:gd name="T60" fmla="*/ 69 w 176"/>
              <a:gd name="T61" fmla="*/ 41 h 176"/>
              <a:gd name="T62" fmla="*/ 75 w 176"/>
              <a:gd name="T63" fmla="*/ 120 h 176"/>
              <a:gd name="T64" fmla="*/ 69 w 176"/>
              <a:gd name="T65" fmla="*/ 135 h 176"/>
              <a:gd name="T66" fmla="*/ 88 w 176"/>
              <a:gd name="T67" fmla="*/ 168 h 176"/>
              <a:gd name="T68" fmla="*/ 88 w 176"/>
              <a:gd name="T69" fmla="*/ 130 h 176"/>
              <a:gd name="T70" fmla="*/ 88 w 176"/>
              <a:gd name="T71" fmla="*/ 168 h 176"/>
              <a:gd name="T72" fmla="*/ 94 w 176"/>
              <a:gd name="T73" fmla="*/ 126 h 176"/>
              <a:gd name="T74" fmla="*/ 110 w 176"/>
              <a:gd name="T75" fmla="*/ 119 h 176"/>
              <a:gd name="T76" fmla="*/ 112 w 176"/>
              <a:gd name="T77" fmla="*/ 98 h 176"/>
              <a:gd name="T78" fmla="*/ 98 w 176"/>
              <a:gd name="T79" fmla="*/ 112 h 176"/>
              <a:gd name="T80" fmla="*/ 78 w 176"/>
              <a:gd name="T81" fmla="*/ 112 h 176"/>
              <a:gd name="T82" fmla="*/ 64 w 176"/>
              <a:gd name="T83" fmla="*/ 98 h 176"/>
              <a:gd name="T84" fmla="*/ 64 w 176"/>
              <a:gd name="T85" fmla="*/ 78 h 176"/>
              <a:gd name="T86" fmla="*/ 78 w 176"/>
              <a:gd name="T87" fmla="*/ 64 h 176"/>
              <a:gd name="T88" fmla="*/ 98 w 176"/>
              <a:gd name="T89" fmla="*/ 64 h 176"/>
              <a:gd name="T90" fmla="*/ 112 w 176"/>
              <a:gd name="T91" fmla="*/ 78 h 176"/>
              <a:gd name="T92" fmla="*/ 112 w 176"/>
              <a:gd name="T93" fmla="*/ 98 h 176"/>
              <a:gd name="T94" fmla="*/ 139 w 176"/>
              <a:gd name="T95" fmla="*/ 62 h 176"/>
              <a:gd name="T96" fmla="*/ 114 w 176"/>
              <a:gd name="T97" fmla="*/ 37 h 176"/>
              <a:gd name="T98" fmla="*/ 126 w 176"/>
              <a:gd name="T99" fmla="*/ 82 h 176"/>
              <a:gd name="T100" fmla="*/ 119 w 176"/>
              <a:gd name="T101" fmla="*/ 66 h 176"/>
              <a:gd name="T102" fmla="*/ 126 w 176"/>
              <a:gd name="T103" fmla="*/ 82 h 176"/>
              <a:gd name="T104" fmla="*/ 135 w 176"/>
              <a:gd name="T105" fmla="*/ 107 h 176"/>
              <a:gd name="T106" fmla="*/ 120 w 176"/>
              <a:gd name="T107" fmla="*/ 101 h 176"/>
              <a:gd name="T108" fmla="*/ 145 w 176"/>
              <a:gd name="T109" fmla="*/ 145 h 176"/>
              <a:gd name="T110" fmla="*/ 118 w 176"/>
              <a:gd name="T111" fmla="*/ 118 h 176"/>
              <a:gd name="T112" fmla="*/ 145 w 176"/>
              <a:gd name="T113" fmla="*/ 145 h 176"/>
              <a:gd name="T114" fmla="*/ 130 w 176"/>
              <a:gd name="T115" fmla="*/ 88 h 176"/>
              <a:gd name="T116" fmla="*/ 168 w 176"/>
              <a:gd name="T117" fmla="*/ 8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6" h="176">
                <a:moveTo>
                  <a:pt x="88" y="80"/>
                </a:moveTo>
                <a:cubicBezTo>
                  <a:pt x="84" y="80"/>
                  <a:pt x="80" y="84"/>
                  <a:pt x="80" y="88"/>
                </a:cubicBezTo>
                <a:cubicBezTo>
                  <a:pt x="80" y="92"/>
                  <a:pt x="84" y="96"/>
                  <a:pt x="88" y="96"/>
                </a:cubicBezTo>
                <a:cubicBezTo>
                  <a:pt x="92" y="96"/>
                  <a:pt x="96" y="92"/>
                  <a:pt x="96" y="88"/>
                </a:cubicBezTo>
                <a:cubicBezTo>
                  <a:pt x="96" y="84"/>
                  <a:pt x="92" y="80"/>
                  <a:pt x="88" y="80"/>
                </a:cubicBezTo>
                <a:moveTo>
                  <a:pt x="176" y="88"/>
                </a:moveTo>
                <a:cubicBezTo>
                  <a:pt x="176" y="78"/>
                  <a:pt x="164" y="70"/>
                  <a:pt x="146" y="64"/>
                </a:cubicBezTo>
                <a:cubicBezTo>
                  <a:pt x="155" y="47"/>
                  <a:pt x="157" y="33"/>
                  <a:pt x="150" y="26"/>
                </a:cubicBezTo>
                <a:cubicBezTo>
                  <a:pt x="143" y="19"/>
                  <a:pt x="129" y="21"/>
                  <a:pt x="112" y="30"/>
                </a:cubicBezTo>
                <a:cubicBezTo>
                  <a:pt x="106" y="12"/>
                  <a:pt x="98" y="0"/>
                  <a:pt x="88" y="0"/>
                </a:cubicBezTo>
                <a:cubicBezTo>
                  <a:pt x="78" y="0"/>
                  <a:pt x="70" y="12"/>
                  <a:pt x="64" y="30"/>
                </a:cubicBezTo>
                <a:cubicBezTo>
                  <a:pt x="47" y="21"/>
                  <a:pt x="33" y="19"/>
                  <a:pt x="26" y="26"/>
                </a:cubicBezTo>
                <a:cubicBezTo>
                  <a:pt x="19" y="33"/>
                  <a:pt x="21" y="47"/>
                  <a:pt x="30" y="64"/>
                </a:cubicBezTo>
                <a:cubicBezTo>
                  <a:pt x="12" y="70"/>
                  <a:pt x="0" y="78"/>
                  <a:pt x="0" y="88"/>
                </a:cubicBezTo>
                <a:cubicBezTo>
                  <a:pt x="0" y="98"/>
                  <a:pt x="12" y="106"/>
                  <a:pt x="30" y="112"/>
                </a:cubicBezTo>
                <a:cubicBezTo>
                  <a:pt x="21" y="129"/>
                  <a:pt x="19" y="143"/>
                  <a:pt x="26" y="150"/>
                </a:cubicBezTo>
                <a:cubicBezTo>
                  <a:pt x="33" y="157"/>
                  <a:pt x="47" y="155"/>
                  <a:pt x="64" y="146"/>
                </a:cubicBezTo>
                <a:cubicBezTo>
                  <a:pt x="70" y="164"/>
                  <a:pt x="78" y="176"/>
                  <a:pt x="88" y="176"/>
                </a:cubicBezTo>
                <a:cubicBezTo>
                  <a:pt x="98" y="176"/>
                  <a:pt x="106" y="164"/>
                  <a:pt x="112" y="146"/>
                </a:cubicBezTo>
                <a:cubicBezTo>
                  <a:pt x="129" y="155"/>
                  <a:pt x="143" y="157"/>
                  <a:pt x="150" y="150"/>
                </a:cubicBezTo>
                <a:cubicBezTo>
                  <a:pt x="157" y="143"/>
                  <a:pt x="155" y="129"/>
                  <a:pt x="146" y="112"/>
                </a:cubicBezTo>
                <a:cubicBezTo>
                  <a:pt x="164" y="106"/>
                  <a:pt x="176" y="98"/>
                  <a:pt x="176" y="88"/>
                </a:cubicBezTo>
                <a:moveTo>
                  <a:pt x="8" y="88"/>
                </a:moveTo>
                <a:cubicBezTo>
                  <a:pt x="8" y="81"/>
                  <a:pt x="18" y="75"/>
                  <a:pt x="34" y="70"/>
                </a:cubicBezTo>
                <a:cubicBezTo>
                  <a:pt x="37" y="76"/>
                  <a:pt x="41" y="82"/>
                  <a:pt x="46" y="88"/>
                </a:cubicBezTo>
                <a:cubicBezTo>
                  <a:pt x="41" y="94"/>
                  <a:pt x="37" y="100"/>
                  <a:pt x="34" y="106"/>
                </a:cubicBezTo>
                <a:cubicBezTo>
                  <a:pt x="18" y="101"/>
                  <a:pt x="8" y="95"/>
                  <a:pt x="8" y="88"/>
                </a:cubicBezTo>
                <a:moveTo>
                  <a:pt x="56" y="75"/>
                </a:moveTo>
                <a:cubicBezTo>
                  <a:pt x="54" y="77"/>
                  <a:pt x="52" y="79"/>
                  <a:pt x="50" y="82"/>
                </a:cubicBezTo>
                <a:cubicBezTo>
                  <a:pt x="47" y="77"/>
                  <a:pt x="44" y="73"/>
                  <a:pt x="41" y="69"/>
                </a:cubicBezTo>
                <a:cubicBezTo>
                  <a:pt x="46" y="67"/>
                  <a:pt x="51" y="67"/>
                  <a:pt x="57" y="66"/>
                </a:cubicBezTo>
                <a:cubicBezTo>
                  <a:pt x="57" y="69"/>
                  <a:pt x="57" y="72"/>
                  <a:pt x="56" y="75"/>
                </a:cubicBezTo>
                <a:moveTo>
                  <a:pt x="57" y="110"/>
                </a:moveTo>
                <a:cubicBezTo>
                  <a:pt x="51" y="109"/>
                  <a:pt x="46" y="109"/>
                  <a:pt x="41" y="107"/>
                </a:cubicBezTo>
                <a:cubicBezTo>
                  <a:pt x="44" y="103"/>
                  <a:pt x="47" y="99"/>
                  <a:pt x="50" y="94"/>
                </a:cubicBezTo>
                <a:cubicBezTo>
                  <a:pt x="52" y="97"/>
                  <a:pt x="54" y="99"/>
                  <a:pt x="56" y="101"/>
                </a:cubicBezTo>
                <a:cubicBezTo>
                  <a:pt x="57" y="104"/>
                  <a:pt x="57" y="107"/>
                  <a:pt x="57" y="110"/>
                </a:cubicBezTo>
                <a:moveTo>
                  <a:pt x="31" y="145"/>
                </a:moveTo>
                <a:cubicBezTo>
                  <a:pt x="27" y="140"/>
                  <a:pt x="29" y="128"/>
                  <a:pt x="37" y="114"/>
                </a:cubicBezTo>
                <a:cubicBezTo>
                  <a:pt x="44" y="116"/>
                  <a:pt x="50" y="117"/>
                  <a:pt x="58" y="118"/>
                </a:cubicBezTo>
                <a:cubicBezTo>
                  <a:pt x="59" y="126"/>
                  <a:pt x="60" y="132"/>
                  <a:pt x="62" y="139"/>
                </a:cubicBezTo>
                <a:cubicBezTo>
                  <a:pt x="48" y="147"/>
                  <a:pt x="36" y="149"/>
                  <a:pt x="31" y="145"/>
                </a:cubicBezTo>
                <a:moveTo>
                  <a:pt x="58" y="58"/>
                </a:moveTo>
                <a:cubicBezTo>
                  <a:pt x="50" y="59"/>
                  <a:pt x="44" y="60"/>
                  <a:pt x="37" y="62"/>
                </a:cubicBezTo>
                <a:cubicBezTo>
                  <a:pt x="29" y="48"/>
                  <a:pt x="27" y="36"/>
                  <a:pt x="31" y="31"/>
                </a:cubicBezTo>
                <a:cubicBezTo>
                  <a:pt x="36" y="27"/>
                  <a:pt x="48" y="29"/>
                  <a:pt x="62" y="37"/>
                </a:cubicBezTo>
                <a:cubicBezTo>
                  <a:pt x="60" y="43"/>
                  <a:pt x="59" y="50"/>
                  <a:pt x="58" y="58"/>
                </a:cubicBezTo>
                <a:moveTo>
                  <a:pt x="110" y="57"/>
                </a:moveTo>
                <a:cubicBezTo>
                  <a:pt x="107" y="57"/>
                  <a:pt x="104" y="57"/>
                  <a:pt x="101" y="56"/>
                </a:cubicBezTo>
                <a:cubicBezTo>
                  <a:pt x="99" y="54"/>
                  <a:pt x="97" y="52"/>
                  <a:pt x="94" y="50"/>
                </a:cubicBezTo>
                <a:cubicBezTo>
                  <a:pt x="99" y="47"/>
                  <a:pt x="103" y="44"/>
                  <a:pt x="107" y="41"/>
                </a:cubicBezTo>
                <a:cubicBezTo>
                  <a:pt x="109" y="46"/>
                  <a:pt x="109" y="51"/>
                  <a:pt x="110" y="57"/>
                </a:cubicBezTo>
                <a:moveTo>
                  <a:pt x="88" y="8"/>
                </a:moveTo>
                <a:cubicBezTo>
                  <a:pt x="95" y="8"/>
                  <a:pt x="101" y="18"/>
                  <a:pt x="106" y="34"/>
                </a:cubicBezTo>
                <a:cubicBezTo>
                  <a:pt x="100" y="37"/>
                  <a:pt x="94" y="41"/>
                  <a:pt x="88" y="46"/>
                </a:cubicBezTo>
                <a:cubicBezTo>
                  <a:pt x="82" y="41"/>
                  <a:pt x="76" y="37"/>
                  <a:pt x="70" y="34"/>
                </a:cubicBezTo>
                <a:cubicBezTo>
                  <a:pt x="75" y="18"/>
                  <a:pt x="81" y="8"/>
                  <a:pt x="88" y="8"/>
                </a:cubicBezTo>
                <a:moveTo>
                  <a:pt x="69" y="41"/>
                </a:moveTo>
                <a:cubicBezTo>
                  <a:pt x="73" y="44"/>
                  <a:pt x="77" y="47"/>
                  <a:pt x="82" y="50"/>
                </a:cubicBezTo>
                <a:cubicBezTo>
                  <a:pt x="79" y="52"/>
                  <a:pt x="77" y="54"/>
                  <a:pt x="75" y="56"/>
                </a:cubicBezTo>
                <a:cubicBezTo>
                  <a:pt x="72" y="57"/>
                  <a:pt x="69" y="57"/>
                  <a:pt x="66" y="57"/>
                </a:cubicBezTo>
                <a:cubicBezTo>
                  <a:pt x="67" y="51"/>
                  <a:pt x="67" y="46"/>
                  <a:pt x="69" y="41"/>
                </a:cubicBezTo>
                <a:moveTo>
                  <a:pt x="66" y="119"/>
                </a:moveTo>
                <a:cubicBezTo>
                  <a:pt x="69" y="119"/>
                  <a:pt x="72" y="119"/>
                  <a:pt x="75" y="120"/>
                </a:cubicBezTo>
                <a:cubicBezTo>
                  <a:pt x="77" y="122"/>
                  <a:pt x="79" y="124"/>
                  <a:pt x="82" y="126"/>
                </a:cubicBezTo>
                <a:cubicBezTo>
                  <a:pt x="77" y="129"/>
                  <a:pt x="73" y="132"/>
                  <a:pt x="69" y="135"/>
                </a:cubicBezTo>
                <a:cubicBezTo>
                  <a:pt x="67" y="130"/>
                  <a:pt x="67" y="125"/>
                  <a:pt x="66" y="119"/>
                </a:cubicBezTo>
                <a:moveTo>
                  <a:pt x="88" y="168"/>
                </a:moveTo>
                <a:cubicBezTo>
                  <a:pt x="81" y="168"/>
                  <a:pt x="75" y="158"/>
                  <a:pt x="70" y="142"/>
                </a:cubicBezTo>
                <a:cubicBezTo>
                  <a:pt x="76" y="139"/>
                  <a:pt x="82" y="135"/>
                  <a:pt x="88" y="130"/>
                </a:cubicBezTo>
                <a:cubicBezTo>
                  <a:pt x="94" y="135"/>
                  <a:pt x="100" y="139"/>
                  <a:pt x="106" y="142"/>
                </a:cubicBezTo>
                <a:cubicBezTo>
                  <a:pt x="101" y="158"/>
                  <a:pt x="95" y="168"/>
                  <a:pt x="88" y="168"/>
                </a:cubicBezTo>
                <a:moveTo>
                  <a:pt x="107" y="135"/>
                </a:moveTo>
                <a:cubicBezTo>
                  <a:pt x="103" y="132"/>
                  <a:pt x="99" y="129"/>
                  <a:pt x="94" y="126"/>
                </a:cubicBezTo>
                <a:cubicBezTo>
                  <a:pt x="97" y="124"/>
                  <a:pt x="99" y="122"/>
                  <a:pt x="101" y="120"/>
                </a:cubicBezTo>
                <a:cubicBezTo>
                  <a:pt x="104" y="119"/>
                  <a:pt x="107" y="119"/>
                  <a:pt x="110" y="119"/>
                </a:cubicBezTo>
                <a:cubicBezTo>
                  <a:pt x="109" y="125"/>
                  <a:pt x="109" y="130"/>
                  <a:pt x="107" y="135"/>
                </a:cubicBezTo>
                <a:moveTo>
                  <a:pt x="112" y="98"/>
                </a:moveTo>
                <a:cubicBezTo>
                  <a:pt x="110" y="100"/>
                  <a:pt x="107" y="103"/>
                  <a:pt x="105" y="105"/>
                </a:cubicBezTo>
                <a:cubicBezTo>
                  <a:pt x="103" y="107"/>
                  <a:pt x="100" y="110"/>
                  <a:pt x="98" y="112"/>
                </a:cubicBezTo>
                <a:cubicBezTo>
                  <a:pt x="95" y="112"/>
                  <a:pt x="91" y="112"/>
                  <a:pt x="88" y="112"/>
                </a:cubicBezTo>
                <a:cubicBezTo>
                  <a:pt x="85" y="112"/>
                  <a:pt x="81" y="112"/>
                  <a:pt x="78" y="112"/>
                </a:cubicBezTo>
                <a:cubicBezTo>
                  <a:pt x="76" y="110"/>
                  <a:pt x="73" y="107"/>
                  <a:pt x="71" y="105"/>
                </a:cubicBezTo>
                <a:cubicBezTo>
                  <a:pt x="69" y="103"/>
                  <a:pt x="66" y="100"/>
                  <a:pt x="64" y="98"/>
                </a:cubicBezTo>
                <a:cubicBezTo>
                  <a:pt x="64" y="95"/>
                  <a:pt x="64" y="91"/>
                  <a:pt x="64" y="88"/>
                </a:cubicBezTo>
                <a:cubicBezTo>
                  <a:pt x="64" y="85"/>
                  <a:pt x="64" y="81"/>
                  <a:pt x="64" y="78"/>
                </a:cubicBezTo>
                <a:cubicBezTo>
                  <a:pt x="66" y="76"/>
                  <a:pt x="69" y="73"/>
                  <a:pt x="71" y="71"/>
                </a:cubicBezTo>
                <a:cubicBezTo>
                  <a:pt x="73" y="69"/>
                  <a:pt x="76" y="66"/>
                  <a:pt x="78" y="64"/>
                </a:cubicBezTo>
                <a:cubicBezTo>
                  <a:pt x="81" y="64"/>
                  <a:pt x="85" y="64"/>
                  <a:pt x="88" y="64"/>
                </a:cubicBezTo>
                <a:cubicBezTo>
                  <a:pt x="91" y="64"/>
                  <a:pt x="95" y="64"/>
                  <a:pt x="98" y="64"/>
                </a:cubicBezTo>
                <a:cubicBezTo>
                  <a:pt x="100" y="66"/>
                  <a:pt x="103" y="69"/>
                  <a:pt x="105" y="71"/>
                </a:cubicBezTo>
                <a:cubicBezTo>
                  <a:pt x="107" y="73"/>
                  <a:pt x="110" y="76"/>
                  <a:pt x="112" y="78"/>
                </a:cubicBezTo>
                <a:cubicBezTo>
                  <a:pt x="112" y="81"/>
                  <a:pt x="112" y="85"/>
                  <a:pt x="112" y="88"/>
                </a:cubicBezTo>
                <a:cubicBezTo>
                  <a:pt x="112" y="91"/>
                  <a:pt x="112" y="95"/>
                  <a:pt x="112" y="98"/>
                </a:cubicBezTo>
                <a:moveTo>
                  <a:pt x="145" y="31"/>
                </a:moveTo>
                <a:cubicBezTo>
                  <a:pt x="149" y="36"/>
                  <a:pt x="147" y="48"/>
                  <a:pt x="139" y="62"/>
                </a:cubicBezTo>
                <a:cubicBezTo>
                  <a:pt x="133" y="60"/>
                  <a:pt x="126" y="59"/>
                  <a:pt x="118" y="58"/>
                </a:cubicBezTo>
                <a:cubicBezTo>
                  <a:pt x="117" y="50"/>
                  <a:pt x="116" y="43"/>
                  <a:pt x="114" y="37"/>
                </a:cubicBezTo>
                <a:cubicBezTo>
                  <a:pt x="128" y="29"/>
                  <a:pt x="140" y="27"/>
                  <a:pt x="145" y="31"/>
                </a:cubicBezTo>
                <a:moveTo>
                  <a:pt x="126" y="82"/>
                </a:moveTo>
                <a:cubicBezTo>
                  <a:pt x="124" y="79"/>
                  <a:pt x="122" y="77"/>
                  <a:pt x="120" y="75"/>
                </a:cubicBezTo>
                <a:cubicBezTo>
                  <a:pt x="119" y="72"/>
                  <a:pt x="119" y="69"/>
                  <a:pt x="119" y="66"/>
                </a:cubicBezTo>
                <a:cubicBezTo>
                  <a:pt x="125" y="67"/>
                  <a:pt x="130" y="67"/>
                  <a:pt x="135" y="69"/>
                </a:cubicBezTo>
                <a:cubicBezTo>
                  <a:pt x="132" y="73"/>
                  <a:pt x="129" y="77"/>
                  <a:pt x="126" y="82"/>
                </a:cubicBezTo>
                <a:moveTo>
                  <a:pt x="126" y="94"/>
                </a:moveTo>
                <a:cubicBezTo>
                  <a:pt x="129" y="99"/>
                  <a:pt x="132" y="103"/>
                  <a:pt x="135" y="107"/>
                </a:cubicBezTo>
                <a:cubicBezTo>
                  <a:pt x="130" y="109"/>
                  <a:pt x="125" y="109"/>
                  <a:pt x="119" y="110"/>
                </a:cubicBezTo>
                <a:cubicBezTo>
                  <a:pt x="119" y="107"/>
                  <a:pt x="119" y="104"/>
                  <a:pt x="120" y="101"/>
                </a:cubicBezTo>
                <a:cubicBezTo>
                  <a:pt x="122" y="99"/>
                  <a:pt x="124" y="97"/>
                  <a:pt x="126" y="94"/>
                </a:cubicBezTo>
                <a:moveTo>
                  <a:pt x="145" y="145"/>
                </a:moveTo>
                <a:cubicBezTo>
                  <a:pt x="140" y="149"/>
                  <a:pt x="128" y="147"/>
                  <a:pt x="114" y="139"/>
                </a:cubicBezTo>
                <a:cubicBezTo>
                  <a:pt x="116" y="132"/>
                  <a:pt x="117" y="126"/>
                  <a:pt x="118" y="118"/>
                </a:cubicBezTo>
                <a:cubicBezTo>
                  <a:pt x="126" y="117"/>
                  <a:pt x="133" y="116"/>
                  <a:pt x="139" y="114"/>
                </a:cubicBezTo>
                <a:cubicBezTo>
                  <a:pt x="147" y="128"/>
                  <a:pt x="149" y="140"/>
                  <a:pt x="145" y="145"/>
                </a:cubicBezTo>
                <a:moveTo>
                  <a:pt x="142" y="106"/>
                </a:moveTo>
                <a:cubicBezTo>
                  <a:pt x="139" y="100"/>
                  <a:pt x="135" y="94"/>
                  <a:pt x="130" y="88"/>
                </a:cubicBezTo>
                <a:cubicBezTo>
                  <a:pt x="135" y="82"/>
                  <a:pt x="139" y="76"/>
                  <a:pt x="142" y="70"/>
                </a:cubicBezTo>
                <a:cubicBezTo>
                  <a:pt x="158" y="75"/>
                  <a:pt x="168" y="81"/>
                  <a:pt x="168" y="88"/>
                </a:cubicBezTo>
                <a:cubicBezTo>
                  <a:pt x="168" y="95"/>
                  <a:pt x="158" y="101"/>
                  <a:pt x="142" y="10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2" name="Freeform 449">
            <a:extLst>
              <a:ext uri="{FF2B5EF4-FFF2-40B4-BE49-F238E27FC236}">
                <a16:creationId xmlns:a16="http://schemas.microsoft.com/office/drawing/2014/main" id="{D75290A0-DC3D-4772-B5EC-986391070A3C}"/>
              </a:ext>
            </a:extLst>
          </p:cNvPr>
          <p:cNvSpPr>
            <a:spLocks noEditPoints="1"/>
          </p:cNvSpPr>
          <p:nvPr/>
        </p:nvSpPr>
        <p:spPr bwMode="auto">
          <a:xfrm>
            <a:off x="-10282664" y="9101144"/>
            <a:ext cx="436563" cy="598488"/>
          </a:xfrm>
          <a:custGeom>
            <a:avLst/>
            <a:gdLst>
              <a:gd name="T0" fmla="*/ 127 w 128"/>
              <a:gd name="T1" fmla="*/ 138 h 176"/>
              <a:gd name="T2" fmla="*/ 116 w 128"/>
              <a:gd name="T3" fmla="*/ 104 h 176"/>
              <a:gd name="T4" fmla="*/ 119 w 128"/>
              <a:gd name="T5" fmla="*/ 98 h 176"/>
              <a:gd name="T6" fmla="*/ 100 w 128"/>
              <a:gd name="T7" fmla="*/ 72 h 176"/>
              <a:gd name="T8" fmla="*/ 112 w 128"/>
              <a:gd name="T9" fmla="*/ 68 h 176"/>
              <a:gd name="T10" fmla="*/ 111 w 128"/>
              <a:gd name="T11" fmla="*/ 65 h 176"/>
              <a:gd name="T12" fmla="*/ 96 w 128"/>
              <a:gd name="T13" fmla="*/ 40 h 176"/>
              <a:gd name="T14" fmla="*/ 99 w 128"/>
              <a:gd name="T15" fmla="*/ 33 h 176"/>
              <a:gd name="T16" fmla="*/ 64 w 128"/>
              <a:gd name="T17" fmla="*/ 0 h 176"/>
              <a:gd name="T18" fmla="*/ 29 w 128"/>
              <a:gd name="T19" fmla="*/ 33 h 176"/>
              <a:gd name="T20" fmla="*/ 32 w 128"/>
              <a:gd name="T21" fmla="*/ 40 h 176"/>
              <a:gd name="T22" fmla="*/ 17 w 128"/>
              <a:gd name="T23" fmla="*/ 65 h 176"/>
              <a:gd name="T24" fmla="*/ 16 w 128"/>
              <a:gd name="T25" fmla="*/ 68 h 176"/>
              <a:gd name="T26" fmla="*/ 28 w 128"/>
              <a:gd name="T27" fmla="*/ 72 h 176"/>
              <a:gd name="T28" fmla="*/ 9 w 128"/>
              <a:gd name="T29" fmla="*/ 98 h 176"/>
              <a:gd name="T30" fmla="*/ 12 w 128"/>
              <a:gd name="T31" fmla="*/ 104 h 176"/>
              <a:gd name="T32" fmla="*/ 1 w 128"/>
              <a:gd name="T33" fmla="*/ 138 h 176"/>
              <a:gd name="T34" fmla="*/ 0 w 128"/>
              <a:gd name="T35" fmla="*/ 140 h 176"/>
              <a:gd name="T36" fmla="*/ 48 w 128"/>
              <a:gd name="T37" fmla="*/ 144 h 176"/>
              <a:gd name="T38" fmla="*/ 52 w 128"/>
              <a:gd name="T39" fmla="*/ 176 h 176"/>
              <a:gd name="T40" fmla="*/ 80 w 128"/>
              <a:gd name="T41" fmla="*/ 172 h 176"/>
              <a:gd name="T42" fmla="*/ 124 w 128"/>
              <a:gd name="T43" fmla="*/ 144 h 176"/>
              <a:gd name="T44" fmla="*/ 127 w 128"/>
              <a:gd name="T45" fmla="*/ 138 h 176"/>
              <a:gd name="T46" fmla="*/ 56 w 128"/>
              <a:gd name="T47" fmla="*/ 168 h 176"/>
              <a:gd name="T48" fmla="*/ 72 w 128"/>
              <a:gd name="T49" fmla="*/ 144 h 176"/>
              <a:gd name="T50" fmla="*/ 11 w 128"/>
              <a:gd name="T51" fmla="*/ 136 h 176"/>
              <a:gd name="T52" fmla="*/ 31 w 128"/>
              <a:gd name="T53" fmla="*/ 102 h 176"/>
              <a:gd name="T54" fmla="*/ 28 w 128"/>
              <a:gd name="T55" fmla="*/ 96 h 176"/>
              <a:gd name="T56" fmla="*/ 39 w 128"/>
              <a:gd name="T57" fmla="*/ 70 h 176"/>
              <a:gd name="T58" fmla="*/ 40 w 128"/>
              <a:gd name="T59" fmla="*/ 68 h 176"/>
              <a:gd name="T60" fmla="*/ 29 w 128"/>
              <a:gd name="T61" fmla="*/ 64 h 176"/>
              <a:gd name="T62" fmla="*/ 51 w 128"/>
              <a:gd name="T63" fmla="*/ 39 h 176"/>
              <a:gd name="T64" fmla="*/ 48 w 128"/>
              <a:gd name="T65" fmla="*/ 32 h 176"/>
              <a:gd name="T66" fmla="*/ 64 w 128"/>
              <a:gd name="T67" fmla="*/ 10 h 176"/>
              <a:gd name="T68" fmla="*/ 80 w 128"/>
              <a:gd name="T69" fmla="*/ 32 h 176"/>
              <a:gd name="T70" fmla="*/ 77 w 128"/>
              <a:gd name="T71" fmla="*/ 39 h 176"/>
              <a:gd name="T72" fmla="*/ 99 w 128"/>
              <a:gd name="T73" fmla="*/ 64 h 176"/>
              <a:gd name="T74" fmla="*/ 88 w 128"/>
              <a:gd name="T75" fmla="*/ 68 h 176"/>
              <a:gd name="T76" fmla="*/ 89 w 128"/>
              <a:gd name="T77" fmla="*/ 70 h 176"/>
              <a:gd name="T78" fmla="*/ 100 w 128"/>
              <a:gd name="T79" fmla="*/ 96 h 176"/>
              <a:gd name="T80" fmla="*/ 97 w 128"/>
              <a:gd name="T81" fmla="*/ 102 h 176"/>
              <a:gd name="T82" fmla="*/ 117 w 128"/>
              <a:gd name="T83" fmla="*/ 13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76">
                <a:moveTo>
                  <a:pt x="127" y="138"/>
                </a:moveTo>
                <a:cubicBezTo>
                  <a:pt x="127" y="138"/>
                  <a:pt x="127" y="138"/>
                  <a:pt x="127" y="138"/>
                </a:cubicBezTo>
                <a:cubicBezTo>
                  <a:pt x="107" y="104"/>
                  <a:pt x="107" y="104"/>
                  <a:pt x="107" y="104"/>
                </a:cubicBezTo>
                <a:cubicBezTo>
                  <a:pt x="116" y="104"/>
                  <a:pt x="116" y="104"/>
                  <a:pt x="116" y="104"/>
                </a:cubicBezTo>
                <a:cubicBezTo>
                  <a:pt x="118" y="104"/>
                  <a:pt x="120" y="102"/>
                  <a:pt x="120" y="100"/>
                </a:cubicBezTo>
                <a:cubicBezTo>
                  <a:pt x="120" y="99"/>
                  <a:pt x="120" y="98"/>
                  <a:pt x="119" y="98"/>
                </a:cubicBezTo>
                <a:cubicBezTo>
                  <a:pt x="119" y="98"/>
                  <a:pt x="119" y="98"/>
                  <a:pt x="119" y="98"/>
                </a:cubicBezTo>
                <a:cubicBezTo>
                  <a:pt x="100" y="72"/>
                  <a:pt x="100" y="72"/>
                  <a:pt x="100" y="72"/>
                </a:cubicBezTo>
                <a:cubicBezTo>
                  <a:pt x="108" y="72"/>
                  <a:pt x="108" y="72"/>
                  <a:pt x="108" y="72"/>
                </a:cubicBezTo>
                <a:cubicBezTo>
                  <a:pt x="110" y="72"/>
                  <a:pt x="112" y="70"/>
                  <a:pt x="112" y="68"/>
                </a:cubicBezTo>
                <a:cubicBezTo>
                  <a:pt x="112" y="67"/>
                  <a:pt x="111" y="66"/>
                  <a:pt x="111" y="65"/>
                </a:cubicBezTo>
                <a:cubicBezTo>
                  <a:pt x="111" y="65"/>
                  <a:pt x="111" y="65"/>
                  <a:pt x="111" y="65"/>
                </a:cubicBezTo>
                <a:cubicBezTo>
                  <a:pt x="89" y="40"/>
                  <a:pt x="89" y="40"/>
                  <a:pt x="89" y="40"/>
                </a:cubicBezTo>
                <a:cubicBezTo>
                  <a:pt x="96" y="40"/>
                  <a:pt x="96" y="40"/>
                  <a:pt x="96" y="40"/>
                </a:cubicBezTo>
                <a:cubicBezTo>
                  <a:pt x="98" y="40"/>
                  <a:pt x="100" y="38"/>
                  <a:pt x="100" y="36"/>
                </a:cubicBezTo>
                <a:cubicBezTo>
                  <a:pt x="100" y="35"/>
                  <a:pt x="100" y="34"/>
                  <a:pt x="99" y="33"/>
                </a:cubicBezTo>
                <a:cubicBezTo>
                  <a:pt x="67" y="1"/>
                  <a:pt x="67" y="1"/>
                  <a:pt x="67" y="1"/>
                </a:cubicBezTo>
                <a:cubicBezTo>
                  <a:pt x="66" y="0"/>
                  <a:pt x="65" y="0"/>
                  <a:pt x="64" y="0"/>
                </a:cubicBezTo>
                <a:cubicBezTo>
                  <a:pt x="63" y="0"/>
                  <a:pt x="62" y="0"/>
                  <a:pt x="61" y="1"/>
                </a:cubicBezTo>
                <a:cubicBezTo>
                  <a:pt x="29" y="33"/>
                  <a:pt x="29" y="33"/>
                  <a:pt x="29" y="33"/>
                </a:cubicBezTo>
                <a:cubicBezTo>
                  <a:pt x="28" y="34"/>
                  <a:pt x="28" y="35"/>
                  <a:pt x="28" y="36"/>
                </a:cubicBezTo>
                <a:cubicBezTo>
                  <a:pt x="28" y="38"/>
                  <a:pt x="30" y="40"/>
                  <a:pt x="32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17" y="65"/>
                  <a:pt x="17" y="65"/>
                  <a:pt x="17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7" y="66"/>
                  <a:pt x="16" y="67"/>
                  <a:pt x="16" y="68"/>
                </a:cubicBezTo>
                <a:cubicBezTo>
                  <a:pt x="16" y="70"/>
                  <a:pt x="18" y="72"/>
                  <a:pt x="20" y="72"/>
                </a:cubicBezTo>
                <a:cubicBezTo>
                  <a:pt x="28" y="72"/>
                  <a:pt x="28" y="72"/>
                  <a:pt x="28" y="72"/>
                </a:cubicBezTo>
                <a:cubicBezTo>
                  <a:pt x="9" y="98"/>
                  <a:pt x="9" y="98"/>
                  <a:pt x="9" y="98"/>
                </a:cubicBezTo>
                <a:cubicBezTo>
                  <a:pt x="9" y="98"/>
                  <a:pt x="9" y="98"/>
                  <a:pt x="9" y="98"/>
                </a:cubicBezTo>
                <a:cubicBezTo>
                  <a:pt x="8" y="98"/>
                  <a:pt x="8" y="99"/>
                  <a:pt x="8" y="100"/>
                </a:cubicBezTo>
                <a:cubicBezTo>
                  <a:pt x="8" y="102"/>
                  <a:pt x="10" y="104"/>
                  <a:pt x="12" y="104"/>
                </a:cubicBezTo>
                <a:cubicBezTo>
                  <a:pt x="21" y="104"/>
                  <a:pt x="21" y="104"/>
                  <a:pt x="21" y="104"/>
                </a:cubicBezTo>
                <a:cubicBezTo>
                  <a:pt x="1" y="138"/>
                  <a:pt x="1" y="138"/>
                  <a:pt x="1" y="138"/>
                </a:cubicBezTo>
                <a:cubicBezTo>
                  <a:pt x="1" y="138"/>
                  <a:pt x="1" y="138"/>
                  <a:pt x="1" y="138"/>
                </a:cubicBezTo>
                <a:cubicBezTo>
                  <a:pt x="0" y="139"/>
                  <a:pt x="0" y="139"/>
                  <a:pt x="0" y="140"/>
                </a:cubicBezTo>
                <a:cubicBezTo>
                  <a:pt x="0" y="142"/>
                  <a:pt x="2" y="144"/>
                  <a:pt x="4" y="144"/>
                </a:cubicBezTo>
                <a:cubicBezTo>
                  <a:pt x="48" y="144"/>
                  <a:pt x="48" y="144"/>
                  <a:pt x="48" y="144"/>
                </a:cubicBezTo>
                <a:cubicBezTo>
                  <a:pt x="48" y="172"/>
                  <a:pt x="48" y="172"/>
                  <a:pt x="48" y="172"/>
                </a:cubicBezTo>
                <a:cubicBezTo>
                  <a:pt x="48" y="174"/>
                  <a:pt x="50" y="176"/>
                  <a:pt x="52" y="176"/>
                </a:cubicBezTo>
                <a:cubicBezTo>
                  <a:pt x="76" y="176"/>
                  <a:pt x="76" y="176"/>
                  <a:pt x="76" y="176"/>
                </a:cubicBezTo>
                <a:cubicBezTo>
                  <a:pt x="78" y="176"/>
                  <a:pt x="80" y="174"/>
                  <a:pt x="80" y="172"/>
                </a:cubicBezTo>
                <a:cubicBezTo>
                  <a:pt x="80" y="144"/>
                  <a:pt x="80" y="144"/>
                  <a:pt x="80" y="144"/>
                </a:cubicBezTo>
                <a:cubicBezTo>
                  <a:pt x="124" y="144"/>
                  <a:pt x="124" y="144"/>
                  <a:pt x="124" y="144"/>
                </a:cubicBezTo>
                <a:cubicBezTo>
                  <a:pt x="126" y="144"/>
                  <a:pt x="128" y="142"/>
                  <a:pt x="128" y="140"/>
                </a:cubicBezTo>
                <a:cubicBezTo>
                  <a:pt x="128" y="139"/>
                  <a:pt x="128" y="139"/>
                  <a:pt x="127" y="138"/>
                </a:cubicBezTo>
                <a:moveTo>
                  <a:pt x="72" y="168"/>
                </a:moveTo>
                <a:cubicBezTo>
                  <a:pt x="56" y="168"/>
                  <a:pt x="56" y="168"/>
                  <a:pt x="56" y="168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72" y="144"/>
                  <a:pt x="72" y="144"/>
                  <a:pt x="72" y="144"/>
                </a:cubicBezTo>
                <a:lnTo>
                  <a:pt x="72" y="168"/>
                </a:lnTo>
                <a:close/>
                <a:moveTo>
                  <a:pt x="11" y="136"/>
                </a:moveTo>
                <a:cubicBezTo>
                  <a:pt x="31" y="102"/>
                  <a:pt x="31" y="102"/>
                  <a:pt x="31" y="102"/>
                </a:cubicBezTo>
                <a:cubicBezTo>
                  <a:pt x="31" y="102"/>
                  <a:pt x="31" y="102"/>
                  <a:pt x="31" y="102"/>
                </a:cubicBezTo>
                <a:cubicBezTo>
                  <a:pt x="32" y="101"/>
                  <a:pt x="32" y="101"/>
                  <a:pt x="32" y="100"/>
                </a:cubicBezTo>
                <a:cubicBezTo>
                  <a:pt x="32" y="98"/>
                  <a:pt x="30" y="96"/>
                  <a:pt x="28" y="96"/>
                </a:cubicBezTo>
                <a:cubicBezTo>
                  <a:pt x="20" y="96"/>
                  <a:pt x="20" y="96"/>
                  <a:pt x="20" y="96"/>
                </a:cubicBezTo>
                <a:cubicBezTo>
                  <a:pt x="39" y="70"/>
                  <a:pt x="39" y="70"/>
                  <a:pt x="39" y="70"/>
                </a:cubicBezTo>
                <a:cubicBezTo>
                  <a:pt x="39" y="70"/>
                  <a:pt x="39" y="70"/>
                  <a:pt x="39" y="70"/>
                </a:cubicBezTo>
                <a:cubicBezTo>
                  <a:pt x="40" y="70"/>
                  <a:pt x="40" y="69"/>
                  <a:pt x="40" y="68"/>
                </a:cubicBezTo>
                <a:cubicBezTo>
                  <a:pt x="40" y="66"/>
                  <a:pt x="38" y="64"/>
                  <a:pt x="36" y="64"/>
                </a:cubicBezTo>
                <a:cubicBezTo>
                  <a:pt x="29" y="64"/>
                  <a:pt x="29" y="64"/>
                  <a:pt x="29" y="64"/>
                </a:cubicBezTo>
                <a:cubicBezTo>
                  <a:pt x="51" y="39"/>
                  <a:pt x="51" y="39"/>
                  <a:pt x="51" y="39"/>
                </a:cubicBezTo>
                <a:cubicBezTo>
                  <a:pt x="51" y="39"/>
                  <a:pt x="51" y="39"/>
                  <a:pt x="51" y="39"/>
                </a:cubicBezTo>
                <a:cubicBezTo>
                  <a:pt x="51" y="38"/>
                  <a:pt x="52" y="37"/>
                  <a:pt x="52" y="36"/>
                </a:cubicBezTo>
                <a:cubicBezTo>
                  <a:pt x="52" y="34"/>
                  <a:pt x="50" y="32"/>
                  <a:pt x="48" y="32"/>
                </a:cubicBezTo>
                <a:cubicBezTo>
                  <a:pt x="42" y="32"/>
                  <a:pt x="42" y="32"/>
                  <a:pt x="42" y="32"/>
                </a:cubicBezTo>
                <a:cubicBezTo>
                  <a:pt x="64" y="10"/>
                  <a:pt x="64" y="10"/>
                  <a:pt x="64" y="10"/>
                </a:cubicBezTo>
                <a:cubicBezTo>
                  <a:pt x="86" y="32"/>
                  <a:pt x="86" y="32"/>
                  <a:pt x="86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78" y="32"/>
                  <a:pt x="76" y="34"/>
                  <a:pt x="76" y="36"/>
                </a:cubicBezTo>
                <a:cubicBezTo>
                  <a:pt x="76" y="37"/>
                  <a:pt x="77" y="38"/>
                  <a:pt x="77" y="39"/>
                </a:cubicBezTo>
                <a:cubicBezTo>
                  <a:pt x="77" y="39"/>
                  <a:pt x="77" y="39"/>
                  <a:pt x="77" y="39"/>
                </a:cubicBezTo>
                <a:cubicBezTo>
                  <a:pt x="99" y="64"/>
                  <a:pt x="99" y="64"/>
                  <a:pt x="99" y="64"/>
                </a:cubicBezTo>
                <a:cubicBezTo>
                  <a:pt x="92" y="64"/>
                  <a:pt x="92" y="64"/>
                  <a:pt x="92" y="64"/>
                </a:cubicBezTo>
                <a:cubicBezTo>
                  <a:pt x="90" y="64"/>
                  <a:pt x="88" y="66"/>
                  <a:pt x="88" y="68"/>
                </a:cubicBezTo>
                <a:cubicBezTo>
                  <a:pt x="88" y="69"/>
                  <a:pt x="88" y="70"/>
                  <a:pt x="89" y="70"/>
                </a:cubicBezTo>
                <a:cubicBezTo>
                  <a:pt x="89" y="70"/>
                  <a:pt x="89" y="70"/>
                  <a:pt x="89" y="70"/>
                </a:cubicBezTo>
                <a:cubicBezTo>
                  <a:pt x="108" y="96"/>
                  <a:pt x="108" y="96"/>
                  <a:pt x="108" y="96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98" y="96"/>
                  <a:pt x="96" y="98"/>
                  <a:pt x="96" y="100"/>
                </a:cubicBezTo>
                <a:cubicBezTo>
                  <a:pt x="96" y="101"/>
                  <a:pt x="96" y="101"/>
                  <a:pt x="97" y="102"/>
                </a:cubicBezTo>
                <a:cubicBezTo>
                  <a:pt x="97" y="102"/>
                  <a:pt x="97" y="102"/>
                  <a:pt x="97" y="102"/>
                </a:cubicBezTo>
                <a:cubicBezTo>
                  <a:pt x="117" y="136"/>
                  <a:pt x="117" y="136"/>
                  <a:pt x="117" y="136"/>
                </a:cubicBezTo>
                <a:lnTo>
                  <a:pt x="11" y="1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3" name="Freeform 450">
            <a:extLst>
              <a:ext uri="{FF2B5EF4-FFF2-40B4-BE49-F238E27FC236}">
                <a16:creationId xmlns:a16="http://schemas.microsoft.com/office/drawing/2014/main" id="{2548A216-EF4B-426F-B2A7-88572C21BF68}"/>
              </a:ext>
            </a:extLst>
          </p:cNvPr>
          <p:cNvSpPr>
            <a:spLocks noEditPoints="1"/>
          </p:cNvSpPr>
          <p:nvPr/>
        </p:nvSpPr>
        <p:spPr bwMode="auto">
          <a:xfrm>
            <a:off x="-9055527" y="9101144"/>
            <a:ext cx="273050" cy="598488"/>
          </a:xfrm>
          <a:custGeom>
            <a:avLst/>
            <a:gdLst>
              <a:gd name="T0" fmla="*/ 28 w 80"/>
              <a:gd name="T1" fmla="*/ 40 h 176"/>
              <a:gd name="T2" fmla="*/ 24 w 80"/>
              <a:gd name="T3" fmla="*/ 44 h 176"/>
              <a:gd name="T4" fmla="*/ 24 w 80"/>
              <a:gd name="T5" fmla="*/ 100 h 176"/>
              <a:gd name="T6" fmla="*/ 28 w 80"/>
              <a:gd name="T7" fmla="*/ 104 h 176"/>
              <a:gd name="T8" fmla="*/ 32 w 80"/>
              <a:gd name="T9" fmla="*/ 100 h 176"/>
              <a:gd name="T10" fmla="*/ 32 w 80"/>
              <a:gd name="T11" fmla="*/ 44 h 176"/>
              <a:gd name="T12" fmla="*/ 28 w 80"/>
              <a:gd name="T13" fmla="*/ 40 h 176"/>
              <a:gd name="T14" fmla="*/ 40 w 80"/>
              <a:gd name="T15" fmla="*/ 0 h 176"/>
              <a:gd name="T16" fmla="*/ 0 w 80"/>
              <a:gd name="T17" fmla="*/ 40 h 176"/>
              <a:gd name="T18" fmla="*/ 0 w 80"/>
              <a:gd name="T19" fmla="*/ 120 h 176"/>
              <a:gd name="T20" fmla="*/ 8 w 80"/>
              <a:gd name="T21" fmla="*/ 128 h 176"/>
              <a:gd name="T22" fmla="*/ 36 w 80"/>
              <a:gd name="T23" fmla="*/ 128 h 176"/>
              <a:gd name="T24" fmla="*/ 36 w 80"/>
              <a:gd name="T25" fmla="*/ 172 h 176"/>
              <a:gd name="T26" fmla="*/ 40 w 80"/>
              <a:gd name="T27" fmla="*/ 176 h 176"/>
              <a:gd name="T28" fmla="*/ 44 w 80"/>
              <a:gd name="T29" fmla="*/ 172 h 176"/>
              <a:gd name="T30" fmla="*/ 44 w 80"/>
              <a:gd name="T31" fmla="*/ 128 h 176"/>
              <a:gd name="T32" fmla="*/ 72 w 80"/>
              <a:gd name="T33" fmla="*/ 128 h 176"/>
              <a:gd name="T34" fmla="*/ 80 w 80"/>
              <a:gd name="T35" fmla="*/ 120 h 176"/>
              <a:gd name="T36" fmla="*/ 80 w 80"/>
              <a:gd name="T37" fmla="*/ 40 h 176"/>
              <a:gd name="T38" fmla="*/ 40 w 80"/>
              <a:gd name="T39" fmla="*/ 0 h 176"/>
              <a:gd name="T40" fmla="*/ 72 w 80"/>
              <a:gd name="T41" fmla="*/ 120 h 176"/>
              <a:gd name="T42" fmla="*/ 8 w 80"/>
              <a:gd name="T43" fmla="*/ 120 h 176"/>
              <a:gd name="T44" fmla="*/ 8 w 80"/>
              <a:gd name="T45" fmla="*/ 40 h 176"/>
              <a:gd name="T46" fmla="*/ 40 w 80"/>
              <a:gd name="T47" fmla="*/ 8 h 176"/>
              <a:gd name="T48" fmla="*/ 72 w 80"/>
              <a:gd name="T49" fmla="*/ 40 h 176"/>
              <a:gd name="T50" fmla="*/ 72 w 80"/>
              <a:gd name="T51" fmla="*/ 120 h 176"/>
              <a:gd name="T52" fmla="*/ 52 w 80"/>
              <a:gd name="T53" fmla="*/ 40 h 176"/>
              <a:gd name="T54" fmla="*/ 48 w 80"/>
              <a:gd name="T55" fmla="*/ 44 h 176"/>
              <a:gd name="T56" fmla="*/ 48 w 80"/>
              <a:gd name="T57" fmla="*/ 100 h 176"/>
              <a:gd name="T58" fmla="*/ 52 w 80"/>
              <a:gd name="T59" fmla="*/ 104 h 176"/>
              <a:gd name="T60" fmla="*/ 56 w 80"/>
              <a:gd name="T61" fmla="*/ 100 h 176"/>
              <a:gd name="T62" fmla="*/ 56 w 80"/>
              <a:gd name="T63" fmla="*/ 44 h 176"/>
              <a:gd name="T64" fmla="*/ 52 w 80"/>
              <a:gd name="T65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0" h="176">
                <a:moveTo>
                  <a:pt x="28" y="40"/>
                </a:moveTo>
                <a:cubicBezTo>
                  <a:pt x="26" y="40"/>
                  <a:pt x="24" y="42"/>
                  <a:pt x="24" y="44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24" y="102"/>
                  <a:pt x="26" y="104"/>
                  <a:pt x="28" y="104"/>
                </a:cubicBezTo>
                <a:cubicBezTo>
                  <a:pt x="30" y="104"/>
                  <a:pt x="32" y="102"/>
                  <a:pt x="32" y="100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42"/>
                  <a:pt x="30" y="40"/>
                  <a:pt x="28" y="40"/>
                </a:cubicBezTo>
                <a:moveTo>
                  <a:pt x="40" y="0"/>
                </a:moveTo>
                <a:cubicBezTo>
                  <a:pt x="18" y="0"/>
                  <a:pt x="0" y="18"/>
                  <a:pt x="0" y="4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4"/>
                  <a:pt x="4" y="128"/>
                  <a:pt x="8" y="128"/>
                </a:cubicBezTo>
                <a:cubicBezTo>
                  <a:pt x="36" y="128"/>
                  <a:pt x="36" y="128"/>
                  <a:pt x="36" y="128"/>
                </a:cubicBezTo>
                <a:cubicBezTo>
                  <a:pt x="36" y="172"/>
                  <a:pt x="36" y="172"/>
                  <a:pt x="36" y="172"/>
                </a:cubicBezTo>
                <a:cubicBezTo>
                  <a:pt x="36" y="174"/>
                  <a:pt x="38" y="176"/>
                  <a:pt x="40" y="176"/>
                </a:cubicBezTo>
                <a:cubicBezTo>
                  <a:pt x="42" y="176"/>
                  <a:pt x="44" y="174"/>
                  <a:pt x="44" y="172"/>
                </a:cubicBezTo>
                <a:cubicBezTo>
                  <a:pt x="44" y="128"/>
                  <a:pt x="44" y="128"/>
                  <a:pt x="44" y="12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76" y="128"/>
                  <a:pt x="80" y="124"/>
                  <a:pt x="80" y="120"/>
                </a:cubicBezTo>
                <a:cubicBezTo>
                  <a:pt x="80" y="40"/>
                  <a:pt x="80" y="40"/>
                  <a:pt x="80" y="40"/>
                </a:cubicBezTo>
                <a:cubicBezTo>
                  <a:pt x="80" y="18"/>
                  <a:pt x="62" y="0"/>
                  <a:pt x="40" y="0"/>
                </a:cubicBezTo>
                <a:moveTo>
                  <a:pt x="72" y="120"/>
                </a:moveTo>
                <a:cubicBezTo>
                  <a:pt x="8" y="120"/>
                  <a:pt x="8" y="120"/>
                  <a:pt x="8" y="120"/>
                </a:cubicBezTo>
                <a:cubicBezTo>
                  <a:pt x="8" y="40"/>
                  <a:pt x="8" y="40"/>
                  <a:pt x="8" y="40"/>
                </a:cubicBezTo>
                <a:cubicBezTo>
                  <a:pt x="8" y="22"/>
                  <a:pt x="22" y="8"/>
                  <a:pt x="40" y="8"/>
                </a:cubicBezTo>
                <a:cubicBezTo>
                  <a:pt x="58" y="8"/>
                  <a:pt x="72" y="22"/>
                  <a:pt x="72" y="40"/>
                </a:cubicBezTo>
                <a:lnTo>
                  <a:pt x="72" y="120"/>
                </a:lnTo>
                <a:close/>
                <a:moveTo>
                  <a:pt x="52" y="40"/>
                </a:moveTo>
                <a:cubicBezTo>
                  <a:pt x="50" y="40"/>
                  <a:pt x="48" y="42"/>
                  <a:pt x="48" y="44"/>
                </a:cubicBezTo>
                <a:cubicBezTo>
                  <a:pt x="48" y="100"/>
                  <a:pt x="48" y="100"/>
                  <a:pt x="48" y="100"/>
                </a:cubicBezTo>
                <a:cubicBezTo>
                  <a:pt x="48" y="102"/>
                  <a:pt x="50" y="104"/>
                  <a:pt x="52" y="104"/>
                </a:cubicBezTo>
                <a:cubicBezTo>
                  <a:pt x="54" y="104"/>
                  <a:pt x="56" y="102"/>
                  <a:pt x="56" y="100"/>
                </a:cubicBezTo>
                <a:cubicBezTo>
                  <a:pt x="56" y="44"/>
                  <a:pt x="56" y="44"/>
                  <a:pt x="56" y="44"/>
                </a:cubicBezTo>
                <a:cubicBezTo>
                  <a:pt x="56" y="42"/>
                  <a:pt x="54" y="40"/>
                  <a:pt x="52" y="4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4" name="Freeform 451">
            <a:extLst>
              <a:ext uri="{FF2B5EF4-FFF2-40B4-BE49-F238E27FC236}">
                <a16:creationId xmlns:a16="http://schemas.microsoft.com/office/drawing/2014/main" id="{9D04585C-75B8-486E-BD21-7AB5F632D5DF}"/>
              </a:ext>
            </a:extLst>
          </p:cNvPr>
          <p:cNvSpPr>
            <a:spLocks noEditPoints="1"/>
          </p:cNvSpPr>
          <p:nvPr/>
        </p:nvSpPr>
        <p:spPr bwMode="auto">
          <a:xfrm>
            <a:off x="-8072864" y="9101144"/>
            <a:ext cx="600075" cy="598488"/>
          </a:xfrm>
          <a:custGeom>
            <a:avLst/>
            <a:gdLst>
              <a:gd name="T0" fmla="*/ 100 w 176"/>
              <a:gd name="T1" fmla="*/ 44 h 176"/>
              <a:gd name="T2" fmla="*/ 96 w 176"/>
              <a:gd name="T3" fmla="*/ 16 h 176"/>
              <a:gd name="T4" fmla="*/ 92 w 176"/>
              <a:gd name="T5" fmla="*/ 44 h 176"/>
              <a:gd name="T6" fmla="*/ 120 w 176"/>
              <a:gd name="T7" fmla="*/ 56 h 176"/>
              <a:gd name="T8" fmla="*/ 124 w 176"/>
              <a:gd name="T9" fmla="*/ 12 h 176"/>
              <a:gd name="T10" fmla="*/ 116 w 176"/>
              <a:gd name="T11" fmla="*/ 12 h 176"/>
              <a:gd name="T12" fmla="*/ 120 w 176"/>
              <a:gd name="T13" fmla="*/ 56 h 176"/>
              <a:gd name="T14" fmla="*/ 76 w 176"/>
              <a:gd name="T15" fmla="*/ 44 h 176"/>
              <a:gd name="T16" fmla="*/ 72 w 176"/>
              <a:gd name="T17" fmla="*/ 0 h 176"/>
              <a:gd name="T18" fmla="*/ 68 w 176"/>
              <a:gd name="T19" fmla="*/ 44 h 176"/>
              <a:gd name="T20" fmla="*/ 152 w 176"/>
              <a:gd name="T21" fmla="*/ 84 h 176"/>
              <a:gd name="T22" fmla="*/ 144 w 176"/>
              <a:gd name="T23" fmla="*/ 72 h 176"/>
              <a:gd name="T24" fmla="*/ 8 w 176"/>
              <a:gd name="T25" fmla="*/ 64 h 176"/>
              <a:gd name="T26" fmla="*/ 0 w 176"/>
              <a:gd name="T27" fmla="*/ 120 h 176"/>
              <a:gd name="T28" fmla="*/ 4 w 176"/>
              <a:gd name="T29" fmla="*/ 168 h 176"/>
              <a:gd name="T30" fmla="*/ 4 w 176"/>
              <a:gd name="T31" fmla="*/ 176 h 176"/>
              <a:gd name="T32" fmla="*/ 88 w 176"/>
              <a:gd name="T33" fmla="*/ 176 h 176"/>
              <a:gd name="T34" fmla="*/ 144 w 176"/>
              <a:gd name="T35" fmla="*/ 172 h 176"/>
              <a:gd name="T36" fmla="*/ 117 w 176"/>
              <a:gd name="T37" fmla="*/ 168 h 176"/>
              <a:gd name="T38" fmla="*/ 152 w 176"/>
              <a:gd name="T39" fmla="*/ 132 h 176"/>
              <a:gd name="T40" fmla="*/ 152 w 176"/>
              <a:gd name="T41" fmla="*/ 84 h 176"/>
              <a:gd name="T42" fmla="*/ 56 w 176"/>
              <a:gd name="T43" fmla="*/ 168 h 176"/>
              <a:gd name="T44" fmla="*/ 124 w 176"/>
              <a:gd name="T45" fmla="*/ 152 h 176"/>
              <a:gd name="T46" fmla="*/ 136 w 176"/>
              <a:gd name="T47" fmla="*/ 120 h 176"/>
              <a:gd name="T48" fmla="*/ 14 w 176"/>
              <a:gd name="T49" fmla="*/ 144 h 176"/>
              <a:gd name="T50" fmla="*/ 8 w 176"/>
              <a:gd name="T51" fmla="*/ 72 h 176"/>
              <a:gd name="T52" fmla="*/ 136 w 176"/>
              <a:gd name="T53" fmla="*/ 120 h 176"/>
              <a:gd name="T54" fmla="*/ 144 w 176"/>
              <a:gd name="T55" fmla="*/ 124 h 176"/>
              <a:gd name="T56" fmla="*/ 144 w 176"/>
              <a:gd name="T57" fmla="*/ 92 h 176"/>
              <a:gd name="T58" fmla="*/ 168 w 176"/>
              <a:gd name="T59" fmla="*/ 108 h 176"/>
              <a:gd name="T60" fmla="*/ 48 w 176"/>
              <a:gd name="T61" fmla="*/ 56 h 176"/>
              <a:gd name="T62" fmla="*/ 52 w 176"/>
              <a:gd name="T63" fmla="*/ 12 h 176"/>
              <a:gd name="T64" fmla="*/ 44 w 176"/>
              <a:gd name="T65" fmla="*/ 12 h 176"/>
              <a:gd name="T66" fmla="*/ 48 w 176"/>
              <a:gd name="T67" fmla="*/ 56 h 176"/>
              <a:gd name="T68" fmla="*/ 28 w 176"/>
              <a:gd name="T69" fmla="*/ 44 h 176"/>
              <a:gd name="T70" fmla="*/ 24 w 176"/>
              <a:gd name="T71" fmla="*/ 16 h 176"/>
              <a:gd name="T72" fmla="*/ 20 w 176"/>
              <a:gd name="T73" fmla="*/ 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76" h="176">
                <a:moveTo>
                  <a:pt x="96" y="48"/>
                </a:moveTo>
                <a:cubicBezTo>
                  <a:pt x="98" y="48"/>
                  <a:pt x="100" y="46"/>
                  <a:pt x="100" y="44"/>
                </a:cubicBezTo>
                <a:cubicBezTo>
                  <a:pt x="100" y="20"/>
                  <a:pt x="100" y="20"/>
                  <a:pt x="100" y="20"/>
                </a:cubicBezTo>
                <a:cubicBezTo>
                  <a:pt x="100" y="18"/>
                  <a:pt x="98" y="16"/>
                  <a:pt x="96" y="16"/>
                </a:cubicBezTo>
                <a:cubicBezTo>
                  <a:pt x="94" y="16"/>
                  <a:pt x="92" y="18"/>
                  <a:pt x="92" y="20"/>
                </a:cubicBezTo>
                <a:cubicBezTo>
                  <a:pt x="92" y="44"/>
                  <a:pt x="92" y="44"/>
                  <a:pt x="92" y="44"/>
                </a:cubicBezTo>
                <a:cubicBezTo>
                  <a:pt x="92" y="46"/>
                  <a:pt x="94" y="48"/>
                  <a:pt x="96" y="48"/>
                </a:cubicBezTo>
                <a:moveTo>
                  <a:pt x="120" y="56"/>
                </a:moveTo>
                <a:cubicBezTo>
                  <a:pt x="122" y="56"/>
                  <a:pt x="124" y="54"/>
                  <a:pt x="124" y="52"/>
                </a:cubicBezTo>
                <a:cubicBezTo>
                  <a:pt x="124" y="12"/>
                  <a:pt x="124" y="12"/>
                  <a:pt x="124" y="12"/>
                </a:cubicBezTo>
                <a:cubicBezTo>
                  <a:pt x="124" y="10"/>
                  <a:pt x="122" y="8"/>
                  <a:pt x="120" y="8"/>
                </a:cubicBezTo>
                <a:cubicBezTo>
                  <a:pt x="118" y="8"/>
                  <a:pt x="116" y="10"/>
                  <a:pt x="116" y="12"/>
                </a:cubicBezTo>
                <a:cubicBezTo>
                  <a:pt x="116" y="52"/>
                  <a:pt x="116" y="52"/>
                  <a:pt x="116" y="52"/>
                </a:cubicBezTo>
                <a:cubicBezTo>
                  <a:pt x="116" y="54"/>
                  <a:pt x="118" y="56"/>
                  <a:pt x="120" y="56"/>
                </a:cubicBezTo>
                <a:moveTo>
                  <a:pt x="72" y="48"/>
                </a:moveTo>
                <a:cubicBezTo>
                  <a:pt x="74" y="48"/>
                  <a:pt x="76" y="46"/>
                  <a:pt x="76" y="44"/>
                </a:cubicBezTo>
                <a:cubicBezTo>
                  <a:pt x="76" y="4"/>
                  <a:pt x="76" y="4"/>
                  <a:pt x="76" y="4"/>
                </a:cubicBezTo>
                <a:cubicBezTo>
                  <a:pt x="76" y="2"/>
                  <a:pt x="74" y="0"/>
                  <a:pt x="72" y="0"/>
                </a:cubicBezTo>
                <a:cubicBezTo>
                  <a:pt x="70" y="0"/>
                  <a:pt x="68" y="2"/>
                  <a:pt x="68" y="4"/>
                </a:cubicBezTo>
                <a:cubicBezTo>
                  <a:pt x="68" y="44"/>
                  <a:pt x="68" y="44"/>
                  <a:pt x="68" y="44"/>
                </a:cubicBezTo>
                <a:cubicBezTo>
                  <a:pt x="68" y="46"/>
                  <a:pt x="70" y="48"/>
                  <a:pt x="72" y="48"/>
                </a:cubicBezTo>
                <a:moveTo>
                  <a:pt x="152" y="84"/>
                </a:moveTo>
                <a:cubicBezTo>
                  <a:pt x="144" y="84"/>
                  <a:pt x="144" y="84"/>
                  <a:pt x="144" y="84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44" y="68"/>
                  <a:pt x="140" y="64"/>
                  <a:pt x="136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4" y="64"/>
                  <a:pt x="0" y="68"/>
                  <a:pt x="0" y="72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40"/>
                  <a:pt x="11" y="158"/>
                  <a:pt x="27" y="168"/>
                </a:cubicBezTo>
                <a:cubicBezTo>
                  <a:pt x="4" y="168"/>
                  <a:pt x="4" y="168"/>
                  <a:pt x="4" y="168"/>
                </a:cubicBezTo>
                <a:cubicBezTo>
                  <a:pt x="2" y="168"/>
                  <a:pt x="0" y="170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56" y="176"/>
                  <a:pt x="56" y="176"/>
                  <a:pt x="56" y="176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140" y="176"/>
                  <a:pt x="140" y="176"/>
                  <a:pt x="140" y="176"/>
                </a:cubicBezTo>
                <a:cubicBezTo>
                  <a:pt x="142" y="176"/>
                  <a:pt x="144" y="174"/>
                  <a:pt x="144" y="172"/>
                </a:cubicBezTo>
                <a:cubicBezTo>
                  <a:pt x="144" y="170"/>
                  <a:pt x="142" y="168"/>
                  <a:pt x="140" y="168"/>
                </a:cubicBezTo>
                <a:cubicBezTo>
                  <a:pt x="117" y="168"/>
                  <a:pt x="117" y="168"/>
                  <a:pt x="117" y="168"/>
                </a:cubicBezTo>
                <a:cubicBezTo>
                  <a:pt x="130" y="160"/>
                  <a:pt x="139" y="147"/>
                  <a:pt x="143" y="132"/>
                </a:cubicBezTo>
                <a:cubicBezTo>
                  <a:pt x="152" y="132"/>
                  <a:pt x="152" y="132"/>
                  <a:pt x="152" y="132"/>
                </a:cubicBezTo>
                <a:cubicBezTo>
                  <a:pt x="165" y="132"/>
                  <a:pt x="176" y="121"/>
                  <a:pt x="176" y="108"/>
                </a:cubicBezTo>
                <a:cubicBezTo>
                  <a:pt x="176" y="95"/>
                  <a:pt x="165" y="84"/>
                  <a:pt x="152" y="84"/>
                </a:cubicBezTo>
                <a:moveTo>
                  <a:pt x="88" y="168"/>
                </a:moveTo>
                <a:cubicBezTo>
                  <a:pt x="56" y="168"/>
                  <a:pt x="56" y="168"/>
                  <a:pt x="56" y="168"/>
                </a:cubicBezTo>
                <a:cubicBezTo>
                  <a:pt x="42" y="168"/>
                  <a:pt x="29" y="162"/>
                  <a:pt x="20" y="152"/>
                </a:cubicBezTo>
                <a:cubicBezTo>
                  <a:pt x="124" y="152"/>
                  <a:pt x="124" y="152"/>
                  <a:pt x="124" y="152"/>
                </a:cubicBezTo>
                <a:cubicBezTo>
                  <a:pt x="115" y="162"/>
                  <a:pt x="102" y="168"/>
                  <a:pt x="88" y="168"/>
                </a:cubicBezTo>
                <a:moveTo>
                  <a:pt x="136" y="120"/>
                </a:moveTo>
                <a:cubicBezTo>
                  <a:pt x="136" y="129"/>
                  <a:pt x="134" y="137"/>
                  <a:pt x="130" y="144"/>
                </a:cubicBezTo>
                <a:cubicBezTo>
                  <a:pt x="14" y="144"/>
                  <a:pt x="14" y="144"/>
                  <a:pt x="14" y="144"/>
                </a:cubicBezTo>
                <a:cubicBezTo>
                  <a:pt x="10" y="137"/>
                  <a:pt x="8" y="129"/>
                  <a:pt x="8" y="120"/>
                </a:cubicBezTo>
                <a:cubicBezTo>
                  <a:pt x="8" y="72"/>
                  <a:pt x="8" y="72"/>
                  <a:pt x="8" y="72"/>
                </a:cubicBezTo>
                <a:cubicBezTo>
                  <a:pt x="136" y="72"/>
                  <a:pt x="136" y="72"/>
                  <a:pt x="136" y="72"/>
                </a:cubicBezTo>
                <a:lnTo>
                  <a:pt x="136" y="120"/>
                </a:lnTo>
                <a:close/>
                <a:moveTo>
                  <a:pt x="152" y="124"/>
                </a:moveTo>
                <a:cubicBezTo>
                  <a:pt x="144" y="124"/>
                  <a:pt x="144" y="124"/>
                  <a:pt x="144" y="124"/>
                </a:cubicBezTo>
                <a:cubicBezTo>
                  <a:pt x="144" y="123"/>
                  <a:pt x="144" y="121"/>
                  <a:pt x="144" y="120"/>
                </a:cubicBezTo>
                <a:cubicBezTo>
                  <a:pt x="144" y="92"/>
                  <a:pt x="144" y="92"/>
                  <a:pt x="144" y="92"/>
                </a:cubicBezTo>
                <a:cubicBezTo>
                  <a:pt x="152" y="92"/>
                  <a:pt x="152" y="92"/>
                  <a:pt x="152" y="92"/>
                </a:cubicBezTo>
                <a:cubicBezTo>
                  <a:pt x="161" y="92"/>
                  <a:pt x="168" y="99"/>
                  <a:pt x="168" y="108"/>
                </a:cubicBezTo>
                <a:cubicBezTo>
                  <a:pt x="168" y="117"/>
                  <a:pt x="161" y="124"/>
                  <a:pt x="152" y="124"/>
                </a:cubicBezTo>
                <a:moveTo>
                  <a:pt x="48" y="56"/>
                </a:moveTo>
                <a:cubicBezTo>
                  <a:pt x="50" y="56"/>
                  <a:pt x="52" y="54"/>
                  <a:pt x="52" y="52"/>
                </a:cubicBezTo>
                <a:cubicBezTo>
                  <a:pt x="52" y="12"/>
                  <a:pt x="52" y="12"/>
                  <a:pt x="52" y="12"/>
                </a:cubicBezTo>
                <a:cubicBezTo>
                  <a:pt x="52" y="10"/>
                  <a:pt x="50" y="8"/>
                  <a:pt x="48" y="8"/>
                </a:cubicBezTo>
                <a:cubicBezTo>
                  <a:pt x="46" y="8"/>
                  <a:pt x="44" y="10"/>
                  <a:pt x="44" y="12"/>
                </a:cubicBezTo>
                <a:cubicBezTo>
                  <a:pt x="44" y="52"/>
                  <a:pt x="44" y="52"/>
                  <a:pt x="44" y="52"/>
                </a:cubicBezTo>
                <a:cubicBezTo>
                  <a:pt x="44" y="54"/>
                  <a:pt x="46" y="56"/>
                  <a:pt x="48" y="56"/>
                </a:cubicBezTo>
                <a:moveTo>
                  <a:pt x="24" y="48"/>
                </a:moveTo>
                <a:cubicBezTo>
                  <a:pt x="26" y="48"/>
                  <a:pt x="28" y="46"/>
                  <a:pt x="28" y="44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18"/>
                  <a:pt x="26" y="16"/>
                  <a:pt x="24" y="16"/>
                </a:cubicBezTo>
                <a:cubicBezTo>
                  <a:pt x="22" y="16"/>
                  <a:pt x="20" y="18"/>
                  <a:pt x="20" y="20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6"/>
                  <a:pt x="22" y="48"/>
                  <a:pt x="24" y="4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5" name="Freeform 452">
            <a:extLst>
              <a:ext uri="{FF2B5EF4-FFF2-40B4-BE49-F238E27FC236}">
                <a16:creationId xmlns:a16="http://schemas.microsoft.com/office/drawing/2014/main" id="{EB3810CF-B5C3-4053-91FF-5A8EA894208B}"/>
              </a:ext>
            </a:extLst>
          </p:cNvPr>
          <p:cNvSpPr>
            <a:spLocks noEditPoints="1"/>
          </p:cNvSpPr>
          <p:nvPr/>
        </p:nvSpPr>
        <p:spPr bwMode="auto">
          <a:xfrm>
            <a:off x="-6944152" y="9131306"/>
            <a:ext cx="627063" cy="544513"/>
          </a:xfrm>
          <a:custGeom>
            <a:avLst/>
            <a:gdLst>
              <a:gd name="T0" fmla="*/ 59 w 184"/>
              <a:gd name="T1" fmla="*/ 103 h 160"/>
              <a:gd name="T2" fmla="*/ 81 w 184"/>
              <a:gd name="T3" fmla="*/ 103 h 160"/>
              <a:gd name="T4" fmla="*/ 124 w 184"/>
              <a:gd name="T5" fmla="*/ 60 h 160"/>
              <a:gd name="T6" fmla="*/ 124 w 184"/>
              <a:gd name="T7" fmla="*/ 55 h 160"/>
              <a:gd name="T8" fmla="*/ 118 w 184"/>
              <a:gd name="T9" fmla="*/ 55 h 160"/>
              <a:gd name="T10" fmla="*/ 76 w 184"/>
              <a:gd name="T11" fmla="*/ 97 h 160"/>
              <a:gd name="T12" fmla="*/ 64 w 184"/>
              <a:gd name="T13" fmla="*/ 97 h 160"/>
              <a:gd name="T14" fmla="*/ 64 w 184"/>
              <a:gd name="T15" fmla="*/ 86 h 160"/>
              <a:gd name="T16" fmla="*/ 76 w 184"/>
              <a:gd name="T17" fmla="*/ 75 h 160"/>
              <a:gd name="T18" fmla="*/ 132 w 184"/>
              <a:gd name="T19" fmla="*/ 18 h 160"/>
              <a:gd name="T20" fmla="*/ 127 w 184"/>
              <a:gd name="T21" fmla="*/ 12 h 160"/>
              <a:gd name="T22" fmla="*/ 59 w 184"/>
              <a:gd name="T23" fmla="*/ 80 h 160"/>
              <a:gd name="T24" fmla="*/ 59 w 184"/>
              <a:gd name="T25" fmla="*/ 103 h 160"/>
              <a:gd name="T26" fmla="*/ 25 w 184"/>
              <a:gd name="T27" fmla="*/ 135 h 160"/>
              <a:gd name="T28" fmla="*/ 25 w 184"/>
              <a:gd name="T29" fmla="*/ 80 h 160"/>
              <a:gd name="T30" fmla="*/ 25 w 184"/>
              <a:gd name="T31" fmla="*/ 80 h 160"/>
              <a:gd name="T32" fmla="*/ 25 w 184"/>
              <a:gd name="T33" fmla="*/ 80 h 160"/>
              <a:gd name="T34" fmla="*/ 84 w 184"/>
              <a:gd name="T35" fmla="*/ 21 h 160"/>
              <a:gd name="T36" fmla="*/ 84 w 184"/>
              <a:gd name="T37" fmla="*/ 15 h 160"/>
              <a:gd name="T38" fmla="*/ 78 w 184"/>
              <a:gd name="T39" fmla="*/ 15 h 160"/>
              <a:gd name="T40" fmla="*/ 19 w 184"/>
              <a:gd name="T41" fmla="*/ 75 h 160"/>
              <a:gd name="T42" fmla="*/ 19 w 184"/>
              <a:gd name="T43" fmla="*/ 141 h 160"/>
              <a:gd name="T44" fmla="*/ 87 w 184"/>
              <a:gd name="T45" fmla="*/ 141 h 160"/>
              <a:gd name="T46" fmla="*/ 81 w 184"/>
              <a:gd name="T47" fmla="*/ 135 h 160"/>
              <a:gd name="T48" fmla="*/ 25 w 184"/>
              <a:gd name="T49" fmla="*/ 135 h 160"/>
              <a:gd name="T50" fmla="*/ 87 w 184"/>
              <a:gd name="T51" fmla="*/ 75 h 160"/>
              <a:gd name="T52" fmla="*/ 87 w 184"/>
              <a:gd name="T53" fmla="*/ 75 h 160"/>
              <a:gd name="T54" fmla="*/ 87 w 184"/>
              <a:gd name="T55" fmla="*/ 75 h 160"/>
              <a:gd name="T56" fmla="*/ 172 w 184"/>
              <a:gd name="T57" fmla="*/ 12 h 160"/>
              <a:gd name="T58" fmla="*/ 127 w 184"/>
              <a:gd name="T59" fmla="*/ 12 h 160"/>
              <a:gd name="T60" fmla="*/ 132 w 184"/>
              <a:gd name="T61" fmla="*/ 18 h 160"/>
              <a:gd name="T62" fmla="*/ 166 w 184"/>
              <a:gd name="T63" fmla="*/ 18 h 160"/>
              <a:gd name="T64" fmla="*/ 166 w 184"/>
              <a:gd name="T65" fmla="*/ 52 h 160"/>
              <a:gd name="T66" fmla="*/ 81 w 184"/>
              <a:gd name="T67" fmla="*/ 135 h 160"/>
              <a:gd name="T68" fmla="*/ 87 w 184"/>
              <a:gd name="T69" fmla="*/ 141 h 160"/>
              <a:gd name="T70" fmla="*/ 172 w 184"/>
              <a:gd name="T71" fmla="*/ 58 h 160"/>
              <a:gd name="T72" fmla="*/ 172 w 184"/>
              <a:gd name="T73" fmla="*/ 1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84" h="160">
                <a:moveTo>
                  <a:pt x="59" y="103"/>
                </a:moveTo>
                <a:cubicBezTo>
                  <a:pt x="65" y="109"/>
                  <a:pt x="75" y="109"/>
                  <a:pt x="81" y="103"/>
                </a:cubicBezTo>
                <a:cubicBezTo>
                  <a:pt x="124" y="60"/>
                  <a:pt x="124" y="60"/>
                  <a:pt x="124" y="60"/>
                </a:cubicBezTo>
                <a:cubicBezTo>
                  <a:pt x="125" y="59"/>
                  <a:pt x="125" y="56"/>
                  <a:pt x="124" y="55"/>
                </a:cubicBezTo>
                <a:cubicBezTo>
                  <a:pt x="122" y="53"/>
                  <a:pt x="120" y="53"/>
                  <a:pt x="118" y="55"/>
                </a:cubicBezTo>
                <a:cubicBezTo>
                  <a:pt x="76" y="97"/>
                  <a:pt x="76" y="97"/>
                  <a:pt x="76" y="97"/>
                </a:cubicBezTo>
                <a:cubicBezTo>
                  <a:pt x="72" y="100"/>
                  <a:pt x="67" y="100"/>
                  <a:pt x="64" y="97"/>
                </a:cubicBezTo>
                <a:cubicBezTo>
                  <a:pt x="61" y="94"/>
                  <a:pt x="61" y="89"/>
                  <a:pt x="64" y="86"/>
                </a:cubicBezTo>
                <a:cubicBezTo>
                  <a:pt x="76" y="75"/>
                  <a:pt x="76" y="75"/>
                  <a:pt x="76" y="75"/>
                </a:cubicBezTo>
                <a:cubicBezTo>
                  <a:pt x="132" y="18"/>
                  <a:pt x="132" y="18"/>
                  <a:pt x="132" y="18"/>
                </a:cubicBezTo>
                <a:cubicBezTo>
                  <a:pt x="127" y="12"/>
                  <a:pt x="127" y="12"/>
                  <a:pt x="127" y="12"/>
                </a:cubicBezTo>
                <a:cubicBezTo>
                  <a:pt x="59" y="80"/>
                  <a:pt x="59" y="80"/>
                  <a:pt x="59" y="80"/>
                </a:cubicBezTo>
                <a:cubicBezTo>
                  <a:pt x="52" y="86"/>
                  <a:pt x="52" y="97"/>
                  <a:pt x="59" y="103"/>
                </a:cubicBezTo>
                <a:moveTo>
                  <a:pt x="25" y="135"/>
                </a:moveTo>
                <a:cubicBezTo>
                  <a:pt x="9" y="120"/>
                  <a:pt x="9" y="96"/>
                  <a:pt x="25" y="80"/>
                </a:cubicBezTo>
                <a:cubicBezTo>
                  <a:pt x="25" y="80"/>
                  <a:pt x="25" y="80"/>
                  <a:pt x="25" y="80"/>
                </a:cubicBezTo>
                <a:cubicBezTo>
                  <a:pt x="25" y="80"/>
                  <a:pt x="25" y="80"/>
                  <a:pt x="25" y="80"/>
                </a:cubicBezTo>
                <a:cubicBezTo>
                  <a:pt x="84" y="21"/>
                  <a:pt x="84" y="21"/>
                  <a:pt x="84" y="21"/>
                </a:cubicBezTo>
                <a:cubicBezTo>
                  <a:pt x="86" y="19"/>
                  <a:pt x="86" y="17"/>
                  <a:pt x="84" y="15"/>
                </a:cubicBezTo>
                <a:cubicBezTo>
                  <a:pt x="83" y="14"/>
                  <a:pt x="80" y="14"/>
                  <a:pt x="78" y="15"/>
                </a:cubicBezTo>
                <a:cubicBezTo>
                  <a:pt x="19" y="75"/>
                  <a:pt x="19" y="75"/>
                  <a:pt x="19" y="75"/>
                </a:cubicBezTo>
                <a:cubicBezTo>
                  <a:pt x="0" y="93"/>
                  <a:pt x="0" y="122"/>
                  <a:pt x="19" y="141"/>
                </a:cubicBezTo>
                <a:cubicBezTo>
                  <a:pt x="38" y="160"/>
                  <a:pt x="68" y="160"/>
                  <a:pt x="87" y="141"/>
                </a:cubicBezTo>
                <a:cubicBezTo>
                  <a:pt x="81" y="135"/>
                  <a:pt x="81" y="135"/>
                  <a:pt x="81" y="135"/>
                </a:cubicBezTo>
                <a:cubicBezTo>
                  <a:pt x="66" y="151"/>
                  <a:pt x="40" y="151"/>
                  <a:pt x="25" y="135"/>
                </a:cubicBezTo>
                <a:moveTo>
                  <a:pt x="87" y="75"/>
                </a:moveTo>
                <a:cubicBezTo>
                  <a:pt x="87" y="75"/>
                  <a:pt x="87" y="75"/>
                  <a:pt x="87" y="75"/>
                </a:cubicBezTo>
                <a:cubicBezTo>
                  <a:pt x="87" y="75"/>
                  <a:pt x="87" y="75"/>
                  <a:pt x="87" y="75"/>
                </a:cubicBezTo>
                <a:close/>
                <a:moveTo>
                  <a:pt x="172" y="12"/>
                </a:moveTo>
                <a:cubicBezTo>
                  <a:pt x="159" y="0"/>
                  <a:pt x="139" y="0"/>
                  <a:pt x="127" y="12"/>
                </a:cubicBezTo>
                <a:cubicBezTo>
                  <a:pt x="132" y="18"/>
                  <a:pt x="132" y="18"/>
                  <a:pt x="132" y="18"/>
                </a:cubicBezTo>
                <a:cubicBezTo>
                  <a:pt x="142" y="9"/>
                  <a:pt x="157" y="9"/>
                  <a:pt x="166" y="18"/>
                </a:cubicBezTo>
                <a:cubicBezTo>
                  <a:pt x="175" y="27"/>
                  <a:pt x="175" y="43"/>
                  <a:pt x="166" y="52"/>
                </a:cubicBezTo>
                <a:cubicBezTo>
                  <a:pt x="81" y="135"/>
                  <a:pt x="81" y="135"/>
                  <a:pt x="81" y="135"/>
                </a:cubicBezTo>
                <a:cubicBezTo>
                  <a:pt x="87" y="141"/>
                  <a:pt x="87" y="141"/>
                  <a:pt x="87" y="141"/>
                </a:cubicBezTo>
                <a:cubicBezTo>
                  <a:pt x="172" y="58"/>
                  <a:pt x="172" y="58"/>
                  <a:pt x="172" y="58"/>
                </a:cubicBezTo>
                <a:cubicBezTo>
                  <a:pt x="184" y="45"/>
                  <a:pt x="184" y="25"/>
                  <a:pt x="172" y="1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6" name="Freeform 453">
            <a:extLst>
              <a:ext uri="{FF2B5EF4-FFF2-40B4-BE49-F238E27FC236}">
                <a16:creationId xmlns:a16="http://schemas.microsoft.com/office/drawing/2014/main" id="{00F0A308-6A28-4C66-94FE-B6C63856EA3F}"/>
              </a:ext>
            </a:extLst>
          </p:cNvPr>
          <p:cNvSpPr>
            <a:spLocks noEditPoints="1"/>
          </p:cNvSpPr>
          <p:nvPr/>
        </p:nvSpPr>
        <p:spPr bwMode="auto">
          <a:xfrm>
            <a:off x="-5782102" y="9142419"/>
            <a:ext cx="600075" cy="517525"/>
          </a:xfrm>
          <a:custGeom>
            <a:avLst/>
            <a:gdLst>
              <a:gd name="T0" fmla="*/ 174 w 176"/>
              <a:gd name="T1" fmla="*/ 72 h 152"/>
              <a:gd name="T2" fmla="*/ 148 w 176"/>
              <a:gd name="T3" fmla="*/ 60 h 152"/>
              <a:gd name="T4" fmla="*/ 174 w 176"/>
              <a:gd name="T5" fmla="*/ 48 h 152"/>
              <a:gd name="T6" fmla="*/ 174 w 176"/>
              <a:gd name="T7" fmla="*/ 40 h 152"/>
              <a:gd name="T8" fmla="*/ 90 w 176"/>
              <a:gd name="T9" fmla="*/ 0 h 152"/>
              <a:gd name="T10" fmla="*/ 88 w 176"/>
              <a:gd name="T11" fmla="*/ 0 h 152"/>
              <a:gd name="T12" fmla="*/ 86 w 176"/>
              <a:gd name="T13" fmla="*/ 0 h 152"/>
              <a:gd name="T14" fmla="*/ 2 w 176"/>
              <a:gd name="T15" fmla="*/ 40 h 152"/>
              <a:gd name="T16" fmla="*/ 2 w 176"/>
              <a:gd name="T17" fmla="*/ 48 h 152"/>
              <a:gd name="T18" fmla="*/ 28 w 176"/>
              <a:gd name="T19" fmla="*/ 60 h 152"/>
              <a:gd name="T20" fmla="*/ 2 w 176"/>
              <a:gd name="T21" fmla="*/ 72 h 152"/>
              <a:gd name="T22" fmla="*/ 2 w 176"/>
              <a:gd name="T23" fmla="*/ 80 h 152"/>
              <a:gd name="T24" fmla="*/ 28 w 176"/>
              <a:gd name="T25" fmla="*/ 92 h 152"/>
              <a:gd name="T26" fmla="*/ 2 w 176"/>
              <a:gd name="T27" fmla="*/ 104 h 152"/>
              <a:gd name="T28" fmla="*/ 2 w 176"/>
              <a:gd name="T29" fmla="*/ 112 h 152"/>
              <a:gd name="T30" fmla="*/ 86 w 176"/>
              <a:gd name="T31" fmla="*/ 152 h 152"/>
              <a:gd name="T32" fmla="*/ 88 w 176"/>
              <a:gd name="T33" fmla="*/ 152 h 152"/>
              <a:gd name="T34" fmla="*/ 90 w 176"/>
              <a:gd name="T35" fmla="*/ 152 h 152"/>
              <a:gd name="T36" fmla="*/ 174 w 176"/>
              <a:gd name="T37" fmla="*/ 112 h 152"/>
              <a:gd name="T38" fmla="*/ 174 w 176"/>
              <a:gd name="T39" fmla="*/ 104 h 152"/>
              <a:gd name="T40" fmla="*/ 148 w 176"/>
              <a:gd name="T41" fmla="*/ 92 h 152"/>
              <a:gd name="T42" fmla="*/ 174 w 176"/>
              <a:gd name="T43" fmla="*/ 80 h 152"/>
              <a:gd name="T44" fmla="*/ 13 w 176"/>
              <a:gd name="T45" fmla="*/ 44 h 152"/>
              <a:gd name="T46" fmla="*/ 163 w 176"/>
              <a:gd name="T47" fmla="*/ 44 h 152"/>
              <a:gd name="T48" fmla="*/ 13 w 176"/>
              <a:gd name="T49" fmla="*/ 44 h 152"/>
              <a:gd name="T50" fmla="*/ 88 w 176"/>
              <a:gd name="T51" fmla="*/ 144 h 152"/>
              <a:gd name="T52" fmla="*/ 38 w 176"/>
              <a:gd name="T53" fmla="*/ 96 h 152"/>
              <a:gd name="T54" fmla="*/ 86 w 176"/>
              <a:gd name="T55" fmla="*/ 120 h 152"/>
              <a:gd name="T56" fmla="*/ 90 w 176"/>
              <a:gd name="T57" fmla="*/ 120 h 152"/>
              <a:gd name="T58" fmla="*/ 138 w 176"/>
              <a:gd name="T59" fmla="*/ 96 h 152"/>
              <a:gd name="T60" fmla="*/ 88 w 176"/>
              <a:gd name="T61" fmla="*/ 112 h 152"/>
              <a:gd name="T62" fmla="*/ 38 w 176"/>
              <a:gd name="T63" fmla="*/ 64 h 152"/>
              <a:gd name="T64" fmla="*/ 86 w 176"/>
              <a:gd name="T65" fmla="*/ 88 h 152"/>
              <a:gd name="T66" fmla="*/ 90 w 176"/>
              <a:gd name="T67" fmla="*/ 88 h 152"/>
              <a:gd name="T68" fmla="*/ 138 w 176"/>
              <a:gd name="T69" fmla="*/ 64 h 152"/>
              <a:gd name="T70" fmla="*/ 88 w 176"/>
              <a:gd name="T71" fmla="*/ 11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52">
                <a:moveTo>
                  <a:pt x="176" y="76"/>
                </a:moveTo>
                <a:cubicBezTo>
                  <a:pt x="176" y="74"/>
                  <a:pt x="175" y="73"/>
                  <a:pt x="174" y="72"/>
                </a:cubicBezTo>
                <a:cubicBezTo>
                  <a:pt x="174" y="72"/>
                  <a:pt x="174" y="72"/>
                  <a:pt x="174" y="72"/>
                </a:cubicBezTo>
                <a:cubicBezTo>
                  <a:pt x="148" y="60"/>
                  <a:pt x="148" y="60"/>
                  <a:pt x="148" y="60"/>
                </a:cubicBezTo>
                <a:cubicBezTo>
                  <a:pt x="174" y="48"/>
                  <a:pt x="174" y="48"/>
                  <a:pt x="174" y="48"/>
                </a:cubicBezTo>
                <a:cubicBezTo>
                  <a:pt x="174" y="48"/>
                  <a:pt x="174" y="48"/>
                  <a:pt x="174" y="48"/>
                </a:cubicBezTo>
                <a:cubicBezTo>
                  <a:pt x="175" y="47"/>
                  <a:pt x="176" y="46"/>
                  <a:pt x="176" y="44"/>
                </a:cubicBezTo>
                <a:cubicBezTo>
                  <a:pt x="176" y="42"/>
                  <a:pt x="175" y="41"/>
                  <a:pt x="174" y="40"/>
                </a:cubicBezTo>
                <a:cubicBezTo>
                  <a:pt x="174" y="40"/>
                  <a:pt x="174" y="40"/>
                  <a:pt x="174" y="40"/>
                </a:cubicBezTo>
                <a:cubicBezTo>
                  <a:pt x="90" y="0"/>
                  <a:pt x="90" y="0"/>
                  <a:pt x="90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89" y="0"/>
                  <a:pt x="89" y="0"/>
                  <a:pt x="88" y="0"/>
                </a:cubicBezTo>
                <a:cubicBezTo>
                  <a:pt x="87" y="0"/>
                  <a:pt x="87" y="0"/>
                  <a:pt x="86" y="0"/>
                </a:cubicBezTo>
                <a:cubicBezTo>
                  <a:pt x="86" y="0"/>
                  <a:pt x="86" y="0"/>
                  <a:pt x="86" y="0"/>
                </a:cubicBezTo>
                <a:cubicBezTo>
                  <a:pt x="2" y="40"/>
                  <a:pt x="2" y="40"/>
                  <a:pt x="2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1" y="41"/>
                  <a:pt x="0" y="42"/>
                  <a:pt x="0" y="44"/>
                </a:cubicBezTo>
                <a:cubicBezTo>
                  <a:pt x="0" y="46"/>
                  <a:pt x="1" y="47"/>
                  <a:pt x="2" y="48"/>
                </a:cubicBezTo>
                <a:cubicBezTo>
                  <a:pt x="2" y="48"/>
                  <a:pt x="2" y="48"/>
                  <a:pt x="2" y="48"/>
                </a:cubicBezTo>
                <a:cubicBezTo>
                  <a:pt x="28" y="60"/>
                  <a:pt x="28" y="60"/>
                  <a:pt x="28" y="60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1" y="73"/>
                  <a:pt x="0" y="74"/>
                  <a:pt x="0" y="76"/>
                </a:cubicBezTo>
                <a:cubicBezTo>
                  <a:pt x="0" y="78"/>
                  <a:pt x="1" y="79"/>
                  <a:pt x="2" y="80"/>
                </a:cubicBezTo>
                <a:cubicBezTo>
                  <a:pt x="2" y="80"/>
                  <a:pt x="2" y="80"/>
                  <a:pt x="2" y="80"/>
                </a:cubicBezTo>
                <a:cubicBezTo>
                  <a:pt x="28" y="92"/>
                  <a:pt x="28" y="92"/>
                  <a:pt x="28" y="92"/>
                </a:cubicBezTo>
                <a:cubicBezTo>
                  <a:pt x="2" y="104"/>
                  <a:pt x="2" y="104"/>
                  <a:pt x="2" y="104"/>
                </a:cubicBezTo>
                <a:cubicBezTo>
                  <a:pt x="2" y="104"/>
                  <a:pt x="2" y="104"/>
                  <a:pt x="2" y="104"/>
                </a:cubicBezTo>
                <a:cubicBezTo>
                  <a:pt x="1" y="105"/>
                  <a:pt x="0" y="106"/>
                  <a:pt x="0" y="108"/>
                </a:cubicBezTo>
                <a:cubicBezTo>
                  <a:pt x="0" y="110"/>
                  <a:pt x="1" y="111"/>
                  <a:pt x="2" y="112"/>
                </a:cubicBezTo>
                <a:cubicBezTo>
                  <a:pt x="2" y="112"/>
                  <a:pt x="2" y="112"/>
                  <a:pt x="2" y="112"/>
                </a:cubicBezTo>
                <a:cubicBezTo>
                  <a:pt x="86" y="152"/>
                  <a:pt x="86" y="152"/>
                  <a:pt x="86" y="152"/>
                </a:cubicBezTo>
                <a:cubicBezTo>
                  <a:pt x="86" y="152"/>
                  <a:pt x="86" y="152"/>
                  <a:pt x="86" y="152"/>
                </a:cubicBezTo>
                <a:cubicBezTo>
                  <a:pt x="87" y="152"/>
                  <a:pt x="87" y="152"/>
                  <a:pt x="88" y="152"/>
                </a:cubicBezTo>
                <a:cubicBezTo>
                  <a:pt x="89" y="152"/>
                  <a:pt x="89" y="152"/>
                  <a:pt x="90" y="152"/>
                </a:cubicBezTo>
                <a:cubicBezTo>
                  <a:pt x="90" y="152"/>
                  <a:pt x="90" y="152"/>
                  <a:pt x="90" y="152"/>
                </a:cubicBezTo>
                <a:cubicBezTo>
                  <a:pt x="174" y="112"/>
                  <a:pt x="174" y="112"/>
                  <a:pt x="174" y="112"/>
                </a:cubicBezTo>
                <a:cubicBezTo>
                  <a:pt x="174" y="112"/>
                  <a:pt x="174" y="112"/>
                  <a:pt x="174" y="112"/>
                </a:cubicBezTo>
                <a:cubicBezTo>
                  <a:pt x="175" y="111"/>
                  <a:pt x="176" y="110"/>
                  <a:pt x="176" y="108"/>
                </a:cubicBezTo>
                <a:cubicBezTo>
                  <a:pt x="176" y="106"/>
                  <a:pt x="175" y="105"/>
                  <a:pt x="174" y="104"/>
                </a:cubicBezTo>
                <a:cubicBezTo>
                  <a:pt x="174" y="104"/>
                  <a:pt x="174" y="104"/>
                  <a:pt x="174" y="104"/>
                </a:cubicBezTo>
                <a:cubicBezTo>
                  <a:pt x="148" y="92"/>
                  <a:pt x="148" y="92"/>
                  <a:pt x="148" y="92"/>
                </a:cubicBezTo>
                <a:cubicBezTo>
                  <a:pt x="174" y="80"/>
                  <a:pt x="174" y="80"/>
                  <a:pt x="174" y="80"/>
                </a:cubicBezTo>
                <a:cubicBezTo>
                  <a:pt x="174" y="80"/>
                  <a:pt x="174" y="80"/>
                  <a:pt x="174" y="80"/>
                </a:cubicBezTo>
                <a:cubicBezTo>
                  <a:pt x="175" y="79"/>
                  <a:pt x="176" y="78"/>
                  <a:pt x="176" y="76"/>
                </a:cubicBezTo>
                <a:moveTo>
                  <a:pt x="13" y="44"/>
                </a:moveTo>
                <a:cubicBezTo>
                  <a:pt x="88" y="8"/>
                  <a:pt x="88" y="8"/>
                  <a:pt x="88" y="8"/>
                </a:cubicBezTo>
                <a:cubicBezTo>
                  <a:pt x="163" y="44"/>
                  <a:pt x="163" y="44"/>
                  <a:pt x="163" y="44"/>
                </a:cubicBezTo>
                <a:cubicBezTo>
                  <a:pt x="88" y="80"/>
                  <a:pt x="88" y="80"/>
                  <a:pt x="88" y="80"/>
                </a:cubicBezTo>
                <a:lnTo>
                  <a:pt x="13" y="44"/>
                </a:lnTo>
                <a:close/>
                <a:moveTo>
                  <a:pt x="163" y="108"/>
                </a:moveTo>
                <a:cubicBezTo>
                  <a:pt x="88" y="144"/>
                  <a:pt x="88" y="144"/>
                  <a:pt x="88" y="144"/>
                </a:cubicBezTo>
                <a:cubicBezTo>
                  <a:pt x="13" y="108"/>
                  <a:pt x="13" y="108"/>
                  <a:pt x="13" y="108"/>
                </a:cubicBezTo>
                <a:cubicBezTo>
                  <a:pt x="38" y="96"/>
                  <a:pt x="38" y="96"/>
                  <a:pt x="38" y="96"/>
                </a:cubicBezTo>
                <a:cubicBezTo>
                  <a:pt x="86" y="120"/>
                  <a:pt x="86" y="120"/>
                  <a:pt x="86" y="120"/>
                </a:cubicBezTo>
                <a:cubicBezTo>
                  <a:pt x="86" y="120"/>
                  <a:pt x="86" y="120"/>
                  <a:pt x="86" y="120"/>
                </a:cubicBezTo>
                <a:cubicBezTo>
                  <a:pt x="87" y="120"/>
                  <a:pt x="87" y="120"/>
                  <a:pt x="88" y="120"/>
                </a:cubicBezTo>
                <a:cubicBezTo>
                  <a:pt x="89" y="120"/>
                  <a:pt x="89" y="120"/>
                  <a:pt x="90" y="120"/>
                </a:cubicBezTo>
                <a:cubicBezTo>
                  <a:pt x="90" y="120"/>
                  <a:pt x="90" y="120"/>
                  <a:pt x="90" y="120"/>
                </a:cubicBezTo>
                <a:cubicBezTo>
                  <a:pt x="138" y="96"/>
                  <a:pt x="138" y="96"/>
                  <a:pt x="138" y="96"/>
                </a:cubicBezTo>
                <a:lnTo>
                  <a:pt x="163" y="108"/>
                </a:lnTo>
                <a:close/>
                <a:moveTo>
                  <a:pt x="88" y="112"/>
                </a:moveTo>
                <a:cubicBezTo>
                  <a:pt x="13" y="76"/>
                  <a:pt x="13" y="76"/>
                  <a:pt x="13" y="76"/>
                </a:cubicBezTo>
                <a:cubicBezTo>
                  <a:pt x="38" y="64"/>
                  <a:pt x="38" y="64"/>
                  <a:pt x="38" y="64"/>
                </a:cubicBezTo>
                <a:cubicBezTo>
                  <a:pt x="86" y="88"/>
                  <a:pt x="86" y="88"/>
                  <a:pt x="86" y="88"/>
                </a:cubicBezTo>
                <a:cubicBezTo>
                  <a:pt x="86" y="88"/>
                  <a:pt x="86" y="88"/>
                  <a:pt x="86" y="88"/>
                </a:cubicBezTo>
                <a:cubicBezTo>
                  <a:pt x="87" y="88"/>
                  <a:pt x="87" y="88"/>
                  <a:pt x="88" y="88"/>
                </a:cubicBezTo>
                <a:cubicBezTo>
                  <a:pt x="89" y="88"/>
                  <a:pt x="89" y="88"/>
                  <a:pt x="90" y="88"/>
                </a:cubicBezTo>
                <a:cubicBezTo>
                  <a:pt x="90" y="88"/>
                  <a:pt x="90" y="88"/>
                  <a:pt x="90" y="88"/>
                </a:cubicBezTo>
                <a:cubicBezTo>
                  <a:pt x="138" y="64"/>
                  <a:pt x="138" y="64"/>
                  <a:pt x="138" y="64"/>
                </a:cubicBezTo>
                <a:cubicBezTo>
                  <a:pt x="163" y="76"/>
                  <a:pt x="163" y="76"/>
                  <a:pt x="163" y="76"/>
                </a:cubicBezTo>
                <a:lnTo>
                  <a:pt x="88" y="1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7" name="Freeform 454">
            <a:extLst>
              <a:ext uri="{FF2B5EF4-FFF2-40B4-BE49-F238E27FC236}">
                <a16:creationId xmlns:a16="http://schemas.microsoft.com/office/drawing/2014/main" id="{5B095050-0889-4B9C-B965-6428BC8F2541}"/>
              </a:ext>
            </a:extLst>
          </p:cNvPr>
          <p:cNvSpPr>
            <a:spLocks noEditPoints="1"/>
          </p:cNvSpPr>
          <p:nvPr/>
        </p:nvSpPr>
        <p:spPr bwMode="auto">
          <a:xfrm>
            <a:off x="-4637514" y="9101144"/>
            <a:ext cx="600075" cy="598488"/>
          </a:xfrm>
          <a:custGeom>
            <a:avLst/>
            <a:gdLst>
              <a:gd name="T0" fmla="*/ 170 w 176"/>
              <a:gd name="T1" fmla="*/ 77 h 176"/>
              <a:gd name="T2" fmla="*/ 156 w 176"/>
              <a:gd name="T3" fmla="*/ 70 h 176"/>
              <a:gd name="T4" fmla="*/ 170 w 176"/>
              <a:gd name="T5" fmla="*/ 63 h 176"/>
              <a:gd name="T6" fmla="*/ 170 w 176"/>
              <a:gd name="T7" fmla="*/ 41 h 176"/>
              <a:gd name="T8" fmla="*/ 94 w 176"/>
              <a:gd name="T9" fmla="*/ 1 h 176"/>
              <a:gd name="T10" fmla="*/ 88 w 176"/>
              <a:gd name="T11" fmla="*/ 0 h 176"/>
              <a:gd name="T12" fmla="*/ 82 w 176"/>
              <a:gd name="T13" fmla="*/ 1 h 176"/>
              <a:gd name="T14" fmla="*/ 6 w 176"/>
              <a:gd name="T15" fmla="*/ 41 h 176"/>
              <a:gd name="T16" fmla="*/ 6 w 176"/>
              <a:gd name="T17" fmla="*/ 63 h 176"/>
              <a:gd name="T18" fmla="*/ 20 w 176"/>
              <a:gd name="T19" fmla="*/ 70 h 176"/>
              <a:gd name="T20" fmla="*/ 6 w 176"/>
              <a:gd name="T21" fmla="*/ 77 h 176"/>
              <a:gd name="T22" fmla="*/ 6 w 176"/>
              <a:gd name="T23" fmla="*/ 99 h 176"/>
              <a:gd name="T24" fmla="*/ 20 w 176"/>
              <a:gd name="T25" fmla="*/ 106 h 176"/>
              <a:gd name="T26" fmla="*/ 6 w 176"/>
              <a:gd name="T27" fmla="*/ 113 h 176"/>
              <a:gd name="T28" fmla="*/ 6 w 176"/>
              <a:gd name="T29" fmla="*/ 135 h 176"/>
              <a:gd name="T30" fmla="*/ 82 w 176"/>
              <a:gd name="T31" fmla="*/ 175 h 176"/>
              <a:gd name="T32" fmla="*/ 88 w 176"/>
              <a:gd name="T33" fmla="*/ 176 h 176"/>
              <a:gd name="T34" fmla="*/ 94 w 176"/>
              <a:gd name="T35" fmla="*/ 175 h 176"/>
              <a:gd name="T36" fmla="*/ 170 w 176"/>
              <a:gd name="T37" fmla="*/ 135 h 176"/>
              <a:gd name="T38" fmla="*/ 170 w 176"/>
              <a:gd name="T39" fmla="*/ 113 h 176"/>
              <a:gd name="T40" fmla="*/ 156 w 176"/>
              <a:gd name="T41" fmla="*/ 106 h 176"/>
              <a:gd name="T42" fmla="*/ 170 w 176"/>
              <a:gd name="T43" fmla="*/ 99 h 176"/>
              <a:gd name="T44" fmla="*/ 10 w 176"/>
              <a:gd name="T45" fmla="*/ 56 h 176"/>
              <a:gd name="T46" fmla="*/ 8 w 176"/>
              <a:gd name="T47" fmla="*/ 52 h 176"/>
              <a:gd name="T48" fmla="*/ 10 w 176"/>
              <a:gd name="T49" fmla="*/ 48 h 176"/>
              <a:gd name="T50" fmla="*/ 86 w 176"/>
              <a:gd name="T51" fmla="*/ 9 h 176"/>
              <a:gd name="T52" fmla="*/ 90 w 176"/>
              <a:gd name="T53" fmla="*/ 9 h 176"/>
              <a:gd name="T54" fmla="*/ 166 w 176"/>
              <a:gd name="T55" fmla="*/ 48 h 176"/>
              <a:gd name="T56" fmla="*/ 168 w 176"/>
              <a:gd name="T57" fmla="*/ 52 h 176"/>
              <a:gd name="T58" fmla="*/ 166 w 176"/>
              <a:gd name="T59" fmla="*/ 56 h 176"/>
              <a:gd name="T60" fmla="*/ 90 w 176"/>
              <a:gd name="T61" fmla="*/ 95 h 176"/>
              <a:gd name="T62" fmla="*/ 86 w 176"/>
              <a:gd name="T63" fmla="*/ 95 h 176"/>
              <a:gd name="T64" fmla="*/ 10 w 176"/>
              <a:gd name="T65" fmla="*/ 56 h 176"/>
              <a:gd name="T66" fmla="*/ 166 w 176"/>
              <a:gd name="T67" fmla="*/ 121 h 176"/>
              <a:gd name="T68" fmla="*/ 166 w 176"/>
              <a:gd name="T69" fmla="*/ 127 h 176"/>
              <a:gd name="T70" fmla="*/ 90 w 176"/>
              <a:gd name="T71" fmla="*/ 168 h 176"/>
              <a:gd name="T72" fmla="*/ 88 w 176"/>
              <a:gd name="T73" fmla="*/ 168 h 176"/>
              <a:gd name="T74" fmla="*/ 86 w 176"/>
              <a:gd name="T75" fmla="*/ 168 h 176"/>
              <a:gd name="T76" fmla="*/ 10 w 176"/>
              <a:gd name="T77" fmla="*/ 127 h 176"/>
              <a:gd name="T78" fmla="*/ 10 w 176"/>
              <a:gd name="T79" fmla="*/ 121 h 176"/>
              <a:gd name="T80" fmla="*/ 29 w 176"/>
              <a:gd name="T81" fmla="*/ 111 h 176"/>
              <a:gd name="T82" fmla="*/ 82 w 176"/>
              <a:gd name="T83" fmla="*/ 139 h 176"/>
              <a:gd name="T84" fmla="*/ 94 w 176"/>
              <a:gd name="T85" fmla="*/ 139 h 176"/>
              <a:gd name="T86" fmla="*/ 147 w 176"/>
              <a:gd name="T87" fmla="*/ 111 h 176"/>
              <a:gd name="T88" fmla="*/ 166 w 176"/>
              <a:gd name="T89" fmla="*/ 91 h 176"/>
              <a:gd name="T90" fmla="*/ 90 w 176"/>
              <a:gd name="T91" fmla="*/ 132 h 176"/>
              <a:gd name="T92" fmla="*/ 88 w 176"/>
              <a:gd name="T93" fmla="*/ 132 h 176"/>
              <a:gd name="T94" fmla="*/ 86 w 176"/>
              <a:gd name="T95" fmla="*/ 132 h 176"/>
              <a:gd name="T96" fmla="*/ 10 w 176"/>
              <a:gd name="T97" fmla="*/ 91 h 176"/>
              <a:gd name="T98" fmla="*/ 10 w 176"/>
              <a:gd name="T99" fmla="*/ 85 h 176"/>
              <a:gd name="T100" fmla="*/ 29 w 176"/>
              <a:gd name="T101" fmla="*/ 75 h 176"/>
              <a:gd name="T102" fmla="*/ 82 w 176"/>
              <a:gd name="T103" fmla="*/ 103 h 176"/>
              <a:gd name="T104" fmla="*/ 94 w 176"/>
              <a:gd name="T105" fmla="*/ 103 h 176"/>
              <a:gd name="T106" fmla="*/ 147 w 176"/>
              <a:gd name="T107" fmla="*/ 75 h 176"/>
              <a:gd name="T108" fmla="*/ 166 w 176"/>
              <a:gd name="T109" fmla="*/ 85 h 176"/>
              <a:gd name="T110" fmla="*/ 166 w 176"/>
              <a:gd name="T111" fmla="*/ 9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6" h="176">
                <a:moveTo>
                  <a:pt x="176" y="88"/>
                </a:moveTo>
                <a:cubicBezTo>
                  <a:pt x="176" y="83"/>
                  <a:pt x="173" y="79"/>
                  <a:pt x="170" y="77"/>
                </a:cubicBezTo>
                <a:cubicBezTo>
                  <a:pt x="170" y="77"/>
                  <a:pt x="170" y="77"/>
                  <a:pt x="170" y="77"/>
                </a:cubicBezTo>
                <a:cubicBezTo>
                  <a:pt x="156" y="70"/>
                  <a:pt x="156" y="70"/>
                  <a:pt x="156" y="70"/>
                </a:cubicBezTo>
                <a:cubicBezTo>
                  <a:pt x="170" y="63"/>
                  <a:pt x="170" y="63"/>
                  <a:pt x="170" y="63"/>
                </a:cubicBezTo>
                <a:cubicBezTo>
                  <a:pt x="170" y="63"/>
                  <a:pt x="170" y="63"/>
                  <a:pt x="170" y="63"/>
                </a:cubicBezTo>
                <a:cubicBezTo>
                  <a:pt x="173" y="61"/>
                  <a:pt x="176" y="57"/>
                  <a:pt x="176" y="52"/>
                </a:cubicBezTo>
                <a:cubicBezTo>
                  <a:pt x="176" y="47"/>
                  <a:pt x="173" y="43"/>
                  <a:pt x="170" y="41"/>
                </a:cubicBezTo>
                <a:cubicBezTo>
                  <a:pt x="170" y="41"/>
                  <a:pt x="170" y="41"/>
                  <a:pt x="170" y="41"/>
                </a:cubicBezTo>
                <a:cubicBezTo>
                  <a:pt x="94" y="1"/>
                  <a:pt x="94" y="1"/>
                  <a:pt x="94" y="1"/>
                </a:cubicBezTo>
                <a:cubicBezTo>
                  <a:pt x="94" y="1"/>
                  <a:pt x="94" y="1"/>
                  <a:pt x="94" y="1"/>
                </a:cubicBezTo>
                <a:cubicBezTo>
                  <a:pt x="92" y="1"/>
                  <a:pt x="90" y="0"/>
                  <a:pt x="88" y="0"/>
                </a:cubicBezTo>
                <a:cubicBezTo>
                  <a:pt x="86" y="0"/>
                  <a:pt x="84" y="1"/>
                  <a:pt x="82" y="1"/>
                </a:cubicBezTo>
                <a:cubicBezTo>
                  <a:pt x="82" y="1"/>
                  <a:pt x="82" y="1"/>
                  <a:pt x="82" y="1"/>
                </a:cubicBezTo>
                <a:cubicBezTo>
                  <a:pt x="6" y="41"/>
                  <a:pt x="6" y="41"/>
                  <a:pt x="6" y="41"/>
                </a:cubicBezTo>
                <a:cubicBezTo>
                  <a:pt x="6" y="41"/>
                  <a:pt x="6" y="41"/>
                  <a:pt x="6" y="41"/>
                </a:cubicBezTo>
                <a:cubicBezTo>
                  <a:pt x="3" y="43"/>
                  <a:pt x="0" y="47"/>
                  <a:pt x="0" y="52"/>
                </a:cubicBezTo>
                <a:cubicBezTo>
                  <a:pt x="0" y="57"/>
                  <a:pt x="3" y="61"/>
                  <a:pt x="6" y="63"/>
                </a:cubicBezTo>
                <a:cubicBezTo>
                  <a:pt x="6" y="63"/>
                  <a:pt x="6" y="63"/>
                  <a:pt x="6" y="63"/>
                </a:cubicBezTo>
                <a:cubicBezTo>
                  <a:pt x="20" y="70"/>
                  <a:pt x="20" y="70"/>
                  <a:pt x="20" y="70"/>
                </a:cubicBezTo>
                <a:cubicBezTo>
                  <a:pt x="6" y="77"/>
                  <a:pt x="6" y="77"/>
                  <a:pt x="6" y="77"/>
                </a:cubicBezTo>
                <a:cubicBezTo>
                  <a:pt x="6" y="77"/>
                  <a:pt x="6" y="77"/>
                  <a:pt x="6" y="77"/>
                </a:cubicBezTo>
                <a:cubicBezTo>
                  <a:pt x="3" y="79"/>
                  <a:pt x="0" y="83"/>
                  <a:pt x="0" y="88"/>
                </a:cubicBezTo>
                <a:cubicBezTo>
                  <a:pt x="0" y="93"/>
                  <a:pt x="3" y="97"/>
                  <a:pt x="6" y="99"/>
                </a:cubicBezTo>
                <a:cubicBezTo>
                  <a:pt x="6" y="99"/>
                  <a:pt x="6" y="99"/>
                  <a:pt x="6" y="99"/>
                </a:cubicBezTo>
                <a:cubicBezTo>
                  <a:pt x="20" y="106"/>
                  <a:pt x="20" y="106"/>
                  <a:pt x="20" y="106"/>
                </a:cubicBezTo>
                <a:cubicBezTo>
                  <a:pt x="6" y="113"/>
                  <a:pt x="6" y="113"/>
                  <a:pt x="6" y="113"/>
                </a:cubicBezTo>
                <a:cubicBezTo>
                  <a:pt x="6" y="113"/>
                  <a:pt x="6" y="113"/>
                  <a:pt x="6" y="113"/>
                </a:cubicBezTo>
                <a:cubicBezTo>
                  <a:pt x="3" y="115"/>
                  <a:pt x="0" y="119"/>
                  <a:pt x="0" y="124"/>
                </a:cubicBezTo>
                <a:cubicBezTo>
                  <a:pt x="0" y="129"/>
                  <a:pt x="3" y="133"/>
                  <a:pt x="6" y="135"/>
                </a:cubicBezTo>
                <a:cubicBezTo>
                  <a:pt x="6" y="135"/>
                  <a:pt x="6" y="135"/>
                  <a:pt x="6" y="135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84" y="175"/>
                  <a:pt x="86" y="176"/>
                  <a:pt x="88" y="176"/>
                </a:cubicBezTo>
                <a:cubicBezTo>
                  <a:pt x="90" y="176"/>
                  <a:pt x="92" y="175"/>
                  <a:pt x="94" y="175"/>
                </a:cubicBezTo>
                <a:cubicBezTo>
                  <a:pt x="94" y="175"/>
                  <a:pt x="94" y="175"/>
                  <a:pt x="94" y="175"/>
                </a:cubicBezTo>
                <a:cubicBezTo>
                  <a:pt x="170" y="135"/>
                  <a:pt x="170" y="135"/>
                  <a:pt x="170" y="135"/>
                </a:cubicBezTo>
                <a:cubicBezTo>
                  <a:pt x="170" y="135"/>
                  <a:pt x="170" y="135"/>
                  <a:pt x="170" y="135"/>
                </a:cubicBezTo>
                <a:cubicBezTo>
                  <a:pt x="173" y="133"/>
                  <a:pt x="176" y="129"/>
                  <a:pt x="176" y="124"/>
                </a:cubicBezTo>
                <a:cubicBezTo>
                  <a:pt x="176" y="119"/>
                  <a:pt x="173" y="115"/>
                  <a:pt x="170" y="113"/>
                </a:cubicBezTo>
                <a:cubicBezTo>
                  <a:pt x="170" y="113"/>
                  <a:pt x="170" y="113"/>
                  <a:pt x="170" y="113"/>
                </a:cubicBezTo>
                <a:cubicBezTo>
                  <a:pt x="156" y="106"/>
                  <a:pt x="156" y="106"/>
                  <a:pt x="156" y="106"/>
                </a:cubicBezTo>
                <a:cubicBezTo>
                  <a:pt x="170" y="99"/>
                  <a:pt x="170" y="99"/>
                  <a:pt x="170" y="99"/>
                </a:cubicBezTo>
                <a:cubicBezTo>
                  <a:pt x="170" y="99"/>
                  <a:pt x="170" y="99"/>
                  <a:pt x="170" y="99"/>
                </a:cubicBezTo>
                <a:cubicBezTo>
                  <a:pt x="173" y="97"/>
                  <a:pt x="176" y="93"/>
                  <a:pt x="176" y="88"/>
                </a:cubicBezTo>
                <a:moveTo>
                  <a:pt x="10" y="56"/>
                </a:moveTo>
                <a:cubicBezTo>
                  <a:pt x="10" y="55"/>
                  <a:pt x="10" y="55"/>
                  <a:pt x="10" y="55"/>
                </a:cubicBezTo>
                <a:cubicBezTo>
                  <a:pt x="9" y="55"/>
                  <a:pt x="8" y="54"/>
                  <a:pt x="8" y="52"/>
                </a:cubicBezTo>
                <a:cubicBezTo>
                  <a:pt x="8" y="50"/>
                  <a:pt x="9" y="49"/>
                  <a:pt x="10" y="49"/>
                </a:cubicBezTo>
                <a:cubicBezTo>
                  <a:pt x="10" y="48"/>
                  <a:pt x="10" y="48"/>
                  <a:pt x="10" y="48"/>
                </a:cubicBezTo>
                <a:cubicBezTo>
                  <a:pt x="86" y="8"/>
                  <a:pt x="86" y="8"/>
                  <a:pt x="86" y="8"/>
                </a:cubicBezTo>
                <a:cubicBezTo>
                  <a:pt x="86" y="9"/>
                  <a:pt x="86" y="9"/>
                  <a:pt x="86" y="9"/>
                </a:cubicBezTo>
                <a:cubicBezTo>
                  <a:pt x="87" y="8"/>
                  <a:pt x="87" y="8"/>
                  <a:pt x="88" y="8"/>
                </a:cubicBezTo>
                <a:cubicBezTo>
                  <a:pt x="89" y="8"/>
                  <a:pt x="89" y="8"/>
                  <a:pt x="90" y="9"/>
                </a:cubicBezTo>
                <a:cubicBezTo>
                  <a:pt x="90" y="8"/>
                  <a:pt x="90" y="8"/>
                  <a:pt x="90" y="8"/>
                </a:cubicBezTo>
                <a:cubicBezTo>
                  <a:pt x="166" y="48"/>
                  <a:pt x="166" y="48"/>
                  <a:pt x="166" y="48"/>
                </a:cubicBezTo>
                <a:cubicBezTo>
                  <a:pt x="166" y="49"/>
                  <a:pt x="166" y="49"/>
                  <a:pt x="166" y="49"/>
                </a:cubicBezTo>
                <a:cubicBezTo>
                  <a:pt x="167" y="49"/>
                  <a:pt x="168" y="50"/>
                  <a:pt x="168" y="52"/>
                </a:cubicBezTo>
                <a:cubicBezTo>
                  <a:pt x="168" y="54"/>
                  <a:pt x="167" y="55"/>
                  <a:pt x="166" y="55"/>
                </a:cubicBezTo>
                <a:cubicBezTo>
                  <a:pt x="166" y="56"/>
                  <a:pt x="166" y="56"/>
                  <a:pt x="166" y="56"/>
                </a:cubicBezTo>
                <a:cubicBezTo>
                  <a:pt x="90" y="96"/>
                  <a:pt x="90" y="96"/>
                  <a:pt x="90" y="96"/>
                </a:cubicBezTo>
                <a:cubicBezTo>
                  <a:pt x="90" y="95"/>
                  <a:pt x="90" y="95"/>
                  <a:pt x="90" y="95"/>
                </a:cubicBezTo>
                <a:cubicBezTo>
                  <a:pt x="89" y="96"/>
                  <a:pt x="89" y="96"/>
                  <a:pt x="88" y="96"/>
                </a:cubicBezTo>
                <a:cubicBezTo>
                  <a:pt x="87" y="96"/>
                  <a:pt x="87" y="96"/>
                  <a:pt x="86" y="95"/>
                </a:cubicBezTo>
                <a:cubicBezTo>
                  <a:pt x="86" y="96"/>
                  <a:pt x="86" y="96"/>
                  <a:pt x="86" y="96"/>
                </a:cubicBezTo>
                <a:lnTo>
                  <a:pt x="10" y="56"/>
                </a:lnTo>
                <a:close/>
                <a:moveTo>
                  <a:pt x="166" y="120"/>
                </a:moveTo>
                <a:cubicBezTo>
                  <a:pt x="166" y="121"/>
                  <a:pt x="166" y="121"/>
                  <a:pt x="166" y="121"/>
                </a:cubicBezTo>
                <a:cubicBezTo>
                  <a:pt x="167" y="121"/>
                  <a:pt x="168" y="122"/>
                  <a:pt x="168" y="124"/>
                </a:cubicBezTo>
                <a:cubicBezTo>
                  <a:pt x="168" y="126"/>
                  <a:pt x="167" y="127"/>
                  <a:pt x="166" y="127"/>
                </a:cubicBezTo>
                <a:cubicBezTo>
                  <a:pt x="166" y="128"/>
                  <a:pt x="166" y="128"/>
                  <a:pt x="166" y="128"/>
                </a:cubicBezTo>
                <a:cubicBezTo>
                  <a:pt x="90" y="168"/>
                  <a:pt x="90" y="168"/>
                  <a:pt x="90" y="168"/>
                </a:cubicBezTo>
                <a:cubicBezTo>
                  <a:pt x="90" y="167"/>
                  <a:pt x="90" y="167"/>
                  <a:pt x="90" y="167"/>
                </a:cubicBezTo>
                <a:cubicBezTo>
                  <a:pt x="89" y="168"/>
                  <a:pt x="89" y="168"/>
                  <a:pt x="88" y="168"/>
                </a:cubicBezTo>
                <a:cubicBezTo>
                  <a:pt x="87" y="168"/>
                  <a:pt x="87" y="168"/>
                  <a:pt x="86" y="167"/>
                </a:cubicBezTo>
                <a:cubicBezTo>
                  <a:pt x="86" y="168"/>
                  <a:pt x="86" y="168"/>
                  <a:pt x="86" y="168"/>
                </a:cubicBezTo>
                <a:cubicBezTo>
                  <a:pt x="10" y="128"/>
                  <a:pt x="10" y="128"/>
                  <a:pt x="10" y="128"/>
                </a:cubicBezTo>
                <a:cubicBezTo>
                  <a:pt x="10" y="127"/>
                  <a:pt x="10" y="127"/>
                  <a:pt x="10" y="127"/>
                </a:cubicBezTo>
                <a:cubicBezTo>
                  <a:pt x="9" y="127"/>
                  <a:pt x="8" y="126"/>
                  <a:pt x="8" y="124"/>
                </a:cubicBezTo>
                <a:cubicBezTo>
                  <a:pt x="8" y="122"/>
                  <a:pt x="9" y="121"/>
                  <a:pt x="10" y="121"/>
                </a:cubicBezTo>
                <a:cubicBezTo>
                  <a:pt x="10" y="120"/>
                  <a:pt x="10" y="120"/>
                  <a:pt x="10" y="120"/>
                </a:cubicBezTo>
                <a:cubicBezTo>
                  <a:pt x="29" y="111"/>
                  <a:pt x="29" y="111"/>
                  <a:pt x="29" y="111"/>
                </a:cubicBezTo>
                <a:cubicBezTo>
                  <a:pt x="82" y="139"/>
                  <a:pt x="82" y="139"/>
                  <a:pt x="82" y="139"/>
                </a:cubicBezTo>
                <a:cubicBezTo>
                  <a:pt x="82" y="139"/>
                  <a:pt x="82" y="139"/>
                  <a:pt x="82" y="139"/>
                </a:cubicBezTo>
                <a:cubicBezTo>
                  <a:pt x="84" y="139"/>
                  <a:pt x="86" y="140"/>
                  <a:pt x="88" y="140"/>
                </a:cubicBezTo>
                <a:cubicBezTo>
                  <a:pt x="90" y="140"/>
                  <a:pt x="92" y="139"/>
                  <a:pt x="94" y="139"/>
                </a:cubicBezTo>
                <a:cubicBezTo>
                  <a:pt x="94" y="139"/>
                  <a:pt x="94" y="139"/>
                  <a:pt x="94" y="139"/>
                </a:cubicBezTo>
                <a:cubicBezTo>
                  <a:pt x="147" y="111"/>
                  <a:pt x="147" y="111"/>
                  <a:pt x="147" y="111"/>
                </a:cubicBezTo>
                <a:lnTo>
                  <a:pt x="166" y="120"/>
                </a:lnTo>
                <a:close/>
                <a:moveTo>
                  <a:pt x="166" y="91"/>
                </a:moveTo>
                <a:cubicBezTo>
                  <a:pt x="166" y="92"/>
                  <a:pt x="166" y="92"/>
                  <a:pt x="166" y="92"/>
                </a:cubicBezTo>
                <a:cubicBezTo>
                  <a:pt x="90" y="132"/>
                  <a:pt x="90" y="132"/>
                  <a:pt x="90" y="132"/>
                </a:cubicBezTo>
                <a:cubicBezTo>
                  <a:pt x="90" y="131"/>
                  <a:pt x="90" y="131"/>
                  <a:pt x="90" y="131"/>
                </a:cubicBezTo>
                <a:cubicBezTo>
                  <a:pt x="89" y="132"/>
                  <a:pt x="89" y="132"/>
                  <a:pt x="88" y="132"/>
                </a:cubicBezTo>
                <a:cubicBezTo>
                  <a:pt x="87" y="132"/>
                  <a:pt x="87" y="132"/>
                  <a:pt x="86" y="131"/>
                </a:cubicBezTo>
                <a:cubicBezTo>
                  <a:pt x="86" y="132"/>
                  <a:pt x="86" y="132"/>
                  <a:pt x="86" y="132"/>
                </a:cubicBezTo>
                <a:cubicBezTo>
                  <a:pt x="10" y="92"/>
                  <a:pt x="10" y="92"/>
                  <a:pt x="10" y="92"/>
                </a:cubicBezTo>
                <a:cubicBezTo>
                  <a:pt x="10" y="91"/>
                  <a:pt x="10" y="91"/>
                  <a:pt x="10" y="91"/>
                </a:cubicBezTo>
                <a:cubicBezTo>
                  <a:pt x="9" y="91"/>
                  <a:pt x="8" y="90"/>
                  <a:pt x="8" y="88"/>
                </a:cubicBezTo>
                <a:cubicBezTo>
                  <a:pt x="8" y="86"/>
                  <a:pt x="9" y="85"/>
                  <a:pt x="10" y="85"/>
                </a:cubicBezTo>
                <a:cubicBezTo>
                  <a:pt x="10" y="84"/>
                  <a:pt x="10" y="84"/>
                  <a:pt x="10" y="84"/>
                </a:cubicBezTo>
                <a:cubicBezTo>
                  <a:pt x="29" y="75"/>
                  <a:pt x="29" y="75"/>
                  <a:pt x="29" y="75"/>
                </a:cubicBezTo>
                <a:cubicBezTo>
                  <a:pt x="82" y="103"/>
                  <a:pt x="82" y="103"/>
                  <a:pt x="82" y="103"/>
                </a:cubicBezTo>
                <a:cubicBezTo>
                  <a:pt x="82" y="103"/>
                  <a:pt x="82" y="103"/>
                  <a:pt x="82" y="103"/>
                </a:cubicBezTo>
                <a:cubicBezTo>
                  <a:pt x="84" y="103"/>
                  <a:pt x="86" y="104"/>
                  <a:pt x="88" y="104"/>
                </a:cubicBezTo>
                <a:cubicBezTo>
                  <a:pt x="90" y="104"/>
                  <a:pt x="92" y="103"/>
                  <a:pt x="94" y="103"/>
                </a:cubicBezTo>
                <a:cubicBezTo>
                  <a:pt x="94" y="103"/>
                  <a:pt x="94" y="103"/>
                  <a:pt x="94" y="103"/>
                </a:cubicBezTo>
                <a:cubicBezTo>
                  <a:pt x="147" y="75"/>
                  <a:pt x="147" y="75"/>
                  <a:pt x="147" y="75"/>
                </a:cubicBezTo>
                <a:cubicBezTo>
                  <a:pt x="166" y="84"/>
                  <a:pt x="166" y="84"/>
                  <a:pt x="166" y="84"/>
                </a:cubicBezTo>
                <a:cubicBezTo>
                  <a:pt x="166" y="85"/>
                  <a:pt x="166" y="85"/>
                  <a:pt x="166" y="85"/>
                </a:cubicBezTo>
                <a:cubicBezTo>
                  <a:pt x="167" y="85"/>
                  <a:pt x="168" y="86"/>
                  <a:pt x="168" y="88"/>
                </a:cubicBezTo>
                <a:cubicBezTo>
                  <a:pt x="168" y="90"/>
                  <a:pt x="167" y="91"/>
                  <a:pt x="166" y="9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8" name="Freeform 455">
            <a:extLst>
              <a:ext uri="{FF2B5EF4-FFF2-40B4-BE49-F238E27FC236}">
                <a16:creationId xmlns:a16="http://schemas.microsoft.com/office/drawing/2014/main" id="{20996AC6-EFBD-4E1E-8744-B7C352D6D7B8}"/>
              </a:ext>
            </a:extLst>
          </p:cNvPr>
          <p:cNvSpPr>
            <a:spLocks noEditPoints="1"/>
          </p:cNvSpPr>
          <p:nvPr/>
        </p:nvSpPr>
        <p:spPr bwMode="auto">
          <a:xfrm>
            <a:off x="-3491339" y="9155119"/>
            <a:ext cx="600075" cy="490538"/>
          </a:xfrm>
          <a:custGeom>
            <a:avLst/>
            <a:gdLst>
              <a:gd name="T0" fmla="*/ 16 w 176"/>
              <a:gd name="T1" fmla="*/ 104 h 144"/>
              <a:gd name="T2" fmla="*/ 24 w 176"/>
              <a:gd name="T3" fmla="*/ 104 h 144"/>
              <a:gd name="T4" fmla="*/ 44 w 176"/>
              <a:gd name="T5" fmla="*/ 84 h 144"/>
              <a:gd name="T6" fmla="*/ 136 w 176"/>
              <a:gd name="T7" fmla="*/ 80 h 144"/>
              <a:gd name="T8" fmla="*/ 116 w 176"/>
              <a:gd name="T9" fmla="*/ 108 h 144"/>
              <a:gd name="T10" fmla="*/ 136 w 176"/>
              <a:gd name="T11" fmla="*/ 88 h 144"/>
              <a:gd name="T12" fmla="*/ 136 w 176"/>
              <a:gd name="T13" fmla="*/ 80 h 144"/>
              <a:gd name="T14" fmla="*/ 143 w 176"/>
              <a:gd name="T15" fmla="*/ 16 h 144"/>
              <a:gd name="T16" fmla="*/ 120 w 176"/>
              <a:gd name="T17" fmla="*/ 0 h 144"/>
              <a:gd name="T18" fmla="*/ 80 w 176"/>
              <a:gd name="T19" fmla="*/ 24 h 144"/>
              <a:gd name="T20" fmla="*/ 33 w 176"/>
              <a:gd name="T21" fmla="*/ 16 h 144"/>
              <a:gd name="T22" fmla="*/ 4 w 176"/>
              <a:gd name="T23" fmla="*/ 87 h 144"/>
              <a:gd name="T24" fmla="*/ 40 w 176"/>
              <a:gd name="T25" fmla="*/ 144 h 144"/>
              <a:gd name="T26" fmla="*/ 97 w 176"/>
              <a:gd name="T27" fmla="*/ 112 h 144"/>
              <a:gd name="T28" fmla="*/ 176 w 176"/>
              <a:gd name="T29" fmla="*/ 104 h 144"/>
              <a:gd name="T30" fmla="*/ 40 w 176"/>
              <a:gd name="T31" fmla="*/ 136 h 144"/>
              <a:gd name="T32" fmla="*/ 40 w 176"/>
              <a:gd name="T33" fmla="*/ 72 h 144"/>
              <a:gd name="T34" fmla="*/ 40 w 176"/>
              <a:gd name="T35" fmla="*/ 136 h 144"/>
              <a:gd name="T36" fmla="*/ 40 w 176"/>
              <a:gd name="T37" fmla="*/ 64 h 144"/>
              <a:gd name="T38" fmla="*/ 41 w 176"/>
              <a:gd name="T39" fmla="*/ 17 h 144"/>
              <a:gd name="T40" fmla="*/ 56 w 176"/>
              <a:gd name="T41" fmla="*/ 8 h 144"/>
              <a:gd name="T42" fmla="*/ 72 w 176"/>
              <a:gd name="T43" fmla="*/ 23 h 144"/>
              <a:gd name="T44" fmla="*/ 96 w 176"/>
              <a:gd name="T45" fmla="*/ 104 h 144"/>
              <a:gd name="T46" fmla="*/ 80 w 176"/>
              <a:gd name="T47" fmla="*/ 96 h 144"/>
              <a:gd name="T48" fmla="*/ 96 w 176"/>
              <a:gd name="T49" fmla="*/ 104 h 144"/>
              <a:gd name="T50" fmla="*/ 80 w 176"/>
              <a:gd name="T51" fmla="*/ 88 h 144"/>
              <a:gd name="T52" fmla="*/ 96 w 176"/>
              <a:gd name="T53" fmla="*/ 32 h 144"/>
              <a:gd name="T54" fmla="*/ 104 w 176"/>
              <a:gd name="T55" fmla="*/ 23 h 144"/>
              <a:gd name="T56" fmla="*/ 120 w 176"/>
              <a:gd name="T57" fmla="*/ 8 h 144"/>
              <a:gd name="T58" fmla="*/ 135 w 176"/>
              <a:gd name="T59" fmla="*/ 17 h 144"/>
              <a:gd name="T60" fmla="*/ 136 w 176"/>
              <a:gd name="T61" fmla="*/ 64 h 144"/>
              <a:gd name="T62" fmla="*/ 104 w 176"/>
              <a:gd name="T63" fmla="*/ 23 h 144"/>
              <a:gd name="T64" fmla="*/ 104 w 176"/>
              <a:gd name="T65" fmla="*/ 104 h 144"/>
              <a:gd name="T66" fmla="*/ 168 w 176"/>
              <a:gd name="T67" fmla="*/ 10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6" h="144">
                <a:moveTo>
                  <a:pt x="40" y="80"/>
                </a:moveTo>
                <a:cubicBezTo>
                  <a:pt x="27" y="80"/>
                  <a:pt x="16" y="91"/>
                  <a:pt x="16" y="104"/>
                </a:cubicBezTo>
                <a:cubicBezTo>
                  <a:pt x="16" y="106"/>
                  <a:pt x="18" y="108"/>
                  <a:pt x="20" y="108"/>
                </a:cubicBezTo>
                <a:cubicBezTo>
                  <a:pt x="22" y="108"/>
                  <a:pt x="24" y="106"/>
                  <a:pt x="24" y="104"/>
                </a:cubicBezTo>
                <a:cubicBezTo>
                  <a:pt x="24" y="95"/>
                  <a:pt x="31" y="88"/>
                  <a:pt x="40" y="88"/>
                </a:cubicBezTo>
                <a:cubicBezTo>
                  <a:pt x="42" y="88"/>
                  <a:pt x="44" y="86"/>
                  <a:pt x="44" y="84"/>
                </a:cubicBezTo>
                <a:cubicBezTo>
                  <a:pt x="44" y="82"/>
                  <a:pt x="42" y="80"/>
                  <a:pt x="40" y="80"/>
                </a:cubicBezTo>
                <a:moveTo>
                  <a:pt x="136" y="80"/>
                </a:moveTo>
                <a:cubicBezTo>
                  <a:pt x="123" y="80"/>
                  <a:pt x="112" y="91"/>
                  <a:pt x="112" y="104"/>
                </a:cubicBezTo>
                <a:cubicBezTo>
                  <a:pt x="112" y="106"/>
                  <a:pt x="114" y="108"/>
                  <a:pt x="116" y="108"/>
                </a:cubicBezTo>
                <a:cubicBezTo>
                  <a:pt x="118" y="108"/>
                  <a:pt x="120" y="106"/>
                  <a:pt x="120" y="104"/>
                </a:cubicBezTo>
                <a:cubicBezTo>
                  <a:pt x="120" y="95"/>
                  <a:pt x="127" y="88"/>
                  <a:pt x="136" y="88"/>
                </a:cubicBezTo>
                <a:cubicBezTo>
                  <a:pt x="138" y="88"/>
                  <a:pt x="140" y="86"/>
                  <a:pt x="140" y="84"/>
                </a:cubicBezTo>
                <a:cubicBezTo>
                  <a:pt x="140" y="82"/>
                  <a:pt x="138" y="80"/>
                  <a:pt x="136" y="80"/>
                </a:cubicBezTo>
                <a:moveTo>
                  <a:pt x="172" y="87"/>
                </a:moveTo>
                <a:cubicBezTo>
                  <a:pt x="143" y="16"/>
                  <a:pt x="143" y="16"/>
                  <a:pt x="143" y="16"/>
                </a:cubicBezTo>
                <a:cubicBezTo>
                  <a:pt x="143" y="16"/>
                  <a:pt x="143" y="16"/>
                  <a:pt x="143" y="16"/>
                </a:cubicBezTo>
                <a:cubicBezTo>
                  <a:pt x="139" y="7"/>
                  <a:pt x="130" y="0"/>
                  <a:pt x="120" y="0"/>
                </a:cubicBezTo>
                <a:cubicBezTo>
                  <a:pt x="107" y="0"/>
                  <a:pt x="96" y="11"/>
                  <a:pt x="96" y="24"/>
                </a:cubicBezTo>
                <a:cubicBezTo>
                  <a:pt x="80" y="24"/>
                  <a:pt x="80" y="24"/>
                  <a:pt x="80" y="24"/>
                </a:cubicBezTo>
                <a:cubicBezTo>
                  <a:pt x="80" y="11"/>
                  <a:pt x="69" y="0"/>
                  <a:pt x="56" y="0"/>
                </a:cubicBezTo>
                <a:cubicBezTo>
                  <a:pt x="46" y="0"/>
                  <a:pt x="37" y="7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4" y="87"/>
                  <a:pt x="4" y="87"/>
                  <a:pt x="4" y="87"/>
                </a:cubicBezTo>
                <a:cubicBezTo>
                  <a:pt x="1" y="92"/>
                  <a:pt x="0" y="98"/>
                  <a:pt x="0" y="104"/>
                </a:cubicBezTo>
                <a:cubicBezTo>
                  <a:pt x="0" y="126"/>
                  <a:pt x="18" y="144"/>
                  <a:pt x="40" y="144"/>
                </a:cubicBezTo>
                <a:cubicBezTo>
                  <a:pt x="59" y="144"/>
                  <a:pt x="75" y="130"/>
                  <a:pt x="79" y="112"/>
                </a:cubicBezTo>
                <a:cubicBezTo>
                  <a:pt x="97" y="112"/>
                  <a:pt x="97" y="112"/>
                  <a:pt x="97" y="112"/>
                </a:cubicBezTo>
                <a:cubicBezTo>
                  <a:pt x="101" y="130"/>
                  <a:pt x="117" y="144"/>
                  <a:pt x="136" y="144"/>
                </a:cubicBezTo>
                <a:cubicBezTo>
                  <a:pt x="158" y="144"/>
                  <a:pt x="176" y="126"/>
                  <a:pt x="176" y="104"/>
                </a:cubicBezTo>
                <a:cubicBezTo>
                  <a:pt x="176" y="98"/>
                  <a:pt x="175" y="92"/>
                  <a:pt x="172" y="87"/>
                </a:cubicBezTo>
                <a:moveTo>
                  <a:pt x="40" y="136"/>
                </a:moveTo>
                <a:cubicBezTo>
                  <a:pt x="22" y="136"/>
                  <a:pt x="8" y="122"/>
                  <a:pt x="8" y="104"/>
                </a:cubicBezTo>
                <a:cubicBezTo>
                  <a:pt x="8" y="86"/>
                  <a:pt x="22" y="72"/>
                  <a:pt x="40" y="72"/>
                </a:cubicBezTo>
                <a:cubicBezTo>
                  <a:pt x="58" y="72"/>
                  <a:pt x="72" y="86"/>
                  <a:pt x="72" y="104"/>
                </a:cubicBezTo>
                <a:cubicBezTo>
                  <a:pt x="72" y="122"/>
                  <a:pt x="58" y="136"/>
                  <a:pt x="40" y="136"/>
                </a:cubicBezTo>
                <a:moveTo>
                  <a:pt x="72" y="80"/>
                </a:moveTo>
                <a:cubicBezTo>
                  <a:pt x="65" y="70"/>
                  <a:pt x="53" y="64"/>
                  <a:pt x="40" y="64"/>
                </a:cubicBezTo>
                <a:cubicBezTo>
                  <a:pt x="33" y="64"/>
                  <a:pt x="26" y="66"/>
                  <a:pt x="20" y="69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4" y="12"/>
                  <a:pt x="50" y="8"/>
                  <a:pt x="56" y="8"/>
                </a:cubicBezTo>
                <a:cubicBezTo>
                  <a:pt x="64" y="8"/>
                  <a:pt x="71" y="14"/>
                  <a:pt x="72" y="23"/>
                </a:cubicBezTo>
                <a:cubicBezTo>
                  <a:pt x="72" y="23"/>
                  <a:pt x="72" y="23"/>
                  <a:pt x="72" y="23"/>
                </a:cubicBezTo>
                <a:lnTo>
                  <a:pt x="72" y="80"/>
                </a:lnTo>
                <a:close/>
                <a:moveTo>
                  <a:pt x="96" y="104"/>
                </a:moveTo>
                <a:cubicBezTo>
                  <a:pt x="80" y="104"/>
                  <a:pt x="80" y="104"/>
                  <a:pt x="80" y="104"/>
                </a:cubicBezTo>
                <a:cubicBezTo>
                  <a:pt x="80" y="96"/>
                  <a:pt x="80" y="96"/>
                  <a:pt x="80" y="96"/>
                </a:cubicBezTo>
                <a:cubicBezTo>
                  <a:pt x="96" y="96"/>
                  <a:pt x="96" y="96"/>
                  <a:pt x="96" y="96"/>
                </a:cubicBezTo>
                <a:lnTo>
                  <a:pt x="96" y="104"/>
                </a:lnTo>
                <a:close/>
                <a:moveTo>
                  <a:pt x="96" y="88"/>
                </a:moveTo>
                <a:cubicBezTo>
                  <a:pt x="80" y="88"/>
                  <a:pt x="80" y="88"/>
                  <a:pt x="80" y="88"/>
                </a:cubicBezTo>
                <a:cubicBezTo>
                  <a:pt x="80" y="32"/>
                  <a:pt x="80" y="32"/>
                  <a:pt x="80" y="32"/>
                </a:cubicBezTo>
                <a:cubicBezTo>
                  <a:pt x="96" y="32"/>
                  <a:pt x="96" y="32"/>
                  <a:pt x="96" y="32"/>
                </a:cubicBezTo>
                <a:lnTo>
                  <a:pt x="96" y="88"/>
                </a:lnTo>
                <a:close/>
                <a:moveTo>
                  <a:pt x="104" y="23"/>
                </a:moveTo>
                <a:cubicBezTo>
                  <a:pt x="104" y="23"/>
                  <a:pt x="104" y="23"/>
                  <a:pt x="104" y="23"/>
                </a:cubicBezTo>
                <a:cubicBezTo>
                  <a:pt x="105" y="14"/>
                  <a:pt x="112" y="8"/>
                  <a:pt x="120" y="8"/>
                </a:cubicBezTo>
                <a:cubicBezTo>
                  <a:pt x="126" y="8"/>
                  <a:pt x="132" y="12"/>
                  <a:pt x="135" y="17"/>
                </a:cubicBezTo>
                <a:cubicBezTo>
                  <a:pt x="135" y="17"/>
                  <a:pt x="135" y="17"/>
                  <a:pt x="135" y="17"/>
                </a:cubicBezTo>
                <a:cubicBezTo>
                  <a:pt x="156" y="69"/>
                  <a:pt x="156" y="69"/>
                  <a:pt x="156" y="69"/>
                </a:cubicBezTo>
                <a:cubicBezTo>
                  <a:pt x="150" y="66"/>
                  <a:pt x="143" y="64"/>
                  <a:pt x="136" y="64"/>
                </a:cubicBezTo>
                <a:cubicBezTo>
                  <a:pt x="123" y="64"/>
                  <a:pt x="111" y="70"/>
                  <a:pt x="104" y="80"/>
                </a:cubicBezTo>
                <a:lnTo>
                  <a:pt x="104" y="23"/>
                </a:lnTo>
                <a:close/>
                <a:moveTo>
                  <a:pt x="136" y="136"/>
                </a:moveTo>
                <a:cubicBezTo>
                  <a:pt x="118" y="136"/>
                  <a:pt x="104" y="122"/>
                  <a:pt x="104" y="104"/>
                </a:cubicBezTo>
                <a:cubicBezTo>
                  <a:pt x="104" y="86"/>
                  <a:pt x="118" y="72"/>
                  <a:pt x="136" y="72"/>
                </a:cubicBezTo>
                <a:cubicBezTo>
                  <a:pt x="154" y="72"/>
                  <a:pt x="168" y="86"/>
                  <a:pt x="168" y="104"/>
                </a:cubicBezTo>
                <a:cubicBezTo>
                  <a:pt x="168" y="122"/>
                  <a:pt x="154" y="136"/>
                  <a:pt x="136" y="13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9" name="Freeform 456">
            <a:extLst>
              <a:ext uri="{FF2B5EF4-FFF2-40B4-BE49-F238E27FC236}">
                <a16:creationId xmlns:a16="http://schemas.microsoft.com/office/drawing/2014/main" id="{9E97C9FB-C75B-4C0B-B94B-8AF00B5D7162}"/>
              </a:ext>
            </a:extLst>
          </p:cNvPr>
          <p:cNvSpPr>
            <a:spLocks noEditPoints="1"/>
          </p:cNvSpPr>
          <p:nvPr/>
        </p:nvSpPr>
        <p:spPr bwMode="auto">
          <a:xfrm>
            <a:off x="-2359452" y="9113844"/>
            <a:ext cx="614363" cy="573088"/>
          </a:xfrm>
          <a:custGeom>
            <a:avLst/>
            <a:gdLst>
              <a:gd name="T0" fmla="*/ 39 w 180"/>
              <a:gd name="T1" fmla="*/ 24 h 168"/>
              <a:gd name="T2" fmla="*/ 31 w 180"/>
              <a:gd name="T3" fmla="*/ 46 h 168"/>
              <a:gd name="T4" fmla="*/ 55 w 180"/>
              <a:gd name="T5" fmla="*/ 43 h 168"/>
              <a:gd name="T6" fmla="*/ 42 w 180"/>
              <a:gd name="T7" fmla="*/ 40 h 168"/>
              <a:gd name="T8" fmla="*/ 32 w 180"/>
              <a:gd name="T9" fmla="*/ 36 h 168"/>
              <a:gd name="T10" fmla="*/ 39 w 180"/>
              <a:gd name="T11" fmla="*/ 32 h 168"/>
              <a:gd name="T12" fmla="*/ 48 w 180"/>
              <a:gd name="T13" fmla="*/ 38 h 168"/>
              <a:gd name="T14" fmla="*/ 180 w 180"/>
              <a:gd name="T15" fmla="*/ 32 h 168"/>
              <a:gd name="T16" fmla="*/ 155 w 180"/>
              <a:gd name="T17" fmla="*/ 16 h 168"/>
              <a:gd name="T18" fmla="*/ 68 w 180"/>
              <a:gd name="T19" fmla="*/ 61 h 168"/>
              <a:gd name="T20" fmla="*/ 54 w 180"/>
              <a:gd name="T21" fmla="*/ 8 h 168"/>
              <a:gd name="T22" fmla="*/ 19 w 180"/>
              <a:gd name="T23" fmla="*/ 62 h 168"/>
              <a:gd name="T24" fmla="*/ 19 w 180"/>
              <a:gd name="T25" fmla="*/ 106 h 168"/>
              <a:gd name="T26" fmla="*/ 54 w 180"/>
              <a:gd name="T27" fmla="*/ 160 h 168"/>
              <a:gd name="T28" fmla="*/ 68 w 180"/>
              <a:gd name="T29" fmla="*/ 107 h 168"/>
              <a:gd name="T30" fmla="*/ 155 w 180"/>
              <a:gd name="T31" fmla="*/ 152 h 168"/>
              <a:gd name="T32" fmla="*/ 180 w 180"/>
              <a:gd name="T33" fmla="*/ 136 h 168"/>
              <a:gd name="T34" fmla="*/ 180 w 180"/>
              <a:gd name="T35" fmla="*/ 32 h 168"/>
              <a:gd name="T36" fmla="*/ 15 w 180"/>
              <a:gd name="T37" fmla="*/ 24 h 168"/>
              <a:gd name="T38" fmla="*/ 66 w 180"/>
              <a:gd name="T39" fmla="*/ 50 h 168"/>
              <a:gd name="T40" fmla="*/ 42 w 180"/>
              <a:gd name="T41" fmla="*/ 68 h 168"/>
              <a:gd name="T42" fmla="*/ 69 w 180"/>
              <a:gd name="T43" fmla="*/ 72 h 168"/>
              <a:gd name="T44" fmla="*/ 42 w 180"/>
              <a:gd name="T45" fmla="*/ 68 h 168"/>
              <a:gd name="T46" fmla="*/ 15 w 180"/>
              <a:gd name="T47" fmla="*/ 144 h 168"/>
              <a:gd name="T48" fmla="*/ 66 w 180"/>
              <a:gd name="T49" fmla="*/ 118 h 168"/>
              <a:gd name="T50" fmla="*/ 60 w 180"/>
              <a:gd name="T51" fmla="*/ 103 h 168"/>
              <a:gd name="T52" fmla="*/ 155 w 180"/>
              <a:gd name="T53" fmla="*/ 24 h 168"/>
              <a:gd name="T54" fmla="*/ 60 w 180"/>
              <a:gd name="T55" fmla="*/ 103 h 168"/>
              <a:gd name="T56" fmla="*/ 155 w 180"/>
              <a:gd name="T57" fmla="*/ 144 h 168"/>
              <a:gd name="T58" fmla="*/ 95 w 180"/>
              <a:gd name="T59" fmla="*/ 89 h 168"/>
              <a:gd name="T60" fmla="*/ 42 w 180"/>
              <a:gd name="T61" fmla="*/ 120 h 168"/>
              <a:gd name="T62" fmla="*/ 26 w 180"/>
              <a:gd name="T63" fmla="*/ 138 h 168"/>
              <a:gd name="T64" fmla="*/ 46 w 180"/>
              <a:gd name="T65" fmla="*/ 143 h 168"/>
              <a:gd name="T66" fmla="*/ 42 w 180"/>
              <a:gd name="T67" fmla="*/ 120 h 168"/>
              <a:gd name="T68" fmla="*/ 39 w 180"/>
              <a:gd name="T69" fmla="*/ 136 h 168"/>
              <a:gd name="T70" fmla="*/ 32 w 180"/>
              <a:gd name="T71" fmla="*/ 132 h 168"/>
              <a:gd name="T72" fmla="*/ 42 w 180"/>
              <a:gd name="T73" fmla="*/ 128 h 168"/>
              <a:gd name="T74" fmla="*/ 43 w 180"/>
              <a:gd name="T75" fmla="*/ 135 h 168"/>
              <a:gd name="T76" fmla="*/ 72 w 180"/>
              <a:gd name="T77" fmla="*/ 84 h 168"/>
              <a:gd name="T78" fmla="*/ 80 w 180"/>
              <a:gd name="T79" fmla="*/ 84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80" h="168">
                <a:moveTo>
                  <a:pt x="46" y="25"/>
                </a:moveTo>
                <a:cubicBezTo>
                  <a:pt x="44" y="24"/>
                  <a:pt x="41" y="24"/>
                  <a:pt x="39" y="24"/>
                </a:cubicBezTo>
                <a:cubicBezTo>
                  <a:pt x="34" y="24"/>
                  <a:pt x="29" y="26"/>
                  <a:pt x="26" y="30"/>
                </a:cubicBezTo>
                <a:cubicBezTo>
                  <a:pt x="22" y="35"/>
                  <a:pt x="24" y="43"/>
                  <a:pt x="31" y="46"/>
                </a:cubicBezTo>
                <a:cubicBezTo>
                  <a:pt x="34" y="47"/>
                  <a:pt x="38" y="48"/>
                  <a:pt x="42" y="48"/>
                </a:cubicBezTo>
                <a:cubicBezTo>
                  <a:pt x="47" y="48"/>
                  <a:pt x="52" y="46"/>
                  <a:pt x="55" y="43"/>
                </a:cubicBezTo>
                <a:cubicBezTo>
                  <a:pt x="59" y="37"/>
                  <a:pt x="53" y="29"/>
                  <a:pt x="46" y="25"/>
                </a:cubicBezTo>
                <a:moveTo>
                  <a:pt x="42" y="40"/>
                </a:moveTo>
                <a:cubicBezTo>
                  <a:pt x="39" y="40"/>
                  <a:pt x="36" y="39"/>
                  <a:pt x="35" y="39"/>
                </a:cubicBezTo>
                <a:cubicBezTo>
                  <a:pt x="33" y="38"/>
                  <a:pt x="32" y="37"/>
                  <a:pt x="32" y="36"/>
                </a:cubicBezTo>
                <a:cubicBezTo>
                  <a:pt x="32" y="36"/>
                  <a:pt x="32" y="35"/>
                  <a:pt x="32" y="34"/>
                </a:cubicBezTo>
                <a:cubicBezTo>
                  <a:pt x="34" y="33"/>
                  <a:pt x="36" y="32"/>
                  <a:pt x="39" y="32"/>
                </a:cubicBezTo>
                <a:cubicBezTo>
                  <a:pt x="40" y="32"/>
                  <a:pt x="42" y="32"/>
                  <a:pt x="43" y="33"/>
                </a:cubicBezTo>
                <a:cubicBezTo>
                  <a:pt x="46" y="34"/>
                  <a:pt x="48" y="37"/>
                  <a:pt x="48" y="38"/>
                </a:cubicBezTo>
                <a:cubicBezTo>
                  <a:pt x="47" y="39"/>
                  <a:pt x="45" y="40"/>
                  <a:pt x="42" y="40"/>
                </a:cubicBezTo>
                <a:moveTo>
                  <a:pt x="180" y="32"/>
                </a:moveTo>
                <a:cubicBezTo>
                  <a:pt x="180" y="23"/>
                  <a:pt x="165" y="16"/>
                  <a:pt x="156" y="16"/>
                </a:cubicBezTo>
                <a:cubicBezTo>
                  <a:pt x="155" y="16"/>
                  <a:pt x="155" y="16"/>
                  <a:pt x="155" y="16"/>
                </a:cubicBezTo>
                <a:cubicBezTo>
                  <a:pt x="149" y="16"/>
                  <a:pt x="147" y="17"/>
                  <a:pt x="76" y="67"/>
                </a:cubicBezTo>
                <a:cubicBezTo>
                  <a:pt x="68" y="61"/>
                  <a:pt x="68" y="61"/>
                  <a:pt x="68" y="61"/>
                </a:cubicBezTo>
                <a:cubicBezTo>
                  <a:pt x="70" y="59"/>
                  <a:pt x="72" y="57"/>
                  <a:pt x="73" y="55"/>
                </a:cubicBezTo>
                <a:cubicBezTo>
                  <a:pt x="82" y="40"/>
                  <a:pt x="70" y="17"/>
                  <a:pt x="54" y="8"/>
                </a:cubicBezTo>
                <a:cubicBezTo>
                  <a:pt x="38" y="0"/>
                  <a:pt x="18" y="5"/>
                  <a:pt x="8" y="20"/>
                </a:cubicBezTo>
                <a:cubicBezTo>
                  <a:pt x="0" y="34"/>
                  <a:pt x="4" y="52"/>
                  <a:pt x="19" y="62"/>
                </a:cubicBezTo>
                <a:cubicBezTo>
                  <a:pt x="31" y="70"/>
                  <a:pt x="41" y="77"/>
                  <a:pt x="51" y="84"/>
                </a:cubicBezTo>
                <a:cubicBezTo>
                  <a:pt x="41" y="91"/>
                  <a:pt x="31" y="98"/>
                  <a:pt x="19" y="106"/>
                </a:cubicBezTo>
                <a:cubicBezTo>
                  <a:pt x="4" y="116"/>
                  <a:pt x="0" y="134"/>
                  <a:pt x="8" y="148"/>
                </a:cubicBezTo>
                <a:cubicBezTo>
                  <a:pt x="18" y="163"/>
                  <a:pt x="38" y="168"/>
                  <a:pt x="54" y="160"/>
                </a:cubicBezTo>
                <a:cubicBezTo>
                  <a:pt x="70" y="151"/>
                  <a:pt x="82" y="128"/>
                  <a:pt x="73" y="113"/>
                </a:cubicBezTo>
                <a:cubicBezTo>
                  <a:pt x="72" y="111"/>
                  <a:pt x="70" y="109"/>
                  <a:pt x="68" y="107"/>
                </a:cubicBezTo>
                <a:cubicBezTo>
                  <a:pt x="76" y="101"/>
                  <a:pt x="76" y="101"/>
                  <a:pt x="76" y="101"/>
                </a:cubicBezTo>
                <a:cubicBezTo>
                  <a:pt x="147" y="151"/>
                  <a:pt x="149" y="152"/>
                  <a:pt x="155" y="152"/>
                </a:cubicBezTo>
                <a:cubicBezTo>
                  <a:pt x="156" y="152"/>
                  <a:pt x="156" y="152"/>
                  <a:pt x="156" y="152"/>
                </a:cubicBezTo>
                <a:cubicBezTo>
                  <a:pt x="165" y="152"/>
                  <a:pt x="180" y="145"/>
                  <a:pt x="180" y="136"/>
                </a:cubicBezTo>
                <a:cubicBezTo>
                  <a:pt x="102" y="84"/>
                  <a:pt x="102" y="84"/>
                  <a:pt x="102" y="84"/>
                </a:cubicBezTo>
                <a:lnTo>
                  <a:pt x="180" y="32"/>
                </a:lnTo>
                <a:close/>
                <a:moveTo>
                  <a:pt x="25" y="56"/>
                </a:moveTo>
                <a:cubicBezTo>
                  <a:pt x="13" y="49"/>
                  <a:pt x="8" y="35"/>
                  <a:pt x="15" y="24"/>
                </a:cubicBezTo>
                <a:cubicBezTo>
                  <a:pt x="23" y="13"/>
                  <a:pt x="38" y="9"/>
                  <a:pt x="51" y="15"/>
                </a:cubicBezTo>
                <a:cubicBezTo>
                  <a:pt x="63" y="22"/>
                  <a:pt x="73" y="39"/>
                  <a:pt x="66" y="50"/>
                </a:cubicBezTo>
                <a:cubicBezTo>
                  <a:pt x="58" y="62"/>
                  <a:pt x="37" y="63"/>
                  <a:pt x="25" y="56"/>
                </a:cubicBezTo>
                <a:moveTo>
                  <a:pt x="42" y="68"/>
                </a:moveTo>
                <a:cubicBezTo>
                  <a:pt x="48" y="68"/>
                  <a:pt x="54" y="67"/>
                  <a:pt x="60" y="65"/>
                </a:cubicBezTo>
                <a:cubicBezTo>
                  <a:pt x="69" y="72"/>
                  <a:pt x="69" y="72"/>
                  <a:pt x="69" y="72"/>
                </a:cubicBezTo>
                <a:cubicBezTo>
                  <a:pt x="65" y="74"/>
                  <a:pt x="62" y="77"/>
                  <a:pt x="58" y="79"/>
                </a:cubicBezTo>
                <a:cubicBezTo>
                  <a:pt x="53" y="76"/>
                  <a:pt x="47" y="72"/>
                  <a:pt x="42" y="68"/>
                </a:cubicBezTo>
                <a:moveTo>
                  <a:pt x="51" y="153"/>
                </a:moveTo>
                <a:cubicBezTo>
                  <a:pt x="38" y="159"/>
                  <a:pt x="23" y="155"/>
                  <a:pt x="15" y="144"/>
                </a:cubicBezTo>
                <a:cubicBezTo>
                  <a:pt x="8" y="133"/>
                  <a:pt x="13" y="118"/>
                  <a:pt x="25" y="112"/>
                </a:cubicBezTo>
                <a:cubicBezTo>
                  <a:pt x="37" y="105"/>
                  <a:pt x="58" y="106"/>
                  <a:pt x="66" y="118"/>
                </a:cubicBezTo>
                <a:cubicBezTo>
                  <a:pt x="73" y="129"/>
                  <a:pt x="63" y="146"/>
                  <a:pt x="51" y="153"/>
                </a:cubicBezTo>
                <a:moveTo>
                  <a:pt x="60" y="103"/>
                </a:moveTo>
                <a:cubicBezTo>
                  <a:pt x="54" y="101"/>
                  <a:pt x="48" y="100"/>
                  <a:pt x="42" y="100"/>
                </a:cubicBezTo>
                <a:cubicBezTo>
                  <a:pt x="135" y="35"/>
                  <a:pt x="151" y="24"/>
                  <a:pt x="155" y="24"/>
                </a:cubicBezTo>
                <a:cubicBezTo>
                  <a:pt x="155" y="24"/>
                  <a:pt x="162" y="23"/>
                  <a:pt x="170" y="29"/>
                </a:cubicBezTo>
                <a:lnTo>
                  <a:pt x="60" y="103"/>
                </a:lnTo>
                <a:close/>
                <a:moveTo>
                  <a:pt x="170" y="139"/>
                </a:moveTo>
                <a:cubicBezTo>
                  <a:pt x="162" y="145"/>
                  <a:pt x="155" y="144"/>
                  <a:pt x="155" y="144"/>
                </a:cubicBezTo>
                <a:cubicBezTo>
                  <a:pt x="152" y="144"/>
                  <a:pt x="140" y="136"/>
                  <a:pt x="83" y="97"/>
                </a:cubicBezTo>
                <a:cubicBezTo>
                  <a:pt x="95" y="89"/>
                  <a:pt x="95" y="89"/>
                  <a:pt x="95" y="89"/>
                </a:cubicBezTo>
                <a:lnTo>
                  <a:pt x="170" y="139"/>
                </a:lnTo>
                <a:close/>
                <a:moveTo>
                  <a:pt x="42" y="120"/>
                </a:moveTo>
                <a:cubicBezTo>
                  <a:pt x="38" y="120"/>
                  <a:pt x="34" y="121"/>
                  <a:pt x="31" y="122"/>
                </a:cubicBezTo>
                <a:cubicBezTo>
                  <a:pt x="24" y="125"/>
                  <a:pt x="22" y="133"/>
                  <a:pt x="26" y="138"/>
                </a:cubicBezTo>
                <a:cubicBezTo>
                  <a:pt x="29" y="142"/>
                  <a:pt x="34" y="144"/>
                  <a:pt x="39" y="144"/>
                </a:cubicBezTo>
                <a:cubicBezTo>
                  <a:pt x="41" y="144"/>
                  <a:pt x="44" y="144"/>
                  <a:pt x="46" y="143"/>
                </a:cubicBezTo>
                <a:cubicBezTo>
                  <a:pt x="53" y="139"/>
                  <a:pt x="59" y="131"/>
                  <a:pt x="55" y="125"/>
                </a:cubicBezTo>
                <a:cubicBezTo>
                  <a:pt x="52" y="122"/>
                  <a:pt x="47" y="120"/>
                  <a:pt x="42" y="120"/>
                </a:cubicBezTo>
                <a:moveTo>
                  <a:pt x="43" y="135"/>
                </a:moveTo>
                <a:cubicBezTo>
                  <a:pt x="42" y="136"/>
                  <a:pt x="40" y="136"/>
                  <a:pt x="39" y="136"/>
                </a:cubicBezTo>
                <a:cubicBezTo>
                  <a:pt x="36" y="136"/>
                  <a:pt x="34" y="135"/>
                  <a:pt x="32" y="134"/>
                </a:cubicBezTo>
                <a:cubicBezTo>
                  <a:pt x="32" y="133"/>
                  <a:pt x="32" y="132"/>
                  <a:pt x="32" y="132"/>
                </a:cubicBezTo>
                <a:cubicBezTo>
                  <a:pt x="32" y="131"/>
                  <a:pt x="33" y="130"/>
                  <a:pt x="35" y="129"/>
                </a:cubicBezTo>
                <a:cubicBezTo>
                  <a:pt x="36" y="129"/>
                  <a:pt x="39" y="128"/>
                  <a:pt x="42" y="128"/>
                </a:cubicBezTo>
                <a:cubicBezTo>
                  <a:pt x="45" y="128"/>
                  <a:pt x="47" y="129"/>
                  <a:pt x="48" y="130"/>
                </a:cubicBezTo>
                <a:cubicBezTo>
                  <a:pt x="48" y="131"/>
                  <a:pt x="46" y="134"/>
                  <a:pt x="43" y="135"/>
                </a:cubicBezTo>
                <a:moveTo>
                  <a:pt x="76" y="80"/>
                </a:moveTo>
                <a:cubicBezTo>
                  <a:pt x="74" y="80"/>
                  <a:pt x="72" y="82"/>
                  <a:pt x="72" y="84"/>
                </a:cubicBezTo>
                <a:cubicBezTo>
                  <a:pt x="72" y="86"/>
                  <a:pt x="74" y="88"/>
                  <a:pt x="76" y="88"/>
                </a:cubicBezTo>
                <a:cubicBezTo>
                  <a:pt x="78" y="88"/>
                  <a:pt x="80" y="86"/>
                  <a:pt x="80" y="84"/>
                </a:cubicBezTo>
                <a:cubicBezTo>
                  <a:pt x="80" y="82"/>
                  <a:pt x="78" y="80"/>
                  <a:pt x="76" y="8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0" name="Freeform 457">
            <a:extLst>
              <a:ext uri="{FF2B5EF4-FFF2-40B4-BE49-F238E27FC236}">
                <a16:creationId xmlns:a16="http://schemas.microsoft.com/office/drawing/2014/main" id="{5E2F9562-2EDC-4C32-A29C-E88DAD28AB14}"/>
              </a:ext>
            </a:extLst>
          </p:cNvPr>
          <p:cNvSpPr>
            <a:spLocks noEditPoints="1"/>
          </p:cNvSpPr>
          <p:nvPr/>
        </p:nvSpPr>
        <p:spPr bwMode="auto">
          <a:xfrm>
            <a:off x="-1200577" y="9101144"/>
            <a:ext cx="614363" cy="598488"/>
          </a:xfrm>
          <a:custGeom>
            <a:avLst/>
            <a:gdLst>
              <a:gd name="T0" fmla="*/ 0 w 180"/>
              <a:gd name="T1" fmla="*/ 176 h 176"/>
              <a:gd name="T2" fmla="*/ 74 w 180"/>
              <a:gd name="T3" fmla="*/ 145 h 176"/>
              <a:gd name="T4" fmla="*/ 14 w 180"/>
              <a:gd name="T5" fmla="*/ 162 h 176"/>
              <a:gd name="T6" fmla="*/ 36 w 180"/>
              <a:gd name="T7" fmla="*/ 136 h 176"/>
              <a:gd name="T8" fmla="*/ 14 w 180"/>
              <a:gd name="T9" fmla="*/ 162 h 176"/>
              <a:gd name="T10" fmla="*/ 168 w 180"/>
              <a:gd name="T11" fmla="*/ 0 h 176"/>
              <a:gd name="T12" fmla="*/ 55 w 180"/>
              <a:gd name="T13" fmla="*/ 64 h 176"/>
              <a:gd name="T14" fmla="*/ 40 w 180"/>
              <a:gd name="T15" fmla="*/ 98 h 176"/>
              <a:gd name="T16" fmla="*/ 72 w 180"/>
              <a:gd name="T17" fmla="*/ 136 h 176"/>
              <a:gd name="T18" fmla="*/ 89 w 180"/>
              <a:gd name="T19" fmla="*/ 166 h 176"/>
              <a:gd name="T20" fmla="*/ 140 w 180"/>
              <a:gd name="T21" fmla="*/ 92 h 176"/>
              <a:gd name="T22" fmla="*/ 104 w 180"/>
              <a:gd name="T23" fmla="*/ 119 h 176"/>
              <a:gd name="T24" fmla="*/ 85 w 180"/>
              <a:gd name="T25" fmla="*/ 131 h 176"/>
              <a:gd name="T26" fmla="*/ 77 w 180"/>
              <a:gd name="T27" fmla="*/ 128 h 176"/>
              <a:gd name="T28" fmla="*/ 55 w 180"/>
              <a:gd name="T29" fmla="*/ 121 h 176"/>
              <a:gd name="T30" fmla="*/ 45 w 180"/>
              <a:gd name="T31" fmla="*/ 91 h 176"/>
              <a:gd name="T32" fmla="*/ 57 w 180"/>
              <a:gd name="T33" fmla="*/ 72 h 176"/>
              <a:gd name="T34" fmla="*/ 104 w 180"/>
              <a:gd name="T35" fmla="*/ 118 h 176"/>
              <a:gd name="T36" fmla="*/ 134 w 180"/>
              <a:gd name="T37" fmla="*/ 87 h 176"/>
              <a:gd name="T38" fmla="*/ 110 w 180"/>
              <a:gd name="T39" fmla="*/ 112 h 176"/>
              <a:gd name="T40" fmla="*/ 82 w 180"/>
              <a:gd name="T41" fmla="*/ 49 h 176"/>
              <a:gd name="T42" fmla="*/ 168 w 180"/>
              <a:gd name="T43" fmla="*/ 8 h 176"/>
              <a:gd name="T44" fmla="*/ 132 w 180"/>
              <a:gd name="T45" fmla="*/ 56 h 176"/>
              <a:gd name="T46" fmla="*/ 132 w 180"/>
              <a:gd name="T47" fmla="*/ 32 h 176"/>
              <a:gd name="T48" fmla="*/ 132 w 180"/>
              <a:gd name="T49" fmla="*/ 56 h 176"/>
              <a:gd name="T50" fmla="*/ 136 w 180"/>
              <a:gd name="T51" fmla="*/ 44 h 176"/>
              <a:gd name="T52" fmla="*/ 128 w 180"/>
              <a:gd name="T53" fmla="*/ 44 h 176"/>
              <a:gd name="T54" fmla="*/ 108 w 180"/>
              <a:gd name="T55" fmla="*/ 96 h 176"/>
              <a:gd name="T56" fmla="*/ 108 w 180"/>
              <a:gd name="T57" fmla="*/ 88 h 176"/>
              <a:gd name="T58" fmla="*/ 108 w 180"/>
              <a:gd name="T59" fmla="*/ 96 h 176"/>
              <a:gd name="T60" fmla="*/ 80 w 180"/>
              <a:gd name="T61" fmla="*/ 68 h 176"/>
              <a:gd name="T62" fmla="*/ 88 w 180"/>
              <a:gd name="T63" fmla="*/ 68 h 176"/>
              <a:gd name="T64" fmla="*/ 96 w 180"/>
              <a:gd name="T65" fmla="*/ 84 h 176"/>
              <a:gd name="T66" fmla="*/ 96 w 180"/>
              <a:gd name="T67" fmla="*/ 76 h 176"/>
              <a:gd name="T68" fmla="*/ 96 w 180"/>
              <a:gd name="T69" fmla="*/ 8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0" h="176">
                <a:moveTo>
                  <a:pt x="31" y="98"/>
                </a:moveTo>
                <a:cubicBezTo>
                  <a:pt x="0" y="176"/>
                  <a:pt x="0" y="176"/>
                  <a:pt x="0" y="176"/>
                </a:cubicBezTo>
                <a:cubicBezTo>
                  <a:pt x="78" y="145"/>
                  <a:pt x="78" y="145"/>
                  <a:pt x="78" y="145"/>
                </a:cubicBezTo>
                <a:cubicBezTo>
                  <a:pt x="76" y="145"/>
                  <a:pt x="75" y="145"/>
                  <a:pt x="74" y="145"/>
                </a:cubicBezTo>
                <a:cubicBezTo>
                  <a:pt x="50" y="145"/>
                  <a:pt x="28" y="122"/>
                  <a:pt x="31" y="98"/>
                </a:cubicBezTo>
                <a:moveTo>
                  <a:pt x="14" y="162"/>
                </a:moveTo>
                <a:cubicBezTo>
                  <a:pt x="29" y="125"/>
                  <a:pt x="29" y="125"/>
                  <a:pt x="29" y="125"/>
                </a:cubicBezTo>
                <a:cubicBezTo>
                  <a:pt x="31" y="129"/>
                  <a:pt x="33" y="132"/>
                  <a:pt x="36" y="136"/>
                </a:cubicBezTo>
                <a:cubicBezTo>
                  <a:pt x="40" y="140"/>
                  <a:pt x="45" y="144"/>
                  <a:pt x="51" y="147"/>
                </a:cubicBezTo>
                <a:lnTo>
                  <a:pt x="14" y="162"/>
                </a:lnTo>
                <a:close/>
                <a:moveTo>
                  <a:pt x="175" y="1"/>
                </a:moveTo>
                <a:cubicBezTo>
                  <a:pt x="174" y="0"/>
                  <a:pt x="171" y="0"/>
                  <a:pt x="168" y="0"/>
                </a:cubicBezTo>
                <a:cubicBezTo>
                  <a:pt x="151" y="0"/>
                  <a:pt x="107" y="12"/>
                  <a:pt x="84" y="36"/>
                </a:cubicBezTo>
                <a:cubicBezTo>
                  <a:pt x="78" y="41"/>
                  <a:pt x="60" y="58"/>
                  <a:pt x="55" y="64"/>
                </a:cubicBezTo>
                <a:cubicBezTo>
                  <a:pt x="41" y="68"/>
                  <a:pt x="21" y="76"/>
                  <a:pt x="10" y="87"/>
                </a:cubicBezTo>
                <a:cubicBezTo>
                  <a:pt x="10" y="87"/>
                  <a:pt x="24" y="87"/>
                  <a:pt x="40" y="98"/>
                </a:cubicBezTo>
                <a:cubicBezTo>
                  <a:pt x="38" y="107"/>
                  <a:pt x="41" y="118"/>
                  <a:pt x="50" y="126"/>
                </a:cubicBezTo>
                <a:cubicBezTo>
                  <a:pt x="56" y="133"/>
                  <a:pt x="64" y="136"/>
                  <a:pt x="72" y="136"/>
                </a:cubicBezTo>
                <a:cubicBezTo>
                  <a:pt x="74" y="136"/>
                  <a:pt x="76" y="136"/>
                  <a:pt x="79" y="136"/>
                </a:cubicBezTo>
                <a:cubicBezTo>
                  <a:pt x="89" y="152"/>
                  <a:pt x="89" y="166"/>
                  <a:pt x="89" y="166"/>
                </a:cubicBezTo>
                <a:cubicBezTo>
                  <a:pt x="100" y="155"/>
                  <a:pt x="108" y="135"/>
                  <a:pt x="112" y="121"/>
                </a:cubicBezTo>
                <a:cubicBezTo>
                  <a:pt x="118" y="116"/>
                  <a:pt x="135" y="98"/>
                  <a:pt x="140" y="92"/>
                </a:cubicBezTo>
                <a:cubicBezTo>
                  <a:pt x="168" y="64"/>
                  <a:pt x="180" y="7"/>
                  <a:pt x="175" y="1"/>
                </a:cubicBezTo>
                <a:moveTo>
                  <a:pt x="104" y="119"/>
                </a:moveTo>
                <a:cubicBezTo>
                  <a:pt x="101" y="129"/>
                  <a:pt x="97" y="139"/>
                  <a:pt x="93" y="147"/>
                </a:cubicBezTo>
                <a:cubicBezTo>
                  <a:pt x="91" y="142"/>
                  <a:pt x="89" y="137"/>
                  <a:pt x="85" y="131"/>
                </a:cubicBezTo>
                <a:cubicBezTo>
                  <a:pt x="84" y="129"/>
                  <a:pt x="81" y="128"/>
                  <a:pt x="79" y="128"/>
                </a:cubicBezTo>
                <a:cubicBezTo>
                  <a:pt x="78" y="128"/>
                  <a:pt x="77" y="128"/>
                  <a:pt x="77" y="128"/>
                </a:cubicBezTo>
                <a:cubicBezTo>
                  <a:pt x="75" y="128"/>
                  <a:pt x="73" y="128"/>
                  <a:pt x="72" y="128"/>
                </a:cubicBezTo>
                <a:cubicBezTo>
                  <a:pt x="66" y="128"/>
                  <a:pt x="60" y="126"/>
                  <a:pt x="55" y="121"/>
                </a:cubicBezTo>
                <a:cubicBezTo>
                  <a:pt x="49" y="114"/>
                  <a:pt x="46" y="107"/>
                  <a:pt x="48" y="99"/>
                </a:cubicBezTo>
                <a:cubicBezTo>
                  <a:pt x="49" y="96"/>
                  <a:pt x="48" y="93"/>
                  <a:pt x="45" y="91"/>
                </a:cubicBezTo>
                <a:cubicBezTo>
                  <a:pt x="39" y="87"/>
                  <a:pt x="34" y="85"/>
                  <a:pt x="29" y="83"/>
                </a:cubicBezTo>
                <a:cubicBezTo>
                  <a:pt x="37" y="79"/>
                  <a:pt x="47" y="75"/>
                  <a:pt x="57" y="72"/>
                </a:cubicBezTo>
                <a:cubicBezTo>
                  <a:pt x="58" y="72"/>
                  <a:pt x="58" y="72"/>
                  <a:pt x="58" y="72"/>
                </a:cubicBezTo>
                <a:cubicBezTo>
                  <a:pt x="104" y="118"/>
                  <a:pt x="104" y="118"/>
                  <a:pt x="104" y="118"/>
                </a:cubicBezTo>
                <a:cubicBezTo>
                  <a:pt x="104" y="118"/>
                  <a:pt x="104" y="118"/>
                  <a:pt x="104" y="119"/>
                </a:cubicBezTo>
                <a:moveTo>
                  <a:pt x="134" y="87"/>
                </a:moveTo>
                <a:cubicBezTo>
                  <a:pt x="133" y="88"/>
                  <a:pt x="130" y="91"/>
                  <a:pt x="128" y="94"/>
                </a:cubicBezTo>
                <a:cubicBezTo>
                  <a:pt x="122" y="99"/>
                  <a:pt x="114" y="108"/>
                  <a:pt x="110" y="112"/>
                </a:cubicBezTo>
                <a:cubicBezTo>
                  <a:pt x="64" y="66"/>
                  <a:pt x="64" y="66"/>
                  <a:pt x="64" y="66"/>
                </a:cubicBezTo>
                <a:cubicBezTo>
                  <a:pt x="68" y="62"/>
                  <a:pt x="77" y="54"/>
                  <a:pt x="82" y="49"/>
                </a:cubicBezTo>
                <a:cubicBezTo>
                  <a:pt x="85" y="46"/>
                  <a:pt x="88" y="43"/>
                  <a:pt x="89" y="42"/>
                </a:cubicBezTo>
                <a:cubicBezTo>
                  <a:pt x="111" y="20"/>
                  <a:pt x="152" y="8"/>
                  <a:pt x="168" y="8"/>
                </a:cubicBezTo>
                <a:cubicBezTo>
                  <a:pt x="168" y="21"/>
                  <a:pt x="157" y="64"/>
                  <a:pt x="134" y="87"/>
                </a:cubicBezTo>
                <a:moveTo>
                  <a:pt x="132" y="56"/>
                </a:moveTo>
                <a:cubicBezTo>
                  <a:pt x="139" y="56"/>
                  <a:pt x="144" y="51"/>
                  <a:pt x="144" y="44"/>
                </a:cubicBezTo>
                <a:cubicBezTo>
                  <a:pt x="144" y="37"/>
                  <a:pt x="139" y="32"/>
                  <a:pt x="132" y="32"/>
                </a:cubicBezTo>
                <a:cubicBezTo>
                  <a:pt x="125" y="32"/>
                  <a:pt x="120" y="37"/>
                  <a:pt x="120" y="44"/>
                </a:cubicBezTo>
                <a:cubicBezTo>
                  <a:pt x="120" y="51"/>
                  <a:pt x="125" y="56"/>
                  <a:pt x="132" y="56"/>
                </a:cubicBezTo>
                <a:moveTo>
                  <a:pt x="132" y="40"/>
                </a:moveTo>
                <a:cubicBezTo>
                  <a:pt x="134" y="40"/>
                  <a:pt x="136" y="42"/>
                  <a:pt x="136" y="44"/>
                </a:cubicBezTo>
                <a:cubicBezTo>
                  <a:pt x="136" y="46"/>
                  <a:pt x="134" y="48"/>
                  <a:pt x="132" y="48"/>
                </a:cubicBezTo>
                <a:cubicBezTo>
                  <a:pt x="130" y="48"/>
                  <a:pt x="128" y="46"/>
                  <a:pt x="128" y="44"/>
                </a:cubicBezTo>
                <a:cubicBezTo>
                  <a:pt x="128" y="42"/>
                  <a:pt x="130" y="40"/>
                  <a:pt x="132" y="40"/>
                </a:cubicBezTo>
                <a:moveTo>
                  <a:pt x="108" y="96"/>
                </a:moveTo>
                <a:cubicBezTo>
                  <a:pt x="110" y="96"/>
                  <a:pt x="112" y="94"/>
                  <a:pt x="112" y="92"/>
                </a:cubicBezTo>
                <a:cubicBezTo>
                  <a:pt x="112" y="90"/>
                  <a:pt x="110" y="88"/>
                  <a:pt x="108" y="88"/>
                </a:cubicBezTo>
                <a:cubicBezTo>
                  <a:pt x="106" y="88"/>
                  <a:pt x="104" y="90"/>
                  <a:pt x="104" y="92"/>
                </a:cubicBezTo>
                <a:cubicBezTo>
                  <a:pt x="104" y="94"/>
                  <a:pt x="106" y="96"/>
                  <a:pt x="108" y="96"/>
                </a:cubicBezTo>
                <a:moveTo>
                  <a:pt x="84" y="64"/>
                </a:moveTo>
                <a:cubicBezTo>
                  <a:pt x="82" y="64"/>
                  <a:pt x="80" y="66"/>
                  <a:pt x="80" y="68"/>
                </a:cubicBezTo>
                <a:cubicBezTo>
                  <a:pt x="80" y="70"/>
                  <a:pt x="82" y="72"/>
                  <a:pt x="84" y="72"/>
                </a:cubicBezTo>
                <a:cubicBezTo>
                  <a:pt x="86" y="72"/>
                  <a:pt x="88" y="70"/>
                  <a:pt x="88" y="68"/>
                </a:cubicBezTo>
                <a:cubicBezTo>
                  <a:pt x="88" y="66"/>
                  <a:pt x="86" y="64"/>
                  <a:pt x="84" y="64"/>
                </a:cubicBezTo>
                <a:moveTo>
                  <a:pt x="96" y="84"/>
                </a:moveTo>
                <a:cubicBezTo>
                  <a:pt x="98" y="84"/>
                  <a:pt x="100" y="82"/>
                  <a:pt x="100" y="80"/>
                </a:cubicBezTo>
                <a:cubicBezTo>
                  <a:pt x="100" y="78"/>
                  <a:pt x="98" y="76"/>
                  <a:pt x="96" y="76"/>
                </a:cubicBezTo>
                <a:cubicBezTo>
                  <a:pt x="94" y="76"/>
                  <a:pt x="92" y="78"/>
                  <a:pt x="92" y="80"/>
                </a:cubicBezTo>
                <a:cubicBezTo>
                  <a:pt x="92" y="82"/>
                  <a:pt x="94" y="84"/>
                  <a:pt x="96" y="8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97286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Katarina</dc:creator>
  <cp:lastModifiedBy>Katarina</cp:lastModifiedBy>
  <cp:revision>9</cp:revision>
  <dcterms:created xsi:type="dcterms:W3CDTF">2021-02-15T21:08:02Z</dcterms:created>
  <dcterms:modified xsi:type="dcterms:W3CDTF">2021-02-15T22:25:26Z</dcterms:modified>
</cp:coreProperties>
</file>