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559675" cy="1069181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5C551-F004-4FB3-AC57-0EA244D470F8}" v="1" dt="2021-05-13T08:20:57.492"/>
    <p1510:client id="{F300A189-1919-41F3-9CDD-2B69B9508BF2}" v="25" dt="2021-05-12T15:36:31.659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36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TT Norms" panose="02000503030000020003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75264-CA5B-4B74-A87F-99EBC57610B9}" type="datetimeFigureOut">
              <a:rPr lang="en-GB" smtClean="0">
                <a:latin typeface="TT Norms" panose="02000503030000020003" pitchFamily="50" charset="0"/>
              </a:rPr>
              <a:t>05/09/2022</a:t>
            </a:fld>
            <a:endParaRPr lang="en-GB" dirty="0">
              <a:latin typeface="TT Norms" panose="02000503030000020003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TT Norms" panose="02000503030000020003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9DB9E-58AE-4DA0-8E87-7FC22D56CA80}" type="slidenum">
              <a:rPr lang="en-GB" smtClean="0">
                <a:latin typeface="TT Norms" panose="02000503030000020003" pitchFamily="50" charset="0"/>
              </a:rPr>
              <a:t>‹#›</a:t>
            </a:fld>
            <a:endParaRPr lang="en-GB" dirty="0">
              <a:latin typeface="TT Norms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38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T Norms" panose="02000503030000020003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T Norms" panose="02000503030000020003" pitchFamily="50" charset="0"/>
              </a:defRPr>
            </a:lvl1pPr>
          </a:lstStyle>
          <a:p>
            <a:fld id="{29142CCA-F011-46CA-B4AE-D8CB4AFC968E}" type="datetimeFigureOut">
              <a:rPr lang="en-GB" smtClean="0"/>
              <a:pPr/>
              <a:t>05/09/2022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T Norms" panose="02000503030000020003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T Norms" panose="02000503030000020003" pitchFamily="50" charset="0"/>
              </a:defRPr>
            </a:lvl1pPr>
          </a:lstStyle>
          <a:p>
            <a:fld id="{0241C740-7330-441A-80F0-A683365F94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T Norms" panose="02000503030000020003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T Norms" panose="02000503030000020003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T Norms" panose="02000503030000020003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T Norms" panose="02000503030000020003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T Norms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C6E3DC31-0838-4B2D-A0B7-B7AEBD9A37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241" y="6765037"/>
            <a:ext cx="6510402" cy="34160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YOUR SUB – TITLE HERE</a:t>
            </a:r>
            <a:endParaRPr lang="it-IT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7C6E4295-AD7B-47E9-9A66-8B29783C03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241" y="4458893"/>
            <a:ext cx="1171161" cy="1174687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13B15592-9BDA-49C8-BD76-A90F138BBA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779" y="7295984"/>
            <a:ext cx="6547659" cy="1229042"/>
          </a:xfr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MAIN TITLE OF YOUR PRESENTATION</a:t>
            </a:r>
            <a:endParaRPr lang="it-I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A5D37E-7ED2-4D43-B02D-A08D63221E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559675" cy="5043488"/>
          </a:xfrm>
          <a:custGeom>
            <a:avLst/>
            <a:gdLst>
              <a:gd name="connsiteX0" fmla="*/ 0 w 7559675"/>
              <a:gd name="connsiteY0" fmla="*/ 0 h 5043488"/>
              <a:gd name="connsiteX1" fmla="*/ 7559675 w 7559675"/>
              <a:gd name="connsiteY1" fmla="*/ 0 h 5043488"/>
              <a:gd name="connsiteX2" fmla="*/ 7559675 w 7559675"/>
              <a:gd name="connsiteY2" fmla="*/ 5043488 h 5043488"/>
              <a:gd name="connsiteX3" fmla="*/ 1696402 w 7559675"/>
              <a:gd name="connsiteY3" fmla="*/ 5043488 h 5043488"/>
              <a:gd name="connsiteX4" fmla="*/ 1696402 w 7559675"/>
              <a:gd name="connsiteY4" fmla="*/ 4458893 h 5043488"/>
              <a:gd name="connsiteX5" fmla="*/ 525241 w 7559675"/>
              <a:gd name="connsiteY5" fmla="*/ 4458893 h 5043488"/>
              <a:gd name="connsiteX6" fmla="*/ 525241 w 7559675"/>
              <a:gd name="connsiteY6" fmla="*/ 5043488 h 5043488"/>
              <a:gd name="connsiteX7" fmla="*/ 0 w 7559675"/>
              <a:gd name="connsiteY7" fmla="*/ 5043488 h 504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5043488">
                <a:moveTo>
                  <a:pt x="0" y="0"/>
                </a:moveTo>
                <a:lnTo>
                  <a:pt x="7559675" y="0"/>
                </a:lnTo>
                <a:lnTo>
                  <a:pt x="7559675" y="5043488"/>
                </a:lnTo>
                <a:lnTo>
                  <a:pt x="1696402" y="5043488"/>
                </a:lnTo>
                <a:lnTo>
                  <a:pt x="1696402" y="4458893"/>
                </a:lnTo>
                <a:lnTo>
                  <a:pt x="525241" y="4458893"/>
                </a:lnTo>
                <a:lnTo>
                  <a:pt x="525241" y="5043488"/>
                </a:lnTo>
                <a:lnTo>
                  <a:pt x="0" y="5043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t-IT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347684AA-CD7C-44B9-87E8-5D15B6095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5241" y="6246877"/>
            <a:ext cx="6510402" cy="34160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YOUR SUB – TITLE HERE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18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3" descr="A young person is jumping in the air&#10;&#10;Description automatically generated">
            <a:extLst>
              <a:ext uri="{FF2B5EF4-FFF2-40B4-BE49-F238E27FC236}">
                <a16:creationId xmlns:a16="http://schemas.microsoft.com/office/drawing/2014/main" id="{2DB6278E-3BA7-4ACA-B662-51F42D6A1B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4420" b="760"/>
          <a:stretch/>
        </p:blipFill>
        <p:spPr>
          <a:xfrm>
            <a:off x="-1" y="0"/>
            <a:ext cx="7559675" cy="7707085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01C91E86-21CC-4FCC-84DC-A9691DBACBE2}"/>
              </a:ext>
            </a:extLst>
          </p:cNvPr>
          <p:cNvSpPr/>
          <p:nvPr userDrawn="1"/>
        </p:nvSpPr>
        <p:spPr>
          <a:xfrm>
            <a:off x="0" y="4607030"/>
            <a:ext cx="7559675" cy="479552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51000">
                <a:schemeClr val="bg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>
              <a:latin typeface="TT Norms" panose="02000503030000020003" pitchFamily="50" charset="0"/>
            </a:endParaRP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2039FCE-E63E-4075-AA2D-64CE16A7B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430425"/>
            <a:ext cx="6554745" cy="34160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YOUR SUB – TITLE HERE</a:t>
            </a:r>
            <a:endParaRPr lang="it-IT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1FCA394-9597-48EE-A106-D91402FCEE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779" y="7918815"/>
            <a:ext cx="6547659" cy="1229042"/>
          </a:xfr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MAIN TITLE OF YOUR PRESENTATION</a:t>
            </a:r>
            <a:endParaRPr lang="it-IT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92D4DB-1470-4A54-9109-F1C574E902E9}"/>
              </a:ext>
            </a:extLst>
          </p:cNvPr>
          <p:cNvGrpSpPr/>
          <p:nvPr userDrawn="1"/>
        </p:nvGrpSpPr>
        <p:grpSpPr>
          <a:xfrm>
            <a:off x="3414964" y="0"/>
            <a:ext cx="3693304" cy="9759103"/>
            <a:chOff x="3414964" y="0"/>
            <a:chExt cx="3693304" cy="9759103"/>
          </a:xfrm>
        </p:grpSpPr>
        <p:pic>
          <p:nvPicPr>
            <p:cNvPr id="16" name="Graphic 2">
              <a:extLst>
                <a:ext uri="{FF2B5EF4-FFF2-40B4-BE49-F238E27FC236}">
                  <a16:creationId xmlns:a16="http://schemas.microsoft.com/office/drawing/2014/main" id="{CF834AFA-52BE-41C1-9DA1-2A4D1DB0C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3414964" y="0"/>
              <a:ext cx="3693304" cy="6858000"/>
            </a:xfrm>
            <a:prstGeom prst="rect">
              <a:avLst/>
            </a:prstGeom>
          </p:spPr>
        </p:pic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B7ED634D-7644-402B-959E-6AB9FC4BCF4A}"/>
                </a:ext>
              </a:extLst>
            </p:cNvPr>
            <p:cNvCxnSpPr/>
            <p:nvPr userDrawn="1"/>
          </p:nvCxnSpPr>
          <p:spPr>
            <a:xfrm>
              <a:off x="7072476" y="6288195"/>
              <a:ext cx="0" cy="3470908"/>
            </a:xfrm>
            <a:prstGeom prst="line">
              <a:avLst/>
            </a:prstGeom>
            <a:ln w="698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6">
            <a:extLst>
              <a:ext uri="{FF2B5EF4-FFF2-40B4-BE49-F238E27FC236}">
                <a16:creationId xmlns:a16="http://schemas.microsoft.com/office/drawing/2014/main" id="{27E9D8E5-81BF-45F0-BBDB-DE10263ACE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3414" y="9612313"/>
            <a:ext cx="1076260" cy="1079500"/>
          </a:xfrm>
          <a:prstGeom prst="rect">
            <a:avLst/>
          </a:prstGeom>
        </p:spPr>
      </p:pic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38B0C086-FC38-43FF-9661-833D293174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5241" y="6947917"/>
            <a:ext cx="6510402" cy="34160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YOUR SUB – TITLE HERE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744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24">
            <a:extLst>
              <a:ext uri="{FF2B5EF4-FFF2-40B4-BE49-F238E27FC236}">
                <a16:creationId xmlns:a16="http://schemas.microsoft.com/office/drawing/2014/main" id="{B1EA90B9-0E41-41CE-95C5-57C3AE220B6B}"/>
              </a:ext>
            </a:extLst>
          </p:cNvPr>
          <p:cNvGrpSpPr/>
          <p:nvPr userDrawn="1"/>
        </p:nvGrpSpPr>
        <p:grpSpPr>
          <a:xfrm rot="15300000">
            <a:off x="3680965" y="3035369"/>
            <a:ext cx="5138833" cy="5159023"/>
            <a:chOff x="6777859" y="972273"/>
            <a:chExt cx="4156342" cy="4172673"/>
          </a:xfrm>
        </p:grpSpPr>
        <p:sp>
          <p:nvSpPr>
            <p:cNvPr id="16" name="Freeform: Shape 8">
              <a:extLst>
                <a:ext uri="{FF2B5EF4-FFF2-40B4-BE49-F238E27FC236}">
                  <a16:creationId xmlns:a16="http://schemas.microsoft.com/office/drawing/2014/main" id="{9CECDD8C-2FFD-4330-A684-FC3B7DF830E1}"/>
                </a:ext>
              </a:extLst>
            </p:cNvPr>
            <p:cNvSpPr/>
            <p:nvPr/>
          </p:nvSpPr>
          <p:spPr>
            <a:xfrm>
              <a:off x="6779900" y="988849"/>
              <a:ext cx="4152259" cy="4152258"/>
            </a:xfrm>
            <a:custGeom>
              <a:avLst/>
              <a:gdLst>
                <a:gd name="connsiteX0" fmla="*/ 4152259 w 4152259"/>
                <a:gd name="connsiteY0" fmla="*/ 2076129 h 4152258"/>
                <a:gd name="connsiteX1" fmla="*/ 2076130 w 4152259"/>
                <a:gd name="connsiteY1" fmla="*/ 4152259 h 4152258"/>
                <a:gd name="connsiteX2" fmla="*/ 0 w 4152259"/>
                <a:gd name="connsiteY2" fmla="*/ 2076129 h 4152258"/>
                <a:gd name="connsiteX3" fmla="*/ 2076130 w 4152259"/>
                <a:gd name="connsiteY3" fmla="*/ 0 h 4152258"/>
                <a:gd name="connsiteX4" fmla="*/ 4152259 w 4152259"/>
                <a:gd name="connsiteY4" fmla="*/ 2076129 h 41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2259" h="4152258">
                  <a:moveTo>
                    <a:pt x="4152259" y="2076129"/>
                  </a:moveTo>
                  <a:cubicBezTo>
                    <a:pt x="4152259" y="3222744"/>
                    <a:pt x="3222744" y="4152259"/>
                    <a:pt x="2076130" y="4152259"/>
                  </a:cubicBezTo>
                  <a:cubicBezTo>
                    <a:pt x="929515" y="4152259"/>
                    <a:pt x="0" y="3222744"/>
                    <a:pt x="0" y="2076129"/>
                  </a:cubicBezTo>
                  <a:cubicBezTo>
                    <a:pt x="0" y="929515"/>
                    <a:pt x="929515" y="0"/>
                    <a:pt x="2076130" y="0"/>
                  </a:cubicBezTo>
                  <a:cubicBezTo>
                    <a:pt x="3222744" y="0"/>
                    <a:pt x="4152259" y="929515"/>
                    <a:pt x="4152259" y="2076129"/>
                  </a:cubicBezTo>
                  <a:close/>
                </a:path>
              </a:pathLst>
            </a:custGeom>
            <a:noFill/>
            <a:ln w="38100" cap="flat">
              <a:solidFill>
                <a:schemeClr val="bg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>
                <a:latin typeface="TT Norms" panose="02000503030000020003" pitchFamily="50" charset="0"/>
              </a:endParaRPr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id="{CB1937EE-B799-4DDD-BB63-BE336AEF6BA0}"/>
                </a:ext>
              </a:extLst>
            </p:cNvPr>
            <p:cNvSpPr/>
            <p:nvPr/>
          </p:nvSpPr>
          <p:spPr>
            <a:xfrm>
              <a:off x="6799702" y="988599"/>
              <a:ext cx="2342372" cy="1790335"/>
            </a:xfrm>
            <a:custGeom>
              <a:avLst/>
              <a:gdLst>
                <a:gd name="connsiteX0" fmla="*/ 0 w 2342372"/>
                <a:gd name="connsiteY0" fmla="*/ 1790335 h 1790335"/>
                <a:gd name="connsiteX1" fmla="*/ 2342372 w 2342372"/>
                <a:gd name="connsiteY1" fmla="*/ 20052 h 179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2372" h="1790335">
                  <a:moveTo>
                    <a:pt x="0" y="1790335"/>
                  </a:moveTo>
                  <a:cubicBezTo>
                    <a:pt x="158006" y="654649"/>
                    <a:pt x="1206727" y="-137913"/>
                    <a:pt x="2342372" y="20052"/>
                  </a:cubicBezTo>
                </a:path>
              </a:pathLst>
            </a:custGeom>
            <a:noFill/>
            <a:ln w="190500" cap="flat">
              <a:solidFill>
                <a:schemeClr val="bg2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>
                <a:latin typeface="TT Norms" panose="02000503030000020003" pitchFamily="50" charset="0"/>
              </a:endParaRPr>
            </a:p>
          </p:txBody>
        </p:sp>
      </p:grpSp>
      <p:sp>
        <p:nvSpPr>
          <p:cNvPr id="5" name="Title 8">
            <a:extLst>
              <a:ext uri="{FF2B5EF4-FFF2-40B4-BE49-F238E27FC236}">
                <a16:creationId xmlns:a16="http://schemas.microsoft.com/office/drawing/2014/main" id="{366E6397-66A9-4617-BFA3-5431422D1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834672"/>
            <a:ext cx="6553200" cy="52921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CD4BC2-95CB-49A6-ABE3-AE317F762E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3238" y="3665008"/>
            <a:ext cx="6553200" cy="5964767"/>
          </a:xfrm>
        </p:spPr>
        <p:txBody>
          <a:bodyPr>
            <a:normAutofit/>
          </a:bodyPr>
          <a:lstStyle>
            <a:lvl1pPr marL="36576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None/>
              <a:tabLst>
                <a:tab pos="5556250" algn="r"/>
              </a:tabLst>
              <a:defRPr sz="1600" cap="all" baseline="0">
                <a:solidFill>
                  <a:schemeClr val="tx1"/>
                </a:solidFill>
              </a:defRPr>
            </a:lvl1pPr>
            <a:lvl2pPr marL="365760" indent="0">
              <a:lnSpc>
                <a:spcPct val="100000"/>
              </a:lnSpc>
              <a:buNone/>
              <a:tabLst>
                <a:tab pos="5554800" algn="r"/>
              </a:tabLst>
              <a:defRPr sz="1400" cap="all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DC025CB6-FDAD-4E76-9C1B-997B0A10FFA7}"/>
              </a:ext>
            </a:extLst>
          </p:cNvPr>
          <p:cNvCxnSpPr>
            <a:cxnSpLocks/>
          </p:cNvCxnSpPr>
          <p:nvPr userDrawn="1"/>
        </p:nvCxnSpPr>
        <p:spPr>
          <a:xfrm flipV="1">
            <a:off x="259806" y="0"/>
            <a:ext cx="0" cy="10676573"/>
          </a:xfrm>
          <a:prstGeom prst="line">
            <a:avLst/>
          </a:prstGeom>
          <a:ln w="25400">
            <a:solidFill>
              <a:srgbClr val="163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C6D54581-F3B8-48BB-8461-47CF7A1CB5FE}"/>
              </a:ext>
            </a:extLst>
          </p:cNvPr>
          <p:cNvCxnSpPr>
            <a:cxnSpLocks/>
          </p:cNvCxnSpPr>
          <p:nvPr userDrawn="1"/>
        </p:nvCxnSpPr>
        <p:spPr>
          <a:xfrm>
            <a:off x="259806" y="2608726"/>
            <a:ext cx="0" cy="975360"/>
          </a:xfrm>
          <a:prstGeom prst="line">
            <a:avLst/>
          </a:prstGeom>
          <a:ln w="190500">
            <a:solidFill>
              <a:srgbClr val="163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08B7F0D-BAD0-4831-881D-86824D996BD7}"/>
              </a:ext>
            </a:extLst>
          </p:cNvPr>
          <p:cNvSpPr/>
          <p:nvPr userDrawn="1"/>
        </p:nvSpPr>
        <p:spPr>
          <a:xfrm>
            <a:off x="4" y="10478453"/>
            <a:ext cx="7559040" cy="213360"/>
          </a:xfrm>
          <a:prstGeom prst="rect">
            <a:avLst/>
          </a:prstGeom>
          <a:solidFill>
            <a:srgbClr val="D7E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>
              <a:latin typeface="TT Norms" panose="02000503030000020003" pitchFamily="50" charset="0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2A2C1EF-8F12-4E88-9719-FBD5B487EDFF}"/>
              </a:ext>
            </a:extLst>
          </p:cNvPr>
          <p:cNvSpPr txBox="1">
            <a:spLocks/>
          </p:cNvSpPr>
          <p:nvPr userDrawn="1"/>
        </p:nvSpPr>
        <p:spPr>
          <a:xfrm>
            <a:off x="5022588" y="10496573"/>
            <a:ext cx="2491050" cy="180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TT Norms" panose="02000503030000020003" pitchFamily="50" charset="0"/>
                <a:ea typeface="+mn-ea"/>
                <a:cs typeface="+mn-cs"/>
              </a:rPr>
              <a:t>Copyright © Mercuri International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465518A-2FFC-4514-84D3-223EE53F0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61" y="0"/>
            <a:ext cx="732191" cy="734396"/>
          </a:xfrm>
          <a:prstGeom prst="rect">
            <a:avLst/>
          </a:prstGeom>
        </p:spPr>
      </p:pic>
      <p:sp>
        <p:nvSpPr>
          <p:cNvPr id="13" name="Oval 14">
            <a:extLst>
              <a:ext uri="{FF2B5EF4-FFF2-40B4-BE49-F238E27FC236}">
                <a16:creationId xmlns:a16="http://schemas.microsoft.com/office/drawing/2014/main" id="{386C235C-B399-4246-8B9B-BCF2010CD1A9}"/>
              </a:ext>
            </a:extLst>
          </p:cNvPr>
          <p:cNvSpPr/>
          <p:nvPr userDrawn="1"/>
        </p:nvSpPr>
        <p:spPr>
          <a:xfrm>
            <a:off x="5372732" y="0"/>
            <a:ext cx="723900" cy="723900"/>
          </a:xfrm>
          <a:prstGeom prst="ellipse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>
              <a:latin typeface="TT Norms" panose="02000503030000020003" pitchFamily="50" charset="0"/>
            </a:endParaRPr>
          </a:p>
        </p:txBody>
      </p:sp>
      <p:pic>
        <p:nvPicPr>
          <p:cNvPr id="14" name="Graphic 16">
            <a:extLst>
              <a:ext uri="{FF2B5EF4-FFF2-40B4-BE49-F238E27FC236}">
                <a16:creationId xmlns:a16="http://schemas.microsoft.com/office/drawing/2014/main" id="{5598EEA1-8D1A-4B22-BC75-440C28ABF8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825612" y="0"/>
            <a:ext cx="734060" cy="7340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58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E430E7-0F95-4BD0-930B-893E4764DF0C}"/>
              </a:ext>
            </a:extLst>
          </p:cNvPr>
          <p:cNvCxnSpPr>
            <a:cxnSpLocks/>
          </p:cNvCxnSpPr>
          <p:nvPr userDrawn="1"/>
        </p:nvCxnSpPr>
        <p:spPr>
          <a:xfrm flipV="1">
            <a:off x="259806" y="0"/>
            <a:ext cx="0" cy="10676573"/>
          </a:xfrm>
          <a:prstGeom prst="line">
            <a:avLst/>
          </a:prstGeom>
          <a:ln w="25400">
            <a:solidFill>
              <a:srgbClr val="163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73BDF98-F3EF-4E27-8647-F115B33CC9AE}"/>
              </a:ext>
            </a:extLst>
          </p:cNvPr>
          <p:cNvSpPr/>
          <p:nvPr userDrawn="1"/>
        </p:nvSpPr>
        <p:spPr>
          <a:xfrm>
            <a:off x="4" y="10478453"/>
            <a:ext cx="7559040" cy="213360"/>
          </a:xfrm>
          <a:prstGeom prst="rect">
            <a:avLst/>
          </a:prstGeom>
          <a:solidFill>
            <a:srgbClr val="D7E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>
              <a:latin typeface="TT Norms" panose="02000503030000020003" pitchFamily="50" charset="0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F4122C0-8768-4098-B4A9-7FF5E66BF10B}"/>
              </a:ext>
            </a:extLst>
          </p:cNvPr>
          <p:cNvSpPr txBox="1">
            <a:spLocks/>
          </p:cNvSpPr>
          <p:nvPr userDrawn="1"/>
        </p:nvSpPr>
        <p:spPr>
          <a:xfrm>
            <a:off x="5022588" y="10496573"/>
            <a:ext cx="2491050" cy="180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TT Norms" panose="02000503030000020003" pitchFamily="50" charset="0"/>
                <a:ea typeface="+mn-ea"/>
                <a:cs typeface="+mn-cs"/>
              </a:rPr>
              <a:t>Copyright © Mercuri International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0BB2FCF-07CC-409C-8BE1-1965E1B2E7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61" y="0"/>
            <a:ext cx="732191" cy="734396"/>
          </a:xfrm>
          <a:prstGeom prst="rect">
            <a:avLst/>
          </a:prstGeom>
        </p:spPr>
      </p:pic>
      <p:sp>
        <p:nvSpPr>
          <p:cNvPr id="13" name="Oval 14">
            <a:extLst>
              <a:ext uri="{FF2B5EF4-FFF2-40B4-BE49-F238E27FC236}">
                <a16:creationId xmlns:a16="http://schemas.microsoft.com/office/drawing/2014/main" id="{05AA1E61-517B-4E17-8CDE-7632E56F20BE}"/>
              </a:ext>
            </a:extLst>
          </p:cNvPr>
          <p:cNvSpPr/>
          <p:nvPr userDrawn="1"/>
        </p:nvSpPr>
        <p:spPr>
          <a:xfrm>
            <a:off x="5372732" y="0"/>
            <a:ext cx="723900" cy="723900"/>
          </a:xfrm>
          <a:prstGeom prst="ellipse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>
              <a:latin typeface="TT Norms" panose="02000503030000020003" pitchFamily="50" charset="0"/>
            </a:endParaRPr>
          </a:p>
        </p:txBody>
      </p:sp>
      <p:pic>
        <p:nvPicPr>
          <p:cNvPr id="14" name="Graphic 16">
            <a:extLst>
              <a:ext uri="{FF2B5EF4-FFF2-40B4-BE49-F238E27FC236}">
                <a16:creationId xmlns:a16="http://schemas.microsoft.com/office/drawing/2014/main" id="{36269EB5-2B2E-40DE-95C4-07C9F79140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825612" y="0"/>
            <a:ext cx="734060" cy="734060"/>
          </a:xfrm>
          <a:prstGeom prst="rect">
            <a:avLst/>
          </a:prstGeom>
        </p:spPr>
      </p:pic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F3AAB2A-6DD6-48F5-9F89-C2AF273A39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16022" y="3824680"/>
            <a:ext cx="3141577" cy="617721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A16D441-9F7C-42A5-9DEA-300F61F82A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020" y="7672801"/>
            <a:ext cx="2506579" cy="36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200" b="0" u="none" cap="none" baseline="0">
                <a:solidFill>
                  <a:schemeClr val="accent5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B370A5C-81EC-4D7B-B9DA-5A18C1130C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4128627"/>
            <a:ext cx="2506579" cy="3544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“Click or tap here to enter text.”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00DB49F-33BA-4D23-9E41-A6C6C127CDC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2141" y="4188178"/>
            <a:ext cx="3060000" cy="58019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6B82073-2A32-4255-9763-37FC70124F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48062" y="3664579"/>
            <a:ext cx="3064834" cy="36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="0" u="none" cap="none" baseline="0">
                <a:solidFill>
                  <a:schemeClr val="accent3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F4E7AAC-EA0E-4B2E-B0BB-8EECCE17A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0" y="8220417"/>
            <a:ext cx="2506579" cy="15986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ADBA8F5D-3072-4E67-A5BF-43A4E7064B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7444" y="1013098"/>
            <a:ext cx="6548994" cy="27789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050" b="1" cap="all" baseline="0">
                <a:solidFill>
                  <a:schemeClr val="accent4"/>
                </a:solidFill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99874882-68C4-4063-BF01-49387AB3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1350033"/>
            <a:ext cx="65532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cxnSp>
        <p:nvCxnSpPr>
          <p:cNvPr id="29" name="Straight Connector 10">
            <a:extLst>
              <a:ext uri="{FF2B5EF4-FFF2-40B4-BE49-F238E27FC236}">
                <a16:creationId xmlns:a16="http://schemas.microsoft.com/office/drawing/2014/main" id="{B3B32394-2079-45FD-9489-BAAD0380F4DC}"/>
              </a:ext>
            </a:extLst>
          </p:cNvPr>
          <p:cNvCxnSpPr>
            <a:cxnSpLocks/>
          </p:cNvCxnSpPr>
          <p:nvPr userDrawn="1"/>
        </p:nvCxnSpPr>
        <p:spPr>
          <a:xfrm>
            <a:off x="259806" y="1104538"/>
            <a:ext cx="0" cy="975360"/>
          </a:xfrm>
          <a:prstGeom prst="line">
            <a:avLst/>
          </a:prstGeom>
          <a:ln w="190500">
            <a:solidFill>
              <a:srgbClr val="163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D5D068AA-3074-487A-BDBE-D84F0984ED4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03238" y="2465388"/>
            <a:ext cx="6553200" cy="10355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18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E430E7-0F95-4BD0-930B-893E4764DF0C}"/>
              </a:ext>
            </a:extLst>
          </p:cNvPr>
          <p:cNvCxnSpPr>
            <a:cxnSpLocks/>
          </p:cNvCxnSpPr>
          <p:nvPr userDrawn="1"/>
        </p:nvCxnSpPr>
        <p:spPr>
          <a:xfrm flipV="1">
            <a:off x="259806" y="0"/>
            <a:ext cx="0" cy="10676573"/>
          </a:xfrm>
          <a:prstGeom prst="line">
            <a:avLst/>
          </a:prstGeom>
          <a:ln w="25400">
            <a:solidFill>
              <a:srgbClr val="163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73BDF98-F3EF-4E27-8647-F115B33CC9AE}"/>
              </a:ext>
            </a:extLst>
          </p:cNvPr>
          <p:cNvSpPr/>
          <p:nvPr userDrawn="1"/>
        </p:nvSpPr>
        <p:spPr>
          <a:xfrm>
            <a:off x="4" y="10478453"/>
            <a:ext cx="7559040" cy="213360"/>
          </a:xfrm>
          <a:prstGeom prst="rect">
            <a:avLst/>
          </a:prstGeom>
          <a:solidFill>
            <a:srgbClr val="D7E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>
              <a:latin typeface="TT Norms" panose="02000503030000020003" pitchFamily="50" charset="0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F4122C0-8768-4098-B4A9-7FF5E66BF10B}"/>
              </a:ext>
            </a:extLst>
          </p:cNvPr>
          <p:cNvSpPr txBox="1">
            <a:spLocks/>
          </p:cNvSpPr>
          <p:nvPr userDrawn="1"/>
        </p:nvSpPr>
        <p:spPr>
          <a:xfrm>
            <a:off x="5022588" y="10496573"/>
            <a:ext cx="2491050" cy="180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TT Norms" panose="02000503030000020003" pitchFamily="50" charset="0"/>
                <a:ea typeface="+mn-ea"/>
                <a:cs typeface="+mn-cs"/>
              </a:rPr>
              <a:t>Copyright © Mercuri International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0BB2FCF-07CC-409C-8BE1-1965E1B2E7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61" y="0"/>
            <a:ext cx="732191" cy="734396"/>
          </a:xfrm>
          <a:prstGeom prst="rect">
            <a:avLst/>
          </a:prstGeom>
        </p:spPr>
      </p:pic>
      <p:sp>
        <p:nvSpPr>
          <p:cNvPr id="13" name="Oval 14">
            <a:extLst>
              <a:ext uri="{FF2B5EF4-FFF2-40B4-BE49-F238E27FC236}">
                <a16:creationId xmlns:a16="http://schemas.microsoft.com/office/drawing/2014/main" id="{05AA1E61-517B-4E17-8CDE-7632E56F20BE}"/>
              </a:ext>
            </a:extLst>
          </p:cNvPr>
          <p:cNvSpPr/>
          <p:nvPr userDrawn="1"/>
        </p:nvSpPr>
        <p:spPr>
          <a:xfrm>
            <a:off x="5372732" y="0"/>
            <a:ext cx="723900" cy="723900"/>
          </a:xfrm>
          <a:prstGeom prst="ellipse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>
              <a:latin typeface="TT Norms" panose="02000503030000020003" pitchFamily="50" charset="0"/>
            </a:endParaRPr>
          </a:p>
        </p:txBody>
      </p:sp>
      <p:pic>
        <p:nvPicPr>
          <p:cNvPr id="14" name="Graphic 16">
            <a:extLst>
              <a:ext uri="{FF2B5EF4-FFF2-40B4-BE49-F238E27FC236}">
                <a16:creationId xmlns:a16="http://schemas.microsoft.com/office/drawing/2014/main" id="{36269EB5-2B2E-40DE-95C4-07C9F79140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825612" y="0"/>
            <a:ext cx="734060" cy="734060"/>
          </a:xfrm>
          <a:prstGeom prst="rect">
            <a:avLst/>
          </a:prstGeom>
        </p:spPr>
      </p:pic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ADBA8F5D-3072-4E67-A5BF-43A4E7064B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7444" y="1013098"/>
            <a:ext cx="6548994" cy="27789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050" b="1" cap="all" baseline="0">
                <a:solidFill>
                  <a:schemeClr val="accent4"/>
                </a:solidFill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99874882-68C4-4063-BF01-49387AB3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1350033"/>
            <a:ext cx="65532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cxnSp>
        <p:nvCxnSpPr>
          <p:cNvPr id="29" name="Straight Connector 10">
            <a:extLst>
              <a:ext uri="{FF2B5EF4-FFF2-40B4-BE49-F238E27FC236}">
                <a16:creationId xmlns:a16="http://schemas.microsoft.com/office/drawing/2014/main" id="{B3B32394-2079-45FD-9489-BAAD0380F4DC}"/>
              </a:ext>
            </a:extLst>
          </p:cNvPr>
          <p:cNvCxnSpPr>
            <a:cxnSpLocks/>
          </p:cNvCxnSpPr>
          <p:nvPr userDrawn="1"/>
        </p:nvCxnSpPr>
        <p:spPr>
          <a:xfrm>
            <a:off x="259806" y="1104538"/>
            <a:ext cx="0" cy="975360"/>
          </a:xfrm>
          <a:prstGeom prst="line">
            <a:avLst/>
          </a:prstGeom>
          <a:ln w="190500">
            <a:solidFill>
              <a:srgbClr val="163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E43C765D-B833-401A-A182-304DA19259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239" y="5836972"/>
            <a:ext cx="6553200" cy="36005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7E9F840-48BB-4E2B-ACD3-D4941945F7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9633853"/>
            <a:ext cx="6553200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7129C46-F428-4E66-A8FB-EAA7D4A61CD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03322" y="2465389"/>
            <a:ext cx="3060000" cy="3167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D0698B70-F438-4D63-897A-D0AD0CE0A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2141" y="2465389"/>
            <a:ext cx="3060000" cy="3167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85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D3E5D9B-1C15-4CA4-B489-0CA50266AB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538170"/>
            <a:ext cx="6553200" cy="792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  <a:p>
            <a:pPr lvl="0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E052FBD-840E-4BB3-A2CD-FB7D17A0DF3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9994" y="3702346"/>
            <a:ext cx="3044628" cy="5917299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689606-1DEC-4FAB-B3B1-748EC8575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622" y="3372258"/>
            <a:ext cx="3060000" cy="288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0" cap="none" baseline="0">
                <a:solidFill>
                  <a:schemeClr val="accent3"/>
                </a:solidFill>
              </a:defRPr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919BB8E5-E863-4174-A5EB-D1942DE2A9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991603" y="3702346"/>
            <a:ext cx="3060071" cy="315914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9DC84FA-1E9C-4B0F-8D1F-BB4CCFDEBE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95737" y="6872686"/>
            <a:ext cx="2969506" cy="114916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  <a:lvl2pPr marL="144000" indent="0">
              <a:buNone/>
              <a:defRPr sz="100"/>
            </a:lvl2pPr>
            <a:lvl3pPr marL="288000" indent="0">
              <a:buNone/>
              <a:defRPr sz="100"/>
            </a:lvl3pPr>
            <a:lvl4pPr marL="432000" indent="0">
              <a:buNone/>
              <a:defRPr sz="100"/>
            </a:lvl4pPr>
            <a:lvl5pPr marL="576000" indent="0">
              <a:buNone/>
              <a:defRPr sz="100"/>
            </a:lvl5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D1530190-AE32-41A8-9B8F-7B78FE24B9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5737" y="7036903"/>
            <a:ext cx="1524000" cy="61595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%</a:t>
            </a:r>
            <a:endParaRPr lang="en-US" dirty="0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B630D036-F53F-4F30-A177-EE42356A0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86480" y="7661935"/>
            <a:ext cx="2646549" cy="195771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3D8C4D0-2C0A-4419-B743-B523F33661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96438" y="3372258"/>
            <a:ext cx="3060000" cy="288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0" cap="none" baseline="0">
                <a:solidFill>
                  <a:schemeClr val="accent3"/>
                </a:solidFill>
              </a:defRPr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396D81-F33E-4FB8-83E7-411ABE29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1364544"/>
            <a:ext cx="6553200" cy="5292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60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E430E7-0F95-4BD0-930B-893E4764DF0C}"/>
              </a:ext>
            </a:extLst>
          </p:cNvPr>
          <p:cNvCxnSpPr>
            <a:cxnSpLocks/>
          </p:cNvCxnSpPr>
          <p:nvPr userDrawn="1"/>
        </p:nvCxnSpPr>
        <p:spPr>
          <a:xfrm flipV="1">
            <a:off x="259806" y="0"/>
            <a:ext cx="0" cy="10676573"/>
          </a:xfrm>
          <a:prstGeom prst="line">
            <a:avLst/>
          </a:prstGeom>
          <a:ln w="25400">
            <a:solidFill>
              <a:srgbClr val="163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73BDF98-F3EF-4E27-8647-F115B33CC9AE}"/>
              </a:ext>
            </a:extLst>
          </p:cNvPr>
          <p:cNvSpPr/>
          <p:nvPr userDrawn="1"/>
        </p:nvSpPr>
        <p:spPr>
          <a:xfrm>
            <a:off x="4" y="10478453"/>
            <a:ext cx="7559040" cy="213360"/>
          </a:xfrm>
          <a:prstGeom prst="rect">
            <a:avLst/>
          </a:prstGeom>
          <a:solidFill>
            <a:srgbClr val="D7E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>
              <a:latin typeface="TT Norms" panose="02000503030000020003" pitchFamily="50" charset="0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F4122C0-8768-4098-B4A9-7FF5E66BF10B}"/>
              </a:ext>
            </a:extLst>
          </p:cNvPr>
          <p:cNvSpPr txBox="1">
            <a:spLocks/>
          </p:cNvSpPr>
          <p:nvPr userDrawn="1"/>
        </p:nvSpPr>
        <p:spPr>
          <a:xfrm>
            <a:off x="5022588" y="10496573"/>
            <a:ext cx="2491050" cy="180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TT Norms" panose="02000503030000020003" pitchFamily="50" charset="0"/>
                <a:ea typeface="+mn-ea"/>
                <a:cs typeface="+mn-cs"/>
              </a:rPr>
              <a:t>Copyright © Mercuri International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0BB2FCF-07CC-409C-8BE1-1965E1B2E7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61" y="0"/>
            <a:ext cx="732191" cy="734396"/>
          </a:xfrm>
          <a:prstGeom prst="rect">
            <a:avLst/>
          </a:prstGeom>
        </p:spPr>
      </p:pic>
      <p:sp>
        <p:nvSpPr>
          <p:cNvPr id="13" name="Oval 14">
            <a:extLst>
              <a:ext uri="{FF2B5EF4-FFF2-40B4-BE49-F238E27FC236}">
                <a16:creationId xmlns:a16="http://schemas.microsoft.com/office/drawing/2014/main" id="{05AA1E61-517B-4E17-8CDE-7632E56F20BE}"/>
              </a:ext>
            </a:extLst>
          </p:cNvPr>
          <p:cNvSpPr/>
          <p:nvPr userDrawn="1"/>
        </p:nvSpPr>
        <p:spPr>
          <a:xfrm>
            <a:off x="5372732" y="0"/>
            <a:ext cx="723900" cy="723900"/>
          </a:xfrm>
          <a:prstGeom prst="ellipse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>
              <a:latin typeface="TT Norms" panose="02000503030000020003" pitchFamily="50" charset="0"/>
            </a:endParaRPr>
          </a:p>
        </p:txBody>
      </p:sp>
      <p:pic>
        <p:nvPicPr>
          <p:cNvPr id="14" name="Graphic 16">
            <a:extLst>
              <a:ext uri="{FF2B5EF4-FFF2-40B4-BE49-F238E27FC236}">
                <a16:creationId xmlns:a16="http://schemas.microsoft.com/office/drawing/2014/main" id="{36269EB5-2B2E-40DE-95C4-07C9F79140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825612" y="0"/>
            <a:ext cx="734060" cy="734060"/>
          </a:xfrm>
          <a:prstGeom prst="rect">
            <a:avLst/>
          </a:prstGeom>
        </p:spPr>
      </p:pic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D6B6E4C3-B8B7-43D1-877B-06E70A55194D}"/>
              </a:ext>
            </a:extLst>
          </p:cNvPr>
          <p:cNvCxnSpPr>
            <a:cxnSpLocks/>
          </p:cNvCxnSpPr>
          <p:nvPr userDrawn="1"/>
        </p:nvCxnSpPr>
        <p:spPr>
          <a:xfrm>
            <a:off x="259806" y="4690700"/>
            <a:ext cx="0" cy="975360"/>
          </a:xfrm>
          <a:prstGeom prst="line">
            <a:avLst/>
          </a:prstGeom>
          <a:ln w="190500">
            <a:solidFill>
              <a:srgbClr val="163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4637F0-2F52-4C6F-8DD2-6AE1D8EE3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322" y="6387344"/>
            <a:ext cx="2035341" cy="3224969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9577430-C7A9-407A-BFBC-5A5BE09AC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2210" y="6387344"/>
            <a:ext cx="2035341" cy="3224969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20" name="Title 9">
            <a:extLst>
              <a:ext uri="{FF2B5EF4-FFF2-40B4-BE49-F238E27FC236}">
                <a16:creationId xmlns:a16="http://schemas.microsoft.com/office/drawing/2014/main" id="{28A1E5AB-5FB9-4583-87FE-A6110EEE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22304"/>
            <a:ext cx="6553200" cy="529218"/>
          </a:xfrm>
        </p:spPr>
        <p:txBody>
          <a:bodyPr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806568E0-8B2F-49FF-8BF8-1CED635ED3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21097" y="6387344"/>
            <a:ext cx="2035341" cy="3224969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AE1279E-20F6-40AE-8D49-9573A3B5F2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5534834"/>
            <a:ext cx="6553200" cy="432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3DC6ABF-00C6-4595-B383-83B2B442C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238" y="5999686"/>
            <a:ext cx="2035341" cy="3494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0" cap="none" baseline="0">
                <a:solidFill>
                  <a:schemeClr val="accent4"/>
                </a:solidFill>
              </a:defRPr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4198795-1236-4CFA-B9FF-955A1FEA19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62166" y="5999686"/>
            <a:ext cx="2035341" cy="3494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0" cap="none" baseline="0">
                <a:solidFill>
                  <a:schemeClr val="accent4"/>
                </a:solidFill>
              </a:defRPr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34AE95E-5323-427C-BE74-DF25B967FD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1094" y="5999686"/>
            <a:ext cx="2035341" cy="3494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0" cap="none" baseline="0">
                <a:solidFill>
                  <a:schemeClr val="accent4"/>
                </a:solidFill>
              </a:defRPr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BF24C03A-D9BB-4F91-872E-45367670DC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6475" y="1163003"/>
            <a:ext cx="6553200" cy="32956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75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364544"/>
            <a:ext cx="6553200" cy="5292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2F8AA9-1872-4B0F-A015-709CADFE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4054049"/>
            <a:ext cx="6553200" cy="5558263"/>
          </a:xfrm>
          <a:noFill/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C475B10-31E6-49AB-8125-D5C146911E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465388"/>
            <a:ext cx="6553200" cy="104477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7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465387"/>
            <a:ext cx="6553200" cy="7146925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364544"/>
            <a:ext cx="6553200" cy="5292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35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13CE224B-97CC-483F-8A47-D34A80753A25}"/>
              </a:ext>
            </a:extLst>
          </p:cNvPr>
          <p:cNvCxnSpPr>
            <a:cxnSpLocks/>
          </p:cNvCxnSpPr>
          <p:nvPr userDrawn="1"/>
        </p:nvCxnSpPr>
        <p:spPr>
          <a:xfrm flipV="1">
            <a:off x="259806" y="0"/>
            <a:ext cx="0" cy="10676573"/>
          </a:xfrm>
          <a:prstGeom prst="line">
            <a:avLst/>
          </a:prstGeom>
          <a:ln w="25400">
            <a:solidFill>
              <a:srgbClr val="163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1350033"/>
            <a:ext cx="65532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2465388"/>
            <a:ext cx="6553200" cy="71469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1FB150-61D2-4339-A032-6C78EE3986F8}"/>
              </a:ext>
            </a:extLst>
          </p:cNvPr>
          <p:cNvSpPr/>
          <p:nvPr userDrawn="1"/>
        </p:nvSpPr>
        <p:spPr>
          <a:xfrm>
            <a:off x="4" y="10478453"/>
            <a:ext cx="7559040" cy="213360"/>
          </a:xfrm>
          <a:prstGeom prst="rect">
            <a:avLst/>
          </a:prstGeom>
          <a:solidFill>
            <a:srgbClr val="D7E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err="1">
              <a:latin typeface="TT Norms" panose="02000503030000020003" pitchFamily="50" charset="0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EEA0B71-9EBF-4F94-8B58-6C92FAA3A82D}"/>
              </a:ext>
            </a:extLst>
          </p:cNvPr>
          <p:cNvSpPr txBox="1">
            <a:spLocks/>
          </p:cNvSpPr>
          <p:nvPr userDrawn="1"/>
        </p:nvSpPr>
        <p:spPr>
          <a:xfrm>
            <a:off x="5022588" y="10496573"/>
            <a:ext cx="2491050" cy="180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TT Norms" panose="02000503030000020003" pitchFamily="50" charset="0"/>
                <a:ea typeface="+mn-ea"/>
                <a:cs typeface="+mn-cs"/>
              </a:rPr>
              <a:t>Copyright © Mercuri International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870DE101-1F93-40A3-9BC2-A8538C9327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95961" y="0"/>
            <a:ext cx="732191" cy="734396"/>
          </a:xfrm>
          <a:prstGeom prst="rect">
            <a:avLst/>
          </a:prstGeom>
        </p:spPr>
      </p:pic>
      <p:sp>
        <p:nvSpPr>
          <p:cNvPr id="5" name="Oval 14">
            <a:extLst>
              <a:ext uri="{FF2B5EF4-FFF2-40B4-BE49-F238E27FC236}">
                <a16:creationId xmlns:a16="http://schemas.microsoft.com/office/drawing/2014/main" id="{05583C38-E22B-4C66-A461-B0393B36EF25}"/>
              </a:ext>
            </a:extLst>
          </p:cNvPr>
          <p:cNvSpPr/>
          <p:nvPr userDrawn="1"/>
        </p:nvSpPr>
        <p:spPr>
          <a:xfrm>
            <a:off x="5372732" y="0"/>
            <a:ext cx="723900" cy="723900"/>
          </a:xfrm>
          <a:prstGeom prst="ellipse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>
              <a:latin typeface="TT Norms" panose="02000503030000020003" pitchFamily="50" charset="0"/>
            </a:endParaRPr>
          </a:p>
        </p:txBody>
      </p:sp>
      <p:pic>
        <p:nvPicPr>
          <p:cNvPr id="6" name="Graphic 16">
            <a:extLst>
              <a:ext uri="{FF2B5EF4-FFF2-40B4-BE49-F238E27FC236}">
                <a16:creationId xmlns:a16="http://schemas.microsoft.com/office/drawing/2014/main" id="{08B2F2E6-8E9D-43E9-8D0D-1C2E211DA9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6825612" y="0"/>
            <a:ext cx="734060" cy="734060"/>
          </a:xfrm>
          <a:prstGeom prst="rect">
            <a:avLst/>
          </a:prstGeom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EBDB1955-4636-400F-B190-CE45BB9EB834}"/>
              </a:ext>
            </a:extLst>
          </p:cNvPr>
          <p:cNvCxnSpPr>
            <a:cxnSpLocks/>
          </p:cNvCxnSpPr>
          <p:nvPr userDrawn="1"/>
        </p:nvCxnSpPr>
        <p:spPr>
          <a:xfrm>
            <a:off x="259806" y="1104538"/>
            <a:ext cx="0" cy="975360"/>
          </a:xfrm>
          <a:prstGeom prst="line">
            <a:avLst/>
          </a:prstGeom>
          <a:ln w="190500">
            <a:solidFill>
              <a:srgbClr val="163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  <p:extLst>
      <p:ext uri="{BB962C8B-B14F-4D97-AF65-F5344CB8AC3E}">
        <p14:creationId xmlns:p14="http://schemas.microsoft.com/office/powerpoint/2010/main" val="119082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6" r:id="rId2"/>
    <p:sldLayoutId id="2147483707" r:id="rId3"/>
    <p:sldLayoutId id="2147483717" r:id="rId4"/>
    <p:sldLayoutId id="2147483726" r:id="rId5"/>
    <p:sldLayoutId id="2147483715" r:id="rId6"/>
    <p:sldLayoutId id="2147483719" r:id="rId7"/>
    <p:sldLayoutId id="2147483718" r:id="rId8"/>
    <p:sldLayoutId id="2147483722" r:id="rId9"/>
  </p:sldLayoutIdLst>
  <p:hf hd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TT Norms" panose="02000503030000020003" pitchFamily="50" charset="0"/>
          <a:ea typeface="+mj-ea"/>
          <a:cs typeface="+mj-cs"/>
        </a:defRPr>
      </a:lvl1pPr>
    </p:titleStyle>
    <p:bodyStyle>
      <a:lvl1pPr marL="216000" indent="-216000" algn="l" defTabSz="567019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TT Norms" panose="02000503030000020003" pitchFamily="50" charset="0"/>
          <a:ea typeface="+mn-ea"/>
          <a:cs typeface="+mn-cs"/>
        </a:defRPr>
      </a:lvl1pPr>
      <a:lvl2pPr marL="360000" indent="-216000" algn="l" defTabSz="5670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T Norms" panose="02000503030000020003" pitchFamily="50" charset="0"/>
          <a:ea typeface="+mn-ea"/>
          <a:cs typeface="+mn-cs"/>
        </a:defRPr>
      </a:lvl2pPr>
      <a:lvl3pPr marL="504000" indent="-216000" algn="l" defTabSz="5670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T Norms" panose="02000503030000020003" pitchFamily="50" charset="0"/>
          <a:ea typeface="+mn-ea"/>
          <a:cs typeface="+mn-cs"/>
        </a:defRPr>
      </a:lvl3pPr>
      <a:lvl4pPr marL="648000" indent="-216000" algn="l" defTabSz="5670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T Norms" panose="02000503030000020003" pitchFamily="50" charset="0"/>
          <a:ea typeface="+mn-ea"/>
          <a:cs typeface="+mn-cs"/>
        </a:defRPr>
      </a:lvl4pPr>
      <a:lvl5pPr marL="792000" indent="-216000" algn="l" defTabSz="5670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T Norms" panose="02000503030000020003" pitchFamily="50" charset="0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17">
          <p15:clr>
            <a:srgbClr val="F26B43"/>
          </p15:clr>
        </p15:guide>
        <p15:guide id="3" pos="4445">
          <p15:clr>
            <a:srgbClr val="F26B43"/>
          </p15:clr>
        </p15:guide>
        <p15:guide id="4" orient="horz" pos="6055">
          <p15:clr>
            <a:srgbClr val="F26B43"/>
          </p15:clr>
        </p15:guide>
        <p15:guide id="5" orient="horz" pos="1190">
          <p15:clr>
            <a:srgbClr val="F26B43"/>
          </p15:clr>
        </p15:guide>
        <p15:guide id="6" orient="horz" pos="15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EC05FC-4095-4AB9-9EB1-F279D65D5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465387"/>
            <a:ext cx="6553200" cy="3508693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Kada tražite nove mogućnosti za unakrsnu ili dodatnu prodaju, model nazvan “Analiza bele tačke” je vrlo koristan alat. </a:t>
            </a:r>
          </a:p>
          <a:p>
            <a:pPr marL="0" indent="0">
              <a:buNone/>
            </a:pPr>
            <a:r>
              <a:rPr lang="sr-Latn-RS" dirty="0"/>
              <a:t>Da biste ovu analizu izveli, pratite sledeće korake:</a:t>
            </a:r>
          </a:p>
          <a:p>
            <a:pPr marL="228600" indent="-228600">
              <a:buFont typeface="+mj-lt"/>
              <a:buAutoNum type="arabicPeriod"/>
            </a:pPr>
            <a:r>
              <a:rPr lang="sr-Latn-RS" dirty="0"/>
              <a:t>U levoj koloni navedite sve proizvode, rešenja ili usluge koje nudite. </a:t>
            </a:r>
          </a:p>
          <a:p>
            <a:pPr marL="228600" indent="-228600">
              <a:buFont typeface="+mj-lt"/>
              <a:buAutoNum type="arabicPeriod"/>
            </a:pPr>
            <a:r>
              <a:rPr lang="sr-Latn-RS" dirty="0"/>
              <a:t>U gornjem redu navedite sve lokacije i odeljenja u organizaciji kupca.</a:t>
            </a:r>
          </a:p>
          <a:p>
            <a:pPr marL="228600" indent="-228600">
              <a:buFont typeface="+mj-lt"/>
              <a:buAutoNum type="arabicPeriod"/>
            </a:pPr>
            <a:r>
              <a:rPr lang="sr-Latn-RS" dirty="0"/>
              <a:t>Procenite udeo u budžetu koji proizvod/usluga u levoj koloni ima u svakom odeljenju ili lokaciji koje ste naveli u prvom redu. Koristite 3 boje radi bržeg snalaženja:</a:t>
            </a:r>
            <a:br>
              <a:rPr lang="sr-Latn-RS" dirty="0"/>
            </a:br>
            <a:r>
              <a:rPr lang="sr-Latn-RS" dirty="0"/>
              <a:t>zelena=visok udeo, žuta=nizak udeo, bela=ne postoji potrošnja. </a:t>
            </a:r>
          </a:p>
          <a:p>
            <a:pPr marL="228600" indent="-228600">
              <a:buFont typeface="+mj-lt"/>
              <a:buAutoNum type="arabicPeriod"/>
            </a:pPr>
            <a:r>
              <a:rPr lang="sr-Latn-RS" dirty="0"/>
              <a:t>Fokusirajte se na takozvane bele tačke odnosno oblasti gde postoji prostor za razvoj poslovanja sa kupcem.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A52EC6-A7C1-41DA-B037-288487CF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KLJUČNE IDEJE</a:t>
            </a:r>
            <a:endParaRPr lang="sr-Latn-RS" dirty="0">
              <a:solidFill>
                <a:schemeClr val="bg2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E0B0690-B7CB-4581-B82D-28FB5E6F5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41546" y="34310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 dirty="0">
              <a:latin typeface="TT Norms" panose="02000503030000020003" pitchFamily="50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ED905EA-704F-4A3E-A564-2EE2ECDBF38F}"/>
              </a:ext>
            </a:extLst>
          </p:cNvPr>
          <p:cNvSpPr/>
          <p:nvPr/>
        </p:nvSpPr>
        <p:spPr>
          <a:xfrm>
            <a:off x="503239" y="681629"/>
            <a:ext cx="2489343" cy="32626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600" b="1" dirty="0">
                <a:solidFill>
                  <a:schemeClr val="bg1"/>
                </a:solidFill>
                <a:latin typeface="TT Norms" panose="02000503030000020003" pitchFamily="50" charset="0"/>
              </a:rPr>
              <a:t>ANALIZA BELE TAČKE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56788F8-AA35-4CA4-826F-0DF467B27D2C}"/>
              </a:ext>
            </a:extLst>
          </p:cNvPr>
          <p:cNvCxnSpPr>
            <a:cxnSpLocks/>
          </p:cNvCxnSpPr>
          <p:nvPr/>
        </p:nvCxnSpPr>
        <p:spPr>
          <a:xfrm flipH="1" flipV="1">
            <a:off x="269715" y="844759"/>
            <a:ext cx="233523" cy="27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0173E6-B78A-460A-82C8-7F86E920D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1269"/>
              </p:ext>
            </p:extLst>
          </p:nvPr>
        </p:nvGraphicFramePr>
        <p:xfrm>
          <a:off x="595086" y="5999843"/>
          <a:ext cx="6679471" cy="36100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72103">
                  <a:extLst>
                    <a:ext uri="{9D8B030D-6E8A-4147-A177-3AD203B41FA5}">
                      <a16:colId xmlns:a16="http://schemas.microsoft.com/office/drawing/2014/main" val="4254992649"/>
                    </a:ext>
                  </a:extLst>
                </a:gridCol>
                <a:gridCol w="1126842">
                  <a:extLst>
                    <a:ext uri="{9D8B030D-6E8A-4147-A177-3AD203B41FA5}">
                      <a16:colId xmlns:a16="http://schemas.microsoft.com/office/drawing/2014/main" val="3615238680"/>
                    </a:ext>
                  </a:extLst>
                </a:gridCol>
                <a:gridCol w="1126842">
                  <a:extLst>
                    <a:ext uri="{9D8B030D-6E8A-4147-A177-3AD203B41FA5}">
                      <a16:colId xmlns:a16="http://schemas.microsoft.com/office/drawing/2014/main" val="2172714447"/>
                    </a:ext>
                  </a:extLst>
                </a:gridCol>
                <a:gridCol w="1126842">
                  <a:extLst>
                    <a:ext uri="{9D8B030D-6E8A-4147-A177-3AD203B41FA5}">
                      <a16:colId xmlns:a16="http://schemas.microsoft.com/office/drawing/2014/main" val="3452696361"/>
                    </a:ext>
                  </a:extLst>
                </a:gridCol>
                <a:gridCol w="1126842">
                  <a:extLst>
                    <a:ext uri="{9D8B030D-6E8A-4147-A177-3AD203B41FA5}">
                      <a16:colId xmlns:a16="http://schemas.microsoft.com/office/drawing/2014/main" val="2786978695"/>
                    </a:ext>
                  </a:extLst>
                </a:gridCol>
              </a:tblGrid>
              <a:tr h="81823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70739"/>
                  </a:ext>
                </a:extLst>
              </a:tr>
              <a:tr h="46530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4622"/>
                  </a:ext>
                </a:extLst>
              </a:tr>
              <a:tr h="46530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43834"/>
                  </a:ext>
                </a:extLst>
              </a:tr>
              <a:tr h="46530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83166"/>
                  </a:ext>
                </a:extLst>
              </a:tr>
              <a:tr h="46530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49263"/>
                  </a:ext>
                </a:extLst>
              </a:tr>
              <a:tr h="46530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77970"/>
                  </a:ext>
                </a:extLst>
              </a:tr>
              <a:tr h="46530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08426"/>
                  </a:ext>
                </a:extLst>
              </a:tr>
            </a:tbl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D4799D8-9550-47CC-9CD6-9A43CFD5B0FF}"/>
              </a:ext>
            </a:extLst>
          </p:cNvPr>
          <p:cNvSpPr/>
          <p:nvPr/>
        </p:nvSpPr>
        <p:spPr>
          <a:xfrm rot="10800000">
            <a:off x="596261" y="5999843"/>
            <a:ext cx="2152653" cy="811530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71CBF6-BDCB-4274-B3FF-EFD2DDC234E5}"/>
              </a:ext>
            </a:extLst>
          </p:cNvPr>
          <p:cNvSpPr txBox="1"/>
          <p:nvPr/>
        </p:nvSpPr>
        <p:spPr>
          <a:xfrm>
            <a:off x="1822196" y="6090013"/>
            <a:ext cx="75180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r-Latn-RS" sz="1600" dirty="0">
                <a:solidFill>
                  <a:schemeClr val="bg1"/>
                </a:solidFill>
                <a:latin typeface="TT Norms" panose="02000503030000020003" pitchFamily="50" charset="0"/>
              </a:rPr>
              <a:t>Lokacija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F7ADF4-571F-4F7E-BFC9-8D0EFFA0F73C}"/>
              </a:ext>
            </a:extLst>
          </p:cNvPr>
          <p:cNvSpPr txBox="1"/>
          <p:nvPr/>
        </p:nvSpPr>
        <p:spPr>
          <a:xfrm>
            <a:off x="725932" y="6470251"/>
            <a:ext cx="8079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r-Latn-RS" sz="1600" dirty="0">
                <a:latin typeface="TT Norms" panose="02000503030000020003" pitchFamily="50" charset="0"/>
              </a:rPr>
              <a:t>Proizvod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1C71C-76A7-4006-9D22-93ED4C20C133}"/>
              </a:ext>
            </a:extLst>
          </p:cNvPr>
          <p:cNvCxnSpPr>
            <a:cxnSpLocks/>
          </p:cNvCxnSpPr>
          <p:nvPr/>
        </p:nvCxnSpPr>
        <p:spPr>
          <a:xfrm>
            <a:off x="1273387" y="6256383"/>
            <a:ext cx="772160" cy="2895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051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Mercuri (A4) Whitepaper">
  <a:themeElements>
    <a:clrScheme name="Mercuri International">
      <a:dk1>
        <a:sysClr val="windowText" lastClr="000000"/>
      </a:dk1>
      <a:lt1>
        <a:sysClr val="window" lastClr="FFFFFF"/>
      </a:lt1>
      <a:dk2>
        <a:srgbClr val="4A494A"/>
      </a:dk2>
      <a:lt2>
        <a:srgbClr val="999284"/>
      </a:lt2>
      <a:accent1>
        <a:srgbClr val="163141"/>
      </a:accent1>
      <a:accent2>
        <a:srgbClr val="D7E516"/>
      </a:accent2>
      <a:accent3>
        <a:srgbClr val="3891A1"/>
      </a:accent3>
      <a:accent4>
        <a:srgbClr val="DE5226"/>
      </a:accent4>
      <a:accent5>
        <a:srgbClr val="73365D"/>
      </a:accent5>
      <a:accent6>
        <a:srgbClr val="38375E"/>
      </a:accent6>
      <a:hlink>
        <a:srgbClr val="38375E"/>
      </a:hlink>
      <a:folHlink>
        <a:srgbClr val="73365D"/>
      </a:folHlink>
    </a:clrScheme>
    <a:fontScheme name="Mercu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Mercuri Stone">
      <a:srgbClr val="4A494A"/>
    </a:custClr>
    <a:custClr name="Mercuri Leather">
      <a:srgbClr val="989284"/>
    </a:custClr>
    <a:custClr name="Mercuri Navy">
      <a:srgbClr val="163141"/>
    </a:custClr>
    <a:custClr name="Mercuri Zest">
      <a:srgbClr val="D7E516"/>
    </a:custClr>
    <a:custClr name="Mercuri Sky">
      <a:srgbClr val="3891A1"/>
    </a:custClr>
    <a:custClr name="Mercuri Poppy">
      <a:srgbClr val="DE5226"/>
    </a:custClr>
    <a:custClr name="Mercuri Berry">
      <a:srgbClr val="73365D"/>
    </a:custClr>
    <a:custClr name="Mercuri Grape">
      <a:srgbClr val="38375E"/>
    </a:custClr>
  </a:custClrLst>
  <a:extLst>
    <a:ext uri="{05A4C25C-085E-4340-85A3-A5531E510DB2}">
      <thm15:themeFamily xmlns:thm15="http://schemas.microsoft.com/office/thememl/2012/main" name="Whitepaper (A4)" id="{5027CEA2-75B7-824C-9F81-AC7F2C811818}" vid="{A083518B-B289-C14E-9508-8E27956820F6}"/>
    </a:ext>
  </a:extLst>
</a:theme>
</file>

<file path=ppt/theme/theme2.xml><?xml version="1.0" encoding="utf-8"?>
<a:theme xmlns:a="http://schemas.openxmlformats.org/drawingml/2006/main" name="Office Theme">
  <a:themeElements>
    <a:clrScheme name="Mercuri International">
      <a:dk1>
        <a:sysClr val="windowText" lastClr="000000"/>
      </a:dk1>
      <a:lt1>
        <a:sysClr val="window" lastClr="FFFFFF"/>
      </a:lt1>
      <a:dk2>
        <a:srgbClr val="163141"/>
      </a:dk2>
      <a:lt2>
        <a:srgbClr val="FFFFFF"/>
      </a:lt2>
      <a:accent1>
        <a:srgbClr val="163141"/>
      </a:accent1>
      <a:accent2>
        <a:srgbClr val="D7E516"/>
      </a:accent2>
      <a:accent3>
        <a:srgbClr val="3891A1"/>
      </a:accent3>
      <a:accent4>
        <a:srgbClr val="4A494A"/>
      </a:accent4>
      <a:accent5>
        <a:srgbClr val="999284"/>
      </a:accent5>
      <a:accent6>
        <a:srgbClr val="DE5226"/>
      </a:accent6>
      <a:hlink>
        <a:srgbClr val="38375E"/>
      </a:hlink>
      <a:folHlink>
        <a:srgbClr val="7336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rcuri International">
      <a:dk1>
        <a:sysClr val="windowText" lastClr="000000"/>
      </a:dk1>
      <a:lt1>
        <a:sysClr val="window" lastClr="FFFFFF"/>
      </a:lt1>
      <a:dk2>
        <a:srgbClr val="163141"/>
      </a:dk2>
      <a:lt2>
        <a:srgbClr val="FFFFFF"/>
      </a:lt2>
      <a:accent1>
        <a:srgbClr val="163141"/>
      </a:accent1>
      <a:accent2>
        <a:srgbClr val="D7E516"/>
      </a:accent2>
      <a:accent3>
        <a:srgbClr val="3891A1"/>
      </a:accent3>
      <a:accent4>
        <a:srgbClr val="4A494A"/>
      </a:accent4>
      <a:accent5>
        <a:srgbClr val="999284"/>
      </a:accent5>
      <a:accent6>
        <a:srgbClr val="DE5226"/>
      </a:accent6>
      <a:hlink>
        <a:srgbClr val="38375E"/>
      </a:hlink>
      <a:folHlink>
        <a:srgbClr val="73365D"/>
      </a:folHlink>
    </a:clrScheme>
    <a:fontScheme name="Mercu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_x0020_words xmlns="ba08bfa0-d0a6-4e94-86b9-ca853c771e42" xsi:nil="true"/>
    <Industry_x0020_sectors xmlns="ba08bfa0-d0a6-4e94-86b9-ca853c771e4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6343FFAC901D489BCBABC6C7B94D41" ma:contentTypeVersion="3" ma:contentTypeDescription="Create a new document." ma:contentTypeScope="" ma:versionID="0981cb1e4af0a459565893a62e8b0f08">
  <xsd:schema xmlns:xsd="http://www.w3.org/2001/XMLSchema" xmlns:xs="http://www.w3.org/2001/XMLSchema" xmlns:p="http://schemas.microsoft.com/office/2006/metadata/properties" xmlns:ns2="ba08bfa0-d0a6-4e94-86b9-ca853c771e42" targetNamespace="http://schemas.microsoft.com/office/2006/metadata/properties" ma:root="true" ma:fieldsID="0c053b6f9ebd46502309f2a4ff05be76" ns2:_="">
    <xsd:import namespace="ba08bfa0-d0a6-4e94-86b9-ca853c771e42"/>
    <xsd:element name="properties">
      <xsd:complexType>
        <xsd:sequence>
          <xsd:element name="documentManagement">
            <xsd:complexType>
              <xsd:all>
                <xsd:element ref="ns2:Industry_x0020_sectors" minOccurs="0"/>
                <xsd:element ref="ns2:Key_x0020_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8bfa0-d0a6-4e94-86b9-ca853c771e42" elementFormDefault="qualified">
    <xsd:import namespace="http://schemas.microsoft.com/office/2006/documentManagement/types"/>
    <xsd:import namespace="http://schemas.microsoft.com/office/infopath/2007/PartnerControls"/>
    <xsd:element name="Industry_x0020_sectors" ma:index="8" nillable="true" ma:displayName="Industry sectors" ma:format="Dropdown" ma:internalName="Industry_x0020_sectors">
      <xsd:simpleType>
        <xsd:restriction base="dms:Choice">
          <xsd:enumeration value="Financial &amp; Professional Services"/>
          <xsd:enumeration value="Healthcare"/>
          <xsd:enumeration value="NTR"/>
          <xsd:enumeration value="Retail"/>
          <xsd:enumeration value="Technology"/>
        </xsd:restriction>
      </xsd:simpleType>
    </xsd:element>
    <xsd:element name="Key_x0020_words" ma:index="9" nillable="true" ma:displayName="Key words" ma:description="For example products, concepts, customer name, country, language" ma:internalName="Key_x0020_word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1EC4D-FF8D-40B6-B550-4DB679EB96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0F276C-9572-478F-A3DF-E154E9787174}">
  <ds:schemaRefs>
    <ds:schemaRef ds:uri="ba08bfa0-d0a6-4e94-86b9-ca853c771e42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3FA2E3-8781-487D-B384-62EC55205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08bfa0-d0a6-4e94-86b9-ca853c771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129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TT Norms</vt:lpstr>
      <vt:lpstr>1_Mercuri (A4) Whitepaper</vt:lpstr>
      <vt:lpstr>KLJUČNE IDEJE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DLC_KAM path_White Spot Analysis – Key Points</dc:title>
  <dc:creator>Giulia Sartori</dc:creator>
  <cp:lastModifiedBy>Biljana Zdrale</cp:lastModifiedBy>
  <cp:revision>18</cp:revision>
  <cp:lastPrinted>2017-02-08T09:55:18Z</cp:lastPrinted>
  <dcterms:created xsi:type="dcterms:W3CDTF">2020-12-03T09:31:30Z</dcterms:created>
  <dcterms:modified xsi:type="dcterms:W3CDTF">2022-09-05T12:05:48Z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0x010100816343FFAC901D489BCBABC6C7B94D41</vt:lpwstr>
  </property>
  <property fmtid="{D5CDD505-2E9C-101B-9397-08002B2CF9AE}" pid="3" name="ArticulateGUID">
    <vt:lpwstr>C0C1F7A2-C208-4583-8086-A05736238524</vt:lpwstr>
  </property>
  <property fmtid="{D5CDD505-2E9C-101B-9397-08002B2CF9AE}" pid="4" name="ArticulatePath">
    <vt:lpwstr>Presentazione standard4</vt:lpwstr>
  </property>
</Properties>
</file>